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92C1A-6C0C-4C62-B06E-F416ACA848F8}" v="4" dt="2025-05-14T17:27:33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HAS NARUTE" userId="93fc356f1b8aac7b" providerId="LiveId" clId="{FDA92C1A-6C0C-4C62-B06E-F416ACA848F8}"/>
    <pc:docChg chg="undo custSel addSld delSld modSld">
      <pc:chgData name="SUHAS NARUTE" userId="93fc356f1b8aac7b" providerId="LiveId" clId="{FDA92C1A-6C0C-4C62-B06E-F416ACA848F8}" dt="2025-05-14T17:34:32.428" v="94" actId="255"/>
      <pc:docMkLst>
        <pc:docMk/>
      </pc:docMkLst>
      <pc:sldChg chg="modSp mod">
        <pc:chgData name="SUHAS NARUTE" userId="93fc356f1b8aac7b" providerId="LiveId" clId="{FDA92C1A-6C0C-4C62-B06E-F416ACA848F8}" dt="2025-05-14T17:34:32.428" v="94" actId="255"/>
        <pc:sldMkLst>
          <pc:docMk/>
          <pc:sldMk cId="1557011407" sldId="260"/>
        </pc:sldMkLst>
        <pc:spChg chg="mod">
          <ac:chgData name="SUHAS NARUTE" userId="93fc356f1b8aac7b" providerId="LiveId" clId="{FDA92C1A-6C0C-4C62-B06E-F416ACA848F8}" dt="2025-05-14T17:34:32.428" v="94" actId="255"/>
          <ac:spMkLst>
            <pc:docMk/>
            <pc:sldMk cId="1557011407" sldId="260"/>
            <ac:spMk id="4" creationId="{1A12E2CA-316D-72D3-CAB5-C59BC83A959B}"/>
          </ac:spMkLst>
        </pc:spChg>
      </pc:sldChg>
      <pc:sldChg chg="addSp delSp modSp mod">
        <pc:chgData name="SUHAS NARUTE" userId="93fc356f1b8aac7b" providerId="LiveId" clId="{FDA92C1A-6C0C-4C62-B06E-F416ACA848F8}" dt="2025-05-14T17:33:23.519" v="92" actId="20577"/>
        <pc:sldMkLst>
          <pc:docMk/>
          <pc:sldMk cId="2419551882" sldId="261"/>
        </pc:sldMkLst>
        <pc:spChg chg="del mod">
          <ac:chgData name="SUHAS NARUTE" userId="93fc356f1b8aac7b" providerId="LiveId" clId="{FDA92C1A-6C0C-4C62-B06E-F416ACA848F8}" dt="2025-05-14T17:32:01.455" v="79" actId="21"/>
          <ac:spMkLst>
            <pc:docMk/>
            <pc:sldMk cId="2419551882" sldId="261"/>
            <ac:spMk id="3" creationId="{10FE280C-420B-7881-D2D8-30C5BCF02CF8}"/>
          </ac:spMkLst>
        </pc:spChg>
        <pc:spChg chg="del">
          <ac:chgData name="SUHAS NARUTE" userId="93fc356f1b8aac7b" providerId="LiveId" clId="{FDA92C1A-6C0C-4C62-B06E-F416ACA848F8}" dt="2025-05-14T17:28:22.059" v="19" actId="478"/>
          <ac:spMkLst>
            <pc:docMk/>
            <pc:sldMk cId="2419551882" sldId="261"/>
            <ac:spMk id="5" creationId="{D66B5A0C-E6FC-B74F-55ED-16C9A69B9EC1}"/>
          </ac:spMkLst>
        </pc:spChg>
        <pc:spChg chg="del mod">
          <ac:chgData name="SUHAS NARUTE" userId="93fc356f1b8aac7b" providerId="LiveId" clId="{FDA92C1A-6C0C-4C62-B06E-F416ACA848F8}" dt="2025-05-14T17:32:32.400" v="82" actId="21"/>
          <ac:spMkLst>
            <pc:docMk/>
            <pc:sldMk cId="2419551882" sldId="261"/>
            <ac:spMk id="6" creationId="{F79BFF81-C8FE-F96A-3422-24E3FD8D2DB5}"/>
          </ac:spMkLst>
        </pc:spChg>
        <pc:spChg chg="del">
          <ac:chgData name="SUHAS NARUTE" userId="93fc356f1b8aac7b" providerId="LiveId" clId="{FDA92C1A-6C0C-4C62-B06E-F416ACA848F8}" dt="2025-05-14T17:32:35.445" v="83" actId="21"/>
          <ac:spMkLst>
            <pc:docMk/>
            <pc:sldMk cId="2419551882" sldId="261"/>
            <ac:spMk id="7" creationId="{BC8AE620-2C85-9D61-81D2-75FF175CED3F}"/>
          </ac:spMkLst>
        </pc:spChg>
        <pc:spChg chg="del">
          <ac:chgData name="SUHAS NARUTE" userId="93fc356f1b8aac7b" providerId="LiveId" clId="{FDA92C1A-6C0C-4C62-B06E-F416ACA848F8}" dt="2025-05-14T17:32:38.694" v="84" actId="21"/>
          <ac:spMkLst>
            <pc:docMk/>
            <pc:sldMk cId="2419551882" sldId="261"/>
            <ac:spMk id="8" creationId="{EB5AA403-C3E1-598F-C6FD-B2DCE689CEF0}"/>
          </ac:spMkLst>
        </pc:spChg>
        <pc:spChg chg="del">
          <ac:chgData name="SUHAS NARUTE" userId="93fc356f1b8aac7b" providerId="LiveId" clId="{FDA92C1A-6C0C-4C62-B06E-F416ACA848F8}" dt="2025-05-14T17:32:43.745" v="85" actId="21"/>
          <ac:spMkLst>
            <pc:docMk/>
            <pc:sldMk cId="2419551882" sldId="261"/>
            <ac:spMk id="9" creationId="{A8EA4B5F-BD1B-B5FA-FC86-D5C657F71AF8}"/>
          </ac:spMkLst>
        </pc:spChg>
        <pc:spChg chg="add del mod">
          <ac:chgData name="SUHAS NARUTE" userId="93fc356f1b8aac7b" providerId="LiveId" clId="{FDA92C1A-6C0C-4C62-B06E-F416ACA848F8}" dt="2025-05-14T17:32:24.355" v="81" actId="21"/>
          <ac:spMkLst>
            <pc:docMk/>
            <pc:sldMk cId="2419551882" sldId="261"/>
            <ac:spMk id="10" creationId="{6A288998-E7F5-156E-05D1-B7C4C8898293}"/>
          </ac:spMkLst>
        </pc:spChg>
        <pc:spChg chg="add mod">
          <ac:chgData name="SUHAS NARUTE" userId="93fc356f1b8aac7b" providerId="LiveId" clId="{FDA92C1A-6C0C-4C62-B06E-F416ACA848F8}" dt="2025-05-14T17:33:23.519" v="92" actId="20577"/>
          <ac:spMkLst>
            <pc:docMk/>
            <pc:sldMk cId="2419551882" sldId="261"/>
            <ac:spMk id="12" creationId="{9C47859C-E56E-28D7-97AC-5088AABB926E}"/>
          </ac:spMkLst>
        </pc:spChg>
      </pc:sldChg>
      <pc:sldChg chg="modSp mod">
        <pc:chgData name="SUHAS NARUTE" userId="93fc356f1b8aac7b" providerId="LiveId" clId="{FDA92C1A-6C0C-4C62-B06E-F416ACA848F8}" dt="2025-05-14T17:27:41.633" v="16" actId="255"/>
        <pc:sldMkLst>
          <pc:docMk/>
          <pc:sldMk cId="3864692014" sldId="262"/>
        </pc:sldMkLst>
        <pc:spChg chg="mod">
          <ac:chgData name="SUHAS NARUTE" userId="93fc356f1b8aac7b" providerId="LiveId" clId="{FDA92C1A-6C0C-4C62-B06E-F416ACA848F8}" dt="2025-05-14T17:27:41.633" v="16" actId="255"/>
          <ac:spMkLst>
            <pc:docMk/>
            <pc:sldMk cId="3864692014" sldId="262"/>
            <ac:spMk id="4" creationId="{46D9C7EE-8EDC-E245-A3B3-72EDE6865580}"/>
          </ac:spMkLst>
        </pc:spChg>
      </pc:sldChg>
      <pc:sldChg chg="modSp mod">
        <pc:chgData name="SUHAS NARUTE" userId="93fc356f1b8aac7b" providerId="LiveId" clId="{FDA92C1A-6C0C-4C62-B06E-F416ACA848F8}" dt="2025-05-14T17:26:47.347" v="13" actId="255"/>
        <pc:sldMkLst>
          <pc:docMk/>
          <pc:sldMk cId="3913923059" sldId="263"/>
        </pc:sldMkLst>
        <pc:spChg chg="mod">
          <ac:chgData name="SUHAS NARUTE" userId="93fc356f1b8aac7b" providerId="LiveId" clId="{FDA92C1A-6C0C-4C62-B06E-F416ACA848F8}" dt="2025-05-14T17:26:47.347" v="13" actId="255"/>
          <ac:spMkLst>
            <pc:docMk/>
            <pc:sldMk cId="3913923059" sldId="263"/>
            <ac:spMk id="4" creationId="{C807E698-0075-8F58-6F3D-9316B0C0E250}"/>
          </ac:spMkLst>
        </pc:spChg>
      </pc:sldChg>
      <pc:sldChg chg="addSp modSp new del mod">
        <pc:chgData name="SUHAS NARUTE" userId="93fc356f1b8aac7b" providerId="LiveId" clId="{FDA92C1A-6C0C-4C62-B06E-F416ACA848F8}" dt="2025-05-14T17:33:43.286" v="93" actId="2696"/>
        <pc:sldMkLst>
          <pc:docMk/>
          <pc:sldMk cId="210923444" sldId="264"/>
        </pc:sldMkLst>
        <pc:spChg chg="add mod">
          <ac:chgData name="SUHAS NARUTE" userId="93fc356f1b8aac7b" providerId="LiveId" clId="{FDA92C1A-6C0C-4C62-B06E-F416ACA848F8}" dt="2025-05-14T17:31:28.693" v="51" actId="122"/>
          <ac:spMkLst>
            <pc:docMk/>
            <pc:sldMk cId="210923444" sldId="264"/>
            <ac:spMk id="3" creationId="{5F9662F7-A1C8-9180-ECE6-7620089A4D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7B50-F515-B875-B71F-D29027FE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Student Payment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12E2CA-316D-72D3-CAB5-C59BC83A9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19401" y="3263573"/>
            <a:ext cx="405758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136	Rahul Sadashiv Gurav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137	Ayush Gautam Patil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139	Yash Ganesh Ghatage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142	Vaibhav Bhagwan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Shendre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144	Suhas Netaji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Narute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D1D-6C8A-F7E1-859C-7D2963FA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610328-D194-7259-54AF-4E05D2EE5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3156" y="2966459"/>
            <a:ext cx="88793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Student Payment System is a Java-based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destop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application that simplifies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process of managing student fee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payments.It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enables institution to digitally store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track each students payment information using a graphical user interface(GUI) built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ith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wing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.This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elimates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the need for paper-based record keeping and reduces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rrors associated with manual entry.</a:t>
            </a:r>
          </a:p>
        </p:txBody>
      </p:sp>
    </p:spTree>
    <p:extLst>
      <p:ext uri="{BB962C8B-B14F-4D97-AF65-F5344CB8AC3E}">
        <p14:creationId xmlns:p14="http://schemas.microsoft.com/office/powerpoint/2010/main" val="22220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45BF-0B57-88B4-8E94-0EB8F0BC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186D81-6DE0-319B-EACF-8888A98AE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3432" y="2488120"/>
            <a:ext cx="8554065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dirty="0"/>
              <a:t>To develop a desktop-based Java application that enables educational institutions to efficiently manage student payment records. The system should support: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Student registration with unique ID and initial payment,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Viewing and updating payment details,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Generating receipts,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Displaying all records in a user-friendly tabular format using a GUI.</a:t>
            </a:r>
          </a:p>
          <a:p>
            <a:r>
              <a:rPr lang="en-US" sz="1800" dirty="0"/>
              <a:t>The main goal is to eliminate manual record-keeping and reduce errors by providing a simple and intuitive digital solution.</a:t>
            </a:r>
          </a:p>
        </p:txBody>
      </p:sp>
    </p:spTree>
    <p:extLst>
      <p:ext uri="{BB962C8B-B14F-4D97-AF65-F5344CB8AC3E}">
        <p14:creationId xmlns:p14="http://schemas.microsoft.com/office/powerpoint/2010/main" val="399990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DEF1-6102-050B-8271-11B40E07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7859C-E56E-28D7-97AC-5088AABB926E}"/>
              </a:ext>
            </a:extLst>
          </p:cNvPr>
          <p:cNvSpPr txBox="1"/>
          <p:nvPr/>
        </p:nvSpPr>
        <p:spPr>
          <a:xfrm>
            <a:off x="3038168" y="2831294"/>
            <a:ext cx="6115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MVC (Model-View-Controller) Inspired:</a:t>
            </a:r>
          </a:p>
          <a:p>
            <a:r>
              <a:rPr lang="en-IN" dirty="0"/>
              <a:t>Model: Student class (ID, Name, Amount Paid)</a:t>
            </a:r>
          </a:p>
          <a:p>
            <a:r>
              <a:rPr lang="en-IN" dirty="0"/>
              <a:t>View: Java Swing (</a:t>
            </a:r>
            <a:r>
              <a:rPr lang="en-IN" dirty="0" err="1"/>
              <a:t>JFrame</a:t>
            </a:r>
            <a:r>
              <a:rPr lang="en-IN" dirty="0"/>
              <a:t>, </a:t>
            </a:r>
            <a:r>
              <a:rPr lang="en-IN" dirty="0" err="1"/>
              <a:t>JTable</a:t>
            </a:r>
            <a:r>
              <a:rPr lang="en-IN" dirty="0"/>
              <a:t>, </a:t>
            </a:r>
            <a:r>
              <a:rPr lang="en-IN" dirty="0" err="1"/>
              <a:t>JTextField</a:t>
            </a:r>
            <a:r>
              <a:rPr lang="en-IN" dirty="0"/>
              <a:t>, etc.)</a:t>
            </a:r>
          </a:p>
          <a:p>
            <a:r>
              <a:rPr lang="en-IN" dirty="0"/>
              <a:t>Controller: </a:t>
            </a:r>
            <a:r>
              <a:rPr lang="en-IN" dirty="0" err="1"/>
              <a:t>ActionListeners</a:t>
            </a:r>
            <a:r>
              <a:rPr lang="en-IN" dirty="0"/>
              <a:t> for user interaction&gt;</a:t>
            </a:r>
          </a:p>
        </p:txBody>
      </p:sp>
    </p:spTree>
    <p:extLst>
      <p:ext uri="{BB962C8B-B14F-4D97-AF65-F5344CB8AC3E}">
        <p14:creationId xmlns:p14="http://schemas.microsoft.com/office/powerpoint/2010/main" val="241955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48E8-AB99-9FDC-CA91-FC7A7F6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System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D9C7EE-8EDC-E245-A3B3-72EDE6865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1084" y="3074549"/>
            <a:ext cx="9162537" cy="228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/>
              <a:t>1. Student Registration: Add new student with payment.</a:t>
            </a:r>
          </a:p>
          <a:p>
            <a:r>
              <a:rPr lang="en-US" sz="1800" dirty="0"/>
              <a:t>2. Payment Management: Update existing student payments.</a:t>
            </a:r>
          </a:p>
          <a:p>
            <a:r>
              <a:rPr lang="en-US" sz="1800" dirty="0"/>
              <a:t>3. Receipt Generation: Generate printable receipt with details.</a:t>
            </a:r>
          </a:p>
          <a:p>
            <a:r>
              <a:rPr lang="en-US" sz="1800" dirty="0"/>
              <a:t>4. Data Display: Show all records in non-editable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DD69E0-63B6-CC5E-1ECA-BECE6DAD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output to a file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cms_output.txt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for records.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9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0AC8-95A1-1493-075B-38AF092B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 Used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07E698-0075-8F58-6F3D-9316B0C0E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01413" y="2782713"/>
            <a:ext cx="577465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/>
              <a:t>Swing Components: </a:t>
            </a:r>
            <a:r>
              <a:rPr lang="en-IN" sz="1800" dirty="0" err="1"/>
              <a:t>JFrame</a:t>
            </a:r>
            <a:r>
              <a:rPr lang="en-IN" sz="1800" dirty="0"/>
              <a:t>, </a:t>
            </a:r>
            <a:r>
              <a:rPr lang="en-IN" sz="1800" dirty="0" err="1"/>
              <a:t>JTable</a:t>
            </a:r>
            <a:r>
              <a:rPr lang="en-IN" sz="1800" dirty="0"/>
              <a:t>, </a:t>
            </a:r>
            <a:r>
              <a:rPr lang="en-IN" sz="1800" dirty="0" err="1"/>
              <a:t>JTextField</a:t>
            </a:r>
            <a:r>
              <a:rPr lang="en-IN" sz="1800" dirty="0"/>
              <a:t>, </a:t>
            </a:r>
            <a:r>
              <a:rPr lang="en-IN" sz="1800" dirty="0" err="1"/>
              <a:t>JButton</a:t>
            </a:r>
            <a:endParaRPr lang="en-IN" sz="1800" dirty="0"/>
          </a:p>
          <a:p>
            <a:r>
              <a:rPr lang="en-IN" sz="1800" dirty="0"/>
              <a:t>Event Handling: ActionListener, </a:t>
            </a:r>
            <a:r>
              <a:rPr lang="en-IN" sz="1800" dirty="0" err="1"/>
              <a:t>ActionEvent</a:t>
            </a:r>
            <a:endParaRPr lang="en-IN" sz="1800" dirty="0"/>
          </a:p>
          <a:p>
            <a:r>
              <a:rPr lang="en-IN" sz="1800" dirty="0"/>
              <a:t>OOP Concepts: Classes, Objects, Encapsulation</a:t>
            </a:r>
          </a:p>
          <a:p>
            <a:r>
              <a:rPr lang="en-IN" sz="1800" dirty="0"/>
              <a:t>MVC Pattern: Logical separation of model, view, controller</a:t>
            </a:r>
          </a:p>
          <a:p>
            <a:r>
              <a:rPr lang="en-IN" sz="1800" dirty="0"/>
              <a:t>Collections: </a:t>
            </a:r>
            <a:r>
              <a:rPr lang="en-IN" sz="1800" dirty="0" err="1"/>
              <a:t>ArrayList</a:t>
            </a:r>
            <a:r>
              <a:rPr lang="en-IN" sz="1800" dirty="0"/>
              <a:t> for managing student records</a:t>
            </a:r>
          </a:p>
          <a:p>
            <a:r>
              <a:rPr lang="en-IN" sz="1800" dirty="0"/>
              <a:t>Input Validation and (optional)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2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318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Garamond</vt:lpstr>
      <vt:lpstr>Organic</vt:lpstr>
      <vt:lpstr>Student Payment System</vt:lpstr>
      <vt:lpstr>Introduction</vt:lpstr>
      <vt:lpstr>Objective</vt:lpstr>
      <vt:lpstr>System Architecture</vt:lpstr>
      <vt:lpstr>Working of the System</vt:lpstr>
      <vt:lpstr>Java Concept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Zambre</dc:creator>
  <cp:lastModifiedBy>SUHAS NARUTE</cp:lastModifiedBy>
  <cp:revision>2</cp:revision>
  <dcterms:created xsi:type="dcterms:W3CDTF">2025-05-12T07:27:42Z</dcterms:created>
  <dcterms:modified xsi:type="dcterms:W3CDTF">2025-05-14T17:34:39Z</dcterms:modified>
</cp:coreProperties>
</file>