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NetflixDashboard_16695569886270/NetflixDashboard?:language=en-US&amp;publish=yes&amp;:display_count=n&amp;:origin=viz_share_link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9997D03-5F76-4FD4-B705-3288CF027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Netflix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8EB89B6-382A-4B74-A644-C1CEB0612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3526" y="3602038"/>
            <a:ext cx="6424474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Created by : Yash Gode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96E9F-C541-76D5-B65E-66E373D8D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425" y="1394626"/>
            <a:ext cx="2029149" cy="119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uration">
            <a:extLst>
              <a:ext uri="{FF2B5EF4-FFF2-40B4-BE49-F238E27FC236}">
                <a16:creationId xmlns:a16="http://schemas.microsoft.com/office/drawing/2014/main" id="{38050235-61C9-4E9D-82FB-C62BD296E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0"/>
            <a:ext cx="10561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ating">
            <a:extLst>
              <a:ext uri="{FF2B5EF4-FFF2-40B4-BE49-F238E27FC236}">
                <a16:creationId xmlns:a16="http://schemas.microsoft.com/office/drawing/2014/main" id="{DF0C6229-ADB9-4B6A-8421-9ADEBAC60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0"/>
            <a:ext cx="10561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elease Year">
            <a:extLst>
              <a:ext uri="{FF2B5EF4-FFF2-40B4-BE49-F238E27FC236}">
                <a16:creationId xmlns:a16="http://schemas.microsoft.com/office/drawing/2014/main" id="{61A25287-6A36-4D62-A8EE-E154E888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0"/>
            <a:ext cx="10561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Genre">
            <a:extLst>
              <a:ext uri="{FF2B5EF4-FFF2-40B4-BE49-F238E27FC236}">
                <a16:creationId xmlns:a16="http://schemas.microsoft.com/office/drawing/2014/main" id="{AD0C1ACB-2C32-44E1-BA75-3BEFD580F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0"/>
            <a:ext cx="10561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Netflix Dashboard">
            <a:extLst>
              <a:ext uri="{FF2B5EF4-FFF2-40B4-BE49-F238E27FC236}">
                <a16:creationId xmlns:a16="http://schemas.microsoft.com/office/drawing/2014/main" id="{0562804A-BCE7-49C6-B54E-30A051EBC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234B-2AF5-7DE9-B377-3E1D777E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3171"/>
          </a:xfrm>
        </p:spPr>
        <p:txBody>
          <a:bodyPr>
            <a:normAutofit/>
          </a:bodyPr>
          <a:lstStyle/>
          <a:p>
            <a:r>
              <a:rPr lang="en-US" sz="4000" b="1" dirty="0"/>
              <a:t>Project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65E2-2DF2-D886-3860-6AA86A706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3932"/>
            <a:ext cx="9144000" cy="253013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dataset consists of listings of all the movies and tv shows available on Netflix, along with details such as - cast, directors, ratings, release year, duration, etc.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 Used : Tableau Desktop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Link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Netflix Dashboard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F8DB93-49DD-0425-7A69-07512B41592E}"/>
              </a:ext>
            </a:extLst>
          </p:cNvPr>
          <p:cNvCxnSpPr/>
          <p:nvPr/>
        </p:nvCxnSpPr>
        <p:spPr>
          <a:xfrm>
            <a:off x="3915052" y="1837678"/>
            <a:ext cx="4287915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Movies and Tv Show By Year">
            <a:extLst>
              <a:ext uri="{FF2B5EF4-FFF2-40B4-BE49-F238E27FC236}">
                <a16:creationId xmlns:a16="http://schemas.microsoft.com/office/drawing/2014/main" id="{5A6BCB4F-6184-43E1-A39B-1EF954944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Movies and Tv Show By Country">
            <a:extLst>
              <a:ext uri="{FF2B5EF4-FFF2-40B4-BE49-F238E27FC236}">
                <a16:creationId xmlns:a16="http://schemas.microsoft.com/office/drawing/2014/main" id="{4F5DB6F0-E63F-4895-9215-847685143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7" y="0"/>
            <a:ext cx="11119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Genre">
            <a:extLst>
              <a:ext uri="{FF2B5EF4-FFF2-40B4-BE49-F238E27FC236}">
                <a16:creationId xmlns:a16="http://schemas.microsoft.com/office/drawing/2014/main" id="{99540E0C-2C12-4A53-BFF0-2FBE61D65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" y="0"/>
            <a:ext cx="12109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atings">
            <a:extLst>
              <a:ext uri="{FF2B5EF4-FFF2-40B4-BE49-F238E27FC236}">
                <a16:creationId xmlns:a16="http://schemas.microsoft.com/office/drawing/2014/main" id="{869CC999-2FB7-43D7-8B43-8B3F54188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" y="0"/>
            <a:ext cx="12109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ovies &amp;amp; Tv shows distribution">
            <a:extLst>
              <a:ext uri="{FF2B5EF4-FFF2-40B4-BE49-F238E27FC236}">
                <a16:creationId xmlns:a16="http://schemas.microsoft.com/office/drawing/2014/main" id="{59F58B05-83E2-4910-B4C6-99940FD41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3" y="0"/>
            <a:ext cx="11391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escription">
            <a:extLst>
              <a:ext uri="{FF2B5EF4-FFF2-40B4-BE49-F238E27FC236}">
                <a16:creationId xmlns:a16="http://schemas.microsoft.com/office/drawing/2014/main" id="{9E05D03F-059B-43E6-89CE-E5CC043F1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0"/>
            <a:ext cx="10561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te Added">
            <a:extLst>
              <a:ext uri="{FF2B5EF4-FFF2-40B4-BE49-F238E27FC236}">
                <a16:creationId xmlns:a16="http://schemas.microsoft.com/office/drawing/2014/main" id="{338B5235-923D-40DD-9950-7AEB8D1A5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0"/>
            <a:ext cx="10561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</Words>
  <Application>Microsoft Office PowerPoint</Application>
  <PresentationFormat>Widescreen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Netflix Dashboard</vt:lpstr>
      <vt:lpstr>Project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Dashboard</dc:title>
  <dc:creator/>
  <cp:lastModifiedBy>HP</cp:lastModifiedBy>
  <cp:revision>2</cp:revision>
  <dcterms:created xsi:type="dcterms:W3CDTF">2022-11-27T13:44:13Z</dcterms:created>
  <dcterms:modified xsi:type="dcterms:W3CDTF">2022-11-27T14:00:39Z</dcterms:modified>
</cp:coreProperties>
</file>