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NetflixMovies_16706572434760/NetflixDashboard?:language=en-US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9997D03-5F76-4FD4-B705-3288CF02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687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                        </a:t>
            </a:r>
            <a:r>
              <a:rPr sz="4000" b="1" dirty="0"/>
              <a:t>Netflix Dashboard</a:t>
            </a:r>
            <a:br>
              <a:rPr lang="en-US" sz="4000" b="1" dirty="0"/>
            </a:br>
            <a:r>
              <a:rPr lang="en-US" sz="4000" b="1" dirty="0"/>
              <a:t>                        </a:t>
            </a:r>
            <a:r>
              <a:rPr lang="en-US" sz="1800" dirty="0"/>
              <a:t>Created by : Yash Gode</a:t>
            </a:r>
            <a:br>
              <a:rPr lang="en-US" sz="1800" dirty="0"/>
            </a:br>
            <a:endParaRPr sz="1800" b="1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EB89B6-382A-4B74-A644-C1CEB0612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07" y="5735637"/>
            <a:ext cx="11354539" cy="783352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Project link : </a:t>
            </a:r>
            <a:r>
              <a:rPr lang="en-US" sz="1800" dirty="0">
                <a:hlinkClick r:id="rId2"/>
              </a:rPr>
              <a:t>https://public.tableau.com/views/NetflixMovies_16706572434760/NetflixDashboard?:language=en-US&amp;:display_count=n&amp;:origin=viz_share_link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96E9F-C541-76D5-B65E-66E373D8D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25" y="1422087"/>
            <a:ext cx="2029149" cy="11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234B-2AF5-7DE9-B377-3E1D777E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3171"/>
          </a:xfrm>
        </p:spPr>
        <p:txBody>
          <a:bodyPr>
            <a:normAutofit/>
          </a:bodyPr>
          <a:lstStyle/>
          <a:p>
            <a:r>
              <a:rPr lang="en-US" sz="3200" b="1" dirty="0"/>
              <a:t>LIST OF KPI’s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65E2-2DF2-D886-3860-6AA86A706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5052" y="2163932"/>
            <a:ext cx="7282649" cy="253013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Movies and Tv Shows By Year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Genre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Movies and Tv Shows By Country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Movies and Tv Shows Distribution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8DB93-49DD-0425-7A69-07512B41592E}"/>
              </a:ext>
            </a:extLst>
          </p:cNvPr>
          <p:cNvCxnSpPr>
            <a:cxnSpLocks/>
          </p:cNvCxnSpPr>
          <p:nvPr/>
        </p:nvCxnSpPr>
        <p:spPr>
          <a:xfrm>
            <a:off x="4429956" y="1837678"/>
            <a:ext cx="3204839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1776-293C-2CC5-89EC-E4B9B89CFCAA}"/>
              </a:ext>
            </a:extLst>
          </p:cNvPr>
          <p:cNvSpPr txBox="1"/>
          <p:nvPr/>
        </p:nvSpPr>
        <p:spPr>
          <a:xfrm>
            <a:off x="2183907" y="523783"/>
            <a:ext cx="78212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Movies and Tv Shows By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93ABB-1006-94CB-9645-A28962B9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59" y="2353269"/>
            <a:ext cx="5644682" cy="331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78A4A-C3BE-1988-1559-A33490ED30CD}"/>
              </a:ext>
            </a:extLst>
          </p:cNvPr>
          <p:cNvSpPr txBox="1"/>
          <p:nvPr/>
        </p:nvSpPr>
        <p:spPr>
          <a:xfrm>
            <a:off x="497149" y="2353269"/>
            <a:ext cx="422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graph shows year wise total tv shows and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year 2019 there is maximum movies and tv shows.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1776-293C-2CC5-89EC-E4B9B89CFCAA}"/>
              </a:ext>
            </a:extLst>
          </p:cNvPr>
          <p:cNvSpPr txBox="1"/>
          <p:nvPr/>
        </p:nvSpPr>
        <p:spPr>
          <a:xfrm>
            <a:off x="2183907" y="523783"/>
            <a:ext cx="78212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Movies and Tv Shows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78A4A-C3BE-1988-1559-A33490ED30CD}"/>
              </a:ext>
            </a:extLst>
          </p:cNvPr>
          <p:cNvSpPr txBox="1"/>
          <p:nvPr/>
        </p:nvSpPr>
        <p:spPr>
          <a:xfrm>
            <a:off x="435004" y="1685085"/>
            <a:ext cx="422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filled map shows total movies and tv shows by country 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region filled in red color is having maximum movies and tv shows which Is United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C63A6-AF20-B772-E575-0B975FA8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35" y="1685085"/>
            <a:ext cx="7046098" cy="39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1776-293C-2CC5-89EC-E4B9B89CFCAA}"/>
              </a:ext>
            </a:extLst>
          </p:cNvPr>
          <p:cNvSpPr txBox="1"/>
          <p:nvPr/>
        </p:nvSpPr>
        <p:spPr>
          <a:xfrm>
            <a:off x="2183907" y="523783"/>
            <a:ext cx="78212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Top 10 Genres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78A4A-C3BE-1988-1559-A33490ED30CD}"/>
              </a:ext>
            </a:extLst>
          </p:cNvPr>
          <p:cNvSpPr txBox="1"/>
          <p:nvPr/>
        </p:nvSpPr>
        <p:spPr>
          <a:xfrm>
            <a:off x="674702" y="1869751"/>
            <a:ext cx="344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bar graph shows top 10 genres.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maximum shows on Documentaries.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F1FF-4E02-A5B5-4A01-1CDBBD9E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1869751"/>
            <a:ext cx="6883155" cy="37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1776-293C-2CC5-89EC-E4B9B89CFCAA}"/>
              </a:ext>
            </a:extLst>
          </p:cNvPr>
          <p:cNvSpPr txBox="1"/>
          <p:nvPr/>
        </p:nvSpPr>
        <p:spPr>
          <a:xfrm>
            <a:off x="2183907" y="523783"/>
            <a:ext cx="78212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78A4A-C3BE-1988-1559-A33490ED30CD}"/>
              </a:ext>
            </a:extLst>
          </p:cNvPr>
          <p:cNvSpPr txBox="1"/>
          <p:nvPr/>
        </p:nvSpPr>
        <p:spPr>
          <a:xfrm>
            <a:off x="674702" y="2187958"/>
            <a:ext cx="344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show wise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TV-MA is having the maximum rating.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607CF-C6B3-87BB-E3E9-4F3291ED0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32" y="2054417"/>
            <a:ext cx="6519566" cy="33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1776-293C-2CC5-89EC-E4B9B89CFCAA}"/>
              </a:ext>
            </a:extLst>
          </p:cNvPr>
          <p:cNvSpPr txBox="1"/>
          <p:nvPr/>
        </p:nvSpPr>
        <p:spPr>
          <a:xfrm>
            <a:off x="2183907" y="523783"/>
            <a:ext cx="78212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Movies and Tv Shows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78A4A-C3BE-1988-1559-A33490ED30CD}"/>
              </a:ext>
            </a:extLst>
          </p:cNvPr>
          <p:cNvSpPr txBox="1"/>
          <p:nvPr/>
        </p:nvSpPr>
        <p:spPr>
          <a:xfrm>
            <a:off x="1100830" y="2228671"/>
            <a:ext cx="344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packed bubbles graph show the ratio of movies is 68.42% which is maximum as compared to Tv shows.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66085-F3E4-37CB-1585-B421DAEE1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96" y="2107683"/>
            <a:ext cx="5502640" cy="3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1776-293C-2CC5-89EC-E4B9B89CFCAA}"/>
              </a:ext>
            </a:extLst>
          </p:cNvPr>
          <p:cNvSpPr txBox="1"/>
          <p:nvPr/>
        </p:nvSpPr>
        <p:spPr>
          <a:xfrm>
            <a:off x="2185386" y="44389"/>
            <a:ext cx="78212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Netflix Dashboard</a:t>
            </a:r>
          </a:p>
        </p:txBody>
      </p:sp>
      <p:pic>
        <p:nvPicPr>
          <p:cNvPr id="2" name="slide13" descr="Netflix Dashboard">
            <a:extLst>
              <a:ext uri="{FF2B5EF4-FFF2-40B4-BE49-F238E27FC236}">
                <a16:creationId xmlns:a16="http://schemas.microsoft.com/office/drawing/2014/main" id="{26BDD7D1-68E9-EB3A-CB3F-6F339CDE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6" y="541553"/>
            <a:ext cx="11789546" cy="62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42233-D9DB-9095-343C-7377F101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46" y="1625257"/>
            <a:ext cx="5384307" cy="36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                       Netflix Dashboard                         Created by : Yash Gode </vt:lpstr>
      <vt:lpstr>LIST OF KPI’s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Dashboard</dc:title>
  <dc:creator/>
  <cp:lastModifiedBy>HP</cp:lastModifiedBy>
  <cp:revision>3</cp:revision>
  <dcterms:created xsi:type="dcterms:W3CDTF">2022-11-27T13:44:13Z</dcterms:created>
  <dcterms:modified xsi:type="dcterms:W3CDTF">2022-12-10T08:10:30Z</dcterms:modified>
</cp:coreProperties>
</file>