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2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25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49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6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2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3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4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0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6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07-Dec-22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0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views/TechLayoffs_16695591379440/Layoff2022Dashboard?:language=en-US&amp;publish=yes&amp;:display_count=n&amp;:origin=viz_share_li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9188A1A-B6F5-4D9D-BFC3-E5DAFF4C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4280" y="2433550"/>
            <a:ext cx="5483439" cy="84848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Project Name: </a:t>
            </a:r>
            <a:r>
              <a:rPr sz="2400" dirty="0"/>
              <a:t>Tech Layoff</a:t>
            </a:r>
            <a:r>
              <a:rPr lang="en-US" sz="2400" dirty="0"/>
              <a:t> 2022</a:t>
            </a:r>
            <a:endParaRPr sz="2400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06BD798-E832-459A-AAC8-F5F10758E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4279" y="3282030"/>
            <a:ext cx="5483440" cy="2257223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Project Link : </a:t>
            </a:r>
            <a:r>
              <a:rPr lang="en-US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 Layoff 2022</a:t>
            </a:r>
            <a:endParaRPr lang="en-US" sz="2000" dirty="0">
              <a:solidFill>
                <a:srgbClr val="00B0F0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Created by : </a:t>
            </a:r>
            <a:r>
              <a:rPr lang="en-US" dirty="0">
                <a:solidFill>
                  <a:schemeClr val="tx1"/>
                </a:solidFill>
              </a:rPr>
              <a:t>Yash Gode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38ABA-87E8-383A-1897-D8522E59E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07" y="1451909"/>
            <a:ext cx="1887106" cy="11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21F8-E93F-35B2-7B0A-C9FCCDCC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153" y="1122364"/>
            <a:ext cx="4394448" cy="68868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32221-F5E4-AE8F-E22A-975DA782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4927"/>
            <a:ext cx="9144000" cy="306723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B0502030000000004" pitchFamily="34" charset="0"/>
              </a:rPr>
              <a:t>Big companies and organizations are facing problems and many of them are laying off their employees in response to that. There are multiple reasons, varying from company to company.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Inter" panose="020B0502030000000004" pitchFamily="34" charset="0"/>
              </a:rPr>
              <a:t>This Dataset Consists of list IT EMPLOYEES THAT HAVE LAID off BY THE top companies in YEAR 2022.</a:t>
            </a:r>
            <a:endParaRPr lang="en-US" dirty="0">
              <a:solidFill>
                <a:schemeClr val="tx1"/>
              </a:solidFill>
              <a:latin typeface="Inter" panose="020B0502030000000004" pitchFamily="34" charset="0"/>
            </a:endParaRPr>
          </a:p>
          <a:p>
            <a:pPr algn="l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7ECD4A-009E-7D95-3A4E-53082AF84955}"/>
              </a:ext>
            </a:extLst>
          </p:cNvPr>
          <p:cNvCxnSpPr/>
          <p:nvPr/>
        </p:nvCxnSpPr>
        <p:spPr>
          <a:xfrm>
            <a:off x="3835153" y="1811046"/>
            <a:ext cx="4394447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80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0F37-F887-C4D9-8650-54BBA09E5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100" y="1350145"/>
            <a:ext cx="8397418" cy="632820"/>
          </a:xfrm>
        </p:spPr>
        <p:txBody>
          <a:bodyPr/>
          <a:lstStyle/>
          <a:p>
            <a:pPr algn="ctr"/>
            <a:r>
              <a:rPr lang="en-US" sz="2800" b="1" dirty="0"/>
              <a:t>List of KPI’s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518E0-A46D-96F1-ED50-CBA0C1A5E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2695" y="2494625"/>
            <a:ext cx="5202315" cy="2168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Companies layoff by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Year wise  layoff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Month wise layoff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Company foundation by layoff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mployees layoff">
            <a:extLst>
              <a:ext uri="{FF2B5EF4-FFF2-40B4-BE49-F238E27FC236}">
                <a16:creationId xmlns:a16="http://schemas.microsoft.com/office/drawing/2014/main" id="{058981EE-2B85-416D-9186-72020A311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04" y="1180729"/>
            <a:ext cx="6195162" cy="54065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612D7-C7EC-E41E-1C12-915D1773E68B}"/>
              </a:ext>
            </a:extLst>
          </p:cNvPr>
          <p:cNvSpPr txBox="1"/>
          <p:nvPr/>
        </p:nvSpPr>
        <p:spPr>
          <a:xfrm>
            <a:off x="230820" y="1340528"/>
            <a:ext cx="4980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we can see in the above bar graph Amazon company has laid off maximum employees i.e., 1,00,000 employees were laid off.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OkCredit company has  laid off minimum number of employees  i.e, 40 employees were laid off.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707685-817D-0E13-8908-FEC989F2062D}"/>
              </a:ext>
            </a:extLst>
          </p:cNvPr>
          <p:cNvSpPr txBox="1"/>
          <p:nvPr/>
        </p:nvSpPr>
        <p:spPr>
          <a:xfrm>
            <a:off x="221942" y="1757779"/>
            <a:ext cx="5175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pie diagram it is seen that the employee laid off rate is maximum in year 2022. i.e, 99.39% and only 1% employees are laid off in the previous  year 2021.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8CB12-F9F2-68A9-6DE4-9A882FE5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558" y="1686758"/>
            <a:ext cx="5407918" cy="332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nthwise layoff">
            <a:extLst>
              <a:ext uri="{FF2B5EF4-FFF2-40B4-BE49-F238E27FC236}">
                <a16:creationId xmlns:a16="http://schemas.microsoft.com/office/drawing/2014/main" id="{DAD83586-716C-4C02-9299-018153939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49" y="1487108"/>
            <a:ext cx="4459549" cy="41571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920A1-FACC-0DFE-0B01-F3E04CC673F1}"/>
              </a:ext>
            </a:extLst>
          </p:cNvPr>
          <p:cNvSpPr txBox="1"/>
          <p:nvPr/>
        </p:nvSpPr>
        <p:spPr>
          <a:xfrm>
            <a:off x="124287" y="1518082"/>
            <a:ext cx="5131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From the above bar graph it is seen that the total employees that have been laid off segregated in to different months.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So, the maximum employees are laid off in the month of July I.e, 1,01,350 and the minimum employees were laid off in the month of September i.e, 250.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EC803-640C-86AA-DD43-F2D631628EBF}"/>
              </a:ext>
            </a:extLst>
          </p:cNvPr>
          <p:cNvSpPr txBox="1"/>
          <p:nvPr/>
        </p:nvSpPr>
        <p:spPr>
          <a:xfrm>
            <a:off x="0" y="1236056"/>
            <a:ext cx="4714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Above </a:t>
            </a:r>
            <a:r>
              <a:rPr lang="en-US" dirty="0" err="1"/>
              <a:t>treemap</a:t>
            </a:r>
            <a:r>
              <a:rPr lang="en-US" dirty="0"/>
              <a:t> graph shows the company name, its founded year and the number of employees it has laid off.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we can see the field which is shown in dark red which  is Amazon having maximum layoffs and it is founded in the year 1994.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189A3-0A99-C9AB-E4E7-21A221EF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41" y="1236056"/>
            <a:ext cx="7128769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mployees Layoff">
            <a:extLst>
              <a:ext uri="{FF2B5EF4-FFF2-40B4-BE49-F238E27FC236}">
                <a16:creationId xmlns:a16="http://schemas.microsoft.com/office/drawing/2014/main" id="{2D250383-06B2-4625-B9BC-7263E8AE0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0730"/>
            <a:ext cx="5489359" cy="2707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0EA75-8FDC-C0F3-9C7E-532BFD1A6A3A}"/>
              </a:ext>
            </a:extLst>
          </p:cNvPr>
          <p:cNvSpPr txBox="1"/>
          <p:nvPr/>
        </p:nvSpPr>
        <p:spPr>
          <a:xfrm>
            <a:off x="0" y="1313894"/>
            <a:ext cx="4829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above figure shows the total number of employees that are laid off by the top companies.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So, there are overall 38 companies and it has laid off 1,47,565 employees in the year 2022.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employee laid off rate is very high as compared to the previous  year.</a:t>
            </a:r>
          </a:p>
        </p:txBody>
      </p:sp>
      <p:pic>
        <p:nvPicPr>
          <p:cNvPr id="3" name="slide7" descr="Total Companies">
            <a:extLst>
              <a:ext uri="{FF2B5EF4-FFF2-40B4-BE49-F238E27FC236}">
                <a16:creationId xmlns:a16="http://schemas.microsoft.com/office/drawing/2014/main" id="{A91A6DA3-8ED3-D0C1-3395-2926ABFE2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95677"/>
            <a:ext cx="5489359" cy="27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DCAB8-9714-3DEC-C57F-E74F10D4F532}"/>
              </a:ext>
            </a:extLst>
          </p:cNvPr>
          <p:cNvSpPr txBox="1"/>
          <p:nvPr/>
        </p:nvSpPr>
        <p:spPr>
          <a:xfrm>
            <a:off x="3299533" y="381739"/>
            <a:ext cx="5592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TECH LAYOFF 2022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C92C7-CF58-C29E-E4A0-6E8DB4D23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5" y="923278"/>
            <a:ext cx="11408129" cy="593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337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Inter</vt:lpstr>
      <vt:lpstr>Wingdings</vt:lpstr>
      <vt:lpstr>Wingdings 3</vt:lpstr>
      <vt:lpstr>Ion</vt:lpstr>
      <vt:lpstr>Project Name: Tech Layoff 2022</vt:lpstr>
      <vt:lpstr>Project Description</vt:lpstr>
      <vt:lpstr>List of KPI’s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Layoff</dc:title>
  <dc:creator/>
  <cp:lastModifiedBy>HP</cp:lastModifiedBy>
  <cp:revision>4</cp:revision>
  <dcterms:created xsi:type="dcterms:W3CDTF">2022-11-27T14:23:35Z</dcterms:created>
  <dcterms:modified xsi:type="dcterms:W3CDTF">2022-12-07T09:48:41Z</dcterms:modified>
</cp:coreProperties>
</file>