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27-Nov-22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views/TechLayoffs_16695591379440/Layoff2022Dashboard?:language=en-US&amp;publish=yes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9188A1A-B6F5-4D9D-BFC3-E5DAFF4C1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305" y="2294215"/>
            <a:ext cx="9144000" cy="848480"/>
          </a:xfrm>
        </p:spPr>
        <p:txBody>
          <a:bodyPr>
            <a:normAutofit fontScale="90000"/>
          </a:bodyPr>
          <a:lstStyle/>
          <a:p>
            <a:r>
              <a:rPr b="1" dirty="0"/>
              <a:t>Tech Layoff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06BD798-E832-459A-AAC8-F5F10758E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524" y="3211568"/>
            <a:ext cx="3994951" cy="225722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Created by : Yash Gode</a:t>
            </a:r>
          </a:p>
          <a:p>
            <a:pPr algn="l"/>
            <a:r>
              <a:rPr lang="en-US" dirty="0"/>
              <a:t>Dataset Link : </a:t>
            </a:r>
            <a:r>
              <a:rPr lang="en-US" dirty="0">
                <a:hlinkClick r:id="rId2"/>
              </a:rPr>
              <a:t>Tech Layoff 2022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38ABA-87E8-383A-1897-D8522E59E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752" y="1179412"/>
            <a:ext cx="1887106" cy="11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21F8-E93F-35B2-7B0A-C9FCCDCC0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88682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32221-F5E4-AE8F-E22A-975DA782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4927"/>
            <a:ext cx="9144000" cy="306723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 panose="020B0502030000000004" pitchFamily="34" charset="0"/>
              </a:rPr>
              <a:t>Big companies and organizations are facing problems and many of them are laying off their employees in response to that. There are multiple reasons, varying from company to company.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Inter" panose="020B0502030000000004" pitchFamily="34" charset="0"/>
              </a:rPr>
              <a:t>This Dataset Consists of list of top companies that have laid off their employees in 2022.</a:t>
            </a:r>
            <a:endParaRPr lang="en-US" dirty="0">
              <a:latin typeface="Inter" panose="020B0502030000000004" pitchFamily="34" charset="0"/>
            </a:endParaRPr>
          </a:p>
          <a:p>
            <a:pPr algn="l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7ECD4A-009E-7D95-3A4E-53082AF84955}"/>
              </a:ext>
            </a:extLst>
          </p:cNvPr>
          <p:cNvCxnSpPr/>
          <p:nvPr/>
        </p:nvCxnSpPr>
        <p:spPr>
          <a:xfrm>
            <a:off x="3835153" y="1811046"/>
            <a:ext cx="4394447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80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mployees layoff">
            <a:extLst>
              <a:ext uri="{FF2B5EF4-FFF2-40B4-BE49-F238E27FC236}">
                <a16:creationId xmlns:a16="http://schemas.microsoft.com/office/drawing/2014/main" id="{058981EE-2B85-416D-9186-72020A311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" y="0"/>
            <a:ext cx="12094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Yearwise Layoff ">
            <a:extLst>
              <a:ext uri="{FF2B5EF4-FFF2-40B4-BE49-F238E27FC236}">
                <a16:creationId xmlns:a16="http://schemas.microsoft.com/office/drawing/2014/main" id="{907C8BAA-EBBE-44BE-8E85-C0D5E3D4E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1" y="0"/>
            <a:ext cx="11377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nthwise layoff">
            <a:extLst>
              <a:ext uri="{FF2B5EF4-FFF2-40B4-BE49-F238E27FC236}">
                <a16:creationId xmlns:a16="http://schemas.microsoft.com/office/drawing/2014/main" id="{DAD83586-716C-4C02-9299-018153939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8" y="0"/>
            <a:ext cx="12094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mpany foundation layoff">
            <a:extLst>
              <a:ext uri="{FF2B5EF4-FFF2-40B4-BE49-F238E27FC236}">
                <a16:creationId xmlns:a16="http://schemas.microsoft.com/office/drawing/2014/main" id="{B35BB2BE-F68C-428C-8AA0-E461D281F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0" y="0"/>
            <a:ext cx="10995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mployees Layoff">
            <a:extLst>
              <a:ext uri="{FF2B5EF4-FFF2-40B4-BE49-F238E27FC236}">
                <a16:creationId xmlns:a16="http://schemas.microsoft.com/office/drawing/2014/main" id="{2D250383-06B2-4625-B9BC-7263E8AE0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0"/>
            <a:ext cx="12124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Companies">
            <a:extLst>
              <a:ext uri="{FF2B5EF4-FFF2-40B4-BE49-F238E27FC236}">
                <a16:creationId xmlns:a16="http://schemas.microsoft.com/office/drawing/2014/main" id="{1984E22A-6D4B-4B2B-9912-0719901E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" y="0"/>
            <a:ext cx="12124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Layoff 2022 Dashboard">
            <a:extLst>
              <a:ext uri="{FF2B5EF4-FFF2-40B4-BE49-F238E27FC236}">
                <a16:creationId xmlns:a16="http://schemas.microsoft.com/office/drawing/2014/main" id="{A92AFF0E-6DD3-41B6-8A2A-6CF05571D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Wingdings</vt:lpstr>
      <vt:lpstr>Office Theme</vt:lpstr>
      <vt:lpstr>Tech Layoff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Layoff</dc:title>
  <dc:creator/>
  <cp:lastModifiedBy>HP</cp:lastModifiedBy>
  <cp:revision>1</cp:revision>
  <dcterms:created xsi:type="dcterms:W3CDTF">2022-11-27T14:23:35Z</dcterms:created>
  <dcterms:modified xsi:type="dcterms:W3CDTF">2022-11-27T14:38:43Z</dcterms:modified>
</cp:coreProperties>
</file>