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gUg0L3P4A+h8ky4bK5kgAmuB+c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f7002bc5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4f7002bc55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4f1acd1b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4f1acd1b3a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5154bb0409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5154bb040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6.jpg"/><Relationship Id="rId6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1.jpg"/><Relationship Id="rId5" Type="http://schemas.openxmlformats.org/officeDocument/2006/relationships/image" Target="../media/image10.jpg"/><Relationship Id="rId6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/>
          <p:nvPr/>
        </p:nvSpPr>
        <p:spPr>
          <a:xfrm>
            <a:off x="-3405914" y="-1176700"/>
            <a:ext cx="11463700" cy="11463700"/>
          </a:xfrm>
          <a:custGeom>
            <a:rect b="b" l="l" r="r" t="t"/>
            <a:pathLst>
              <a:path extrusionOk="0" h="11463700" w="11463700">
                <a:moveTo>
                  <a:pt x="0" y="0"/>
                </a:moveTo>
                <a:lnTo>
                  <a:pt x="11463700" y="0"/>
                </a:lnTo>
                <a:lnTo>
                  <a:pt x="11463700" y="11463700"/>
                </a:lnTo>
                <a:lnTo>
                  <a:pt x="0" y="11463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5" name="Google Shape;85;p3"/>
          <p:cNvGrpSpPr/>
          <p:nvPr/>
        </p:nvGrpSpPr>
        <p:grpSpPr>
          <a:xfrm rot="3105892">
            <a:off x="-1150407" y="9245221"/>
            <a:ext cx="1270229" cy="1359542"/>
            <a:chOff x="0" y="-28575"/>
            <a:chExt cx="406400" cy="434975"/>
          </a:xfrm>
        </p:grpSpPr>
        <p:sp>
          <p:nvSpPr>
            <p:cNvPr id="86" name="Google Shape;86;p3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</p:sp>
        <p:sp>
          <p:nvSpPr>
            <p:cNvPr id="87" name="Google Shape;87;p3"/>
            <p:cNvSpPr txBox="1"/>
            <p:nvPr/>
          </p:nvSpPr>
          <p:spPr>
            <a:xfrm>
              <a:off x="0" y="-28575"/>
              <a:ext cx="406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3"/>
          <p:cNvGrpSpPr/>
          <p:nvPr/>
        </p:nvGrpSpPr>
        <p:grpSpPr>
          <a:xfrm rot="3105892">
            <a:off x="-258473" y="8022838"/>
            <a:ext cx="1270229" cy="1359542"/>
            <a:chOff x="0" y="-28575"/>
            <a:chExt cx="406400" cy="434975"/>
          </a:xfrm>
        </p:grpSpPr>
        <p:sp>
          <p:nvSpPr>
            <p:cNvPr id="89" name="Google Shape;89;p3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90" name="Google Shape;90;p3"/>
            <p:cNvSpPr txBox="1"/>
            <p:nvPr/>
          </p:nvSpPr>
          <p:spPr>
            <a:xfrm>
              <a:off x="0" y="-28575"/>
              <a:ext cx="406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3"/>
          <p:cNvGrpSpPr/>
          <p:nvPr/>
        </p:nvGrpSpPr>
        <p:grpSpPr>
          <a:xfrm rot="3105892">
            <a:off x="-453304" y="6483829"/>
            <a:ext cx="1270229" cy="1359542"/>
            <a:chOff x="0" y="-28575"/>
            <a:chExt cx="406400" cy="434975"/>
          </a:xfrm>
        </p:grpSpPr>
        <p:sp>
          <p:nvSpPr>
            <p:cNvPr id="92" name="Google Shape;92;p3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93" name="Google Shape;93;p3"/>
            <p:cNvSpPr txBox="1"/>
            <p:nvPr/>
          </p:nvSpPr>
          <p:spPr>
            <a:xfrm>
              <a:off x="0" y="-28575"/>
              <a:ext cx="406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3"/>
          <p:cNvGrpSpPr/>
          <p:nvPr/>
        </p:nvGrpSpPr>
        <p:grpSpPr>
          <a:xfrm rot="3105892">
            <a:off x="-49668" y="10405248"/>
            <a:ext cx="1270229" cy="1359542"/>
            <a:chOff x="0" y="-28575"/>
            <a:chExt cx="406400" cy="434975"/>
          </a:xfrm>
        </p:grpSpPr>
        <p:sp>
          <p:nvSpPr>
            <p:cNvPr id="95" name="Google Shape;95;p3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9AB00"/>
            </a:solidFill>
            <a:ln>
              <a:noFill/>
            </a:ln>
          </p:spPr>
        </p:sp>
        <p:sp>
          <p:nvSpPr>
            <p:cNvPr id="96" name="Google Shape;96;p3"/>
            <p:cNvSpPr txBox="1"/>
            <p:nvPr/>
          </p:nvSpPr>
          <p:spPr>
            <a:xfrm>
              <a:off x="0" y="-28575"/>
              <a:ext cx="406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3"/>
          <p:cNvGrpSpPr/>
          <p:nvPr/>
        </p:nvGrpSpPr>
        <p:grpSpPr>
          <a:xfrm>
            <a:off x="-1087059" y="1321559"/>
            <a:ext cx="2252454" cy="4391353"/>
            <a:chOff x="0" y="-56183"/>
            <a:chExt cx="3003271" cy="5855137"/>
          </a:xfrm>
        </p:grpSpPr>
        <p:grpSp>
          <p:nvGrpSpPr>
            <p:cNvPr id="98" name="Google Shape;98;p3"/>
            <p:cNvGrpSpPr/>
            <p:nvPr/>
          </p:nvGrpSpPr>
          <p:grpSpPr>
            <a:xfrm rot="3105892">
              <a:off x="296689" y="2994282"/>
              <a:ext cx="1291083" cy="1381862"/>
              <a:chOff x="0" y="-28575"/>
              <a:chExt cx="406400" cy="434975"/>
            </a:xfrm>
          </p:grpSpPr>
          <p:sp>
            <p:nvSpPr>
              <p:cNvPr id="99" name="Google Shape;99;p3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34A853"/>
              </a:solidFill>
              <a:ln>
                <a:noFill/>
              </a:ln>
            </p:spPr>
          </p:sp>
          <p:sp>
            <p:nvSpPr>
              <p:cNvPr id="100" name="Google Shape;100;p3"/>
              <p:cNvSpPr txBox="1"/>
              <p:nvPr/>
            </p:nvSpPr>
            <p:spPr>
              <a:xfrm>
                <a:off x="0" y="-28575"/>
                <a:ext cx="406400" cy="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3"/>
            <p:cNvGrpSpPr/>
            <p:nvPr/>
          </p:nvGrpSpPr>
          <p:grpSpPr>
            <a:xfrm rot="3105892">
              <a:off x="1203267" y="1751831"/>
              <a:ext cx="1291083" cy="1381862"/>
              <a:chOff x="0" y="-28575"/>
              <a:chExt cx="406400" cy="434975"/>
            </a:xfrm>
          </p:grpSpPr>
          <p:sp>
            <p:nvSpPr>
              <p:cNvPr id="102" name="Google Shape;102;p3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</p:sp>
          <p:sp>
            <p:nvSpPr>
              <p:cNvPr id="103" name="Google Shape;103;p3"/>
              <p:cNvSpPr txBox="1"/>
              <p:nvPr/>
            </p:nvSpPr>
            <p:spPr>
              <a:xfrm>
                <a:off x="0" y="-28575"/>
                <a:ext cx="406400" cy="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3"/>
            <p:cNvGrpSpPr/>
            <p:nvPr/>
          </p:nvGrpSpPr>
          <p:grpSpPr>
            <a:xfrm rot="3105892">
              <a:off x="1005237" y="187555"/>
              <a:ext cx="1291083" cy="1381862"/>
              <a:chOff x="0" y="-28575"/>
              <a:chExt cx="406400" cy="434975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  <p:sp>
            <p:nvSpPr>
              <p:cNvPr id="106" name="Google Shape;106;p3"/>
              <p:cNvSpPr txBox="1"/>
              <p:nvPr/>
            </p:nvSpPr>
            <p:spPr>
              <a:xfrm>
                <a:off x="0" y="-28575"/>
                <a:ext cx="406400" cy="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3"/>
            <p:cNvGrpSpPr/>
            <p:nvPr/>
          </p:nvGrpSpPr>
          <p:grpSpPr>
            <a:xfrm rot="3105892">
              <a:off x="1415500" y="4173354"/>
              <a:ext cx="1291083" cy="1381862"/>
              <a:chOff x="0" y="-28575"/>
              <a:chExt cx="406400" cy="434975"/>
            </a:xfrm>
          </p:grpSpPr>
          <p:sp>
            <p:nvSpPr>
              <p:cNvPr id="108" name="Google Shape;108;p3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F9AB00"/>
              </a:solidFill>
              <a:ln>
                <a:noFill/>
              </a:ln>
            </p:spPr>
          </p:sp>
          <p:sp>
            <p:nvSpPr>
              <p:cNvPr id="109" name="Google Shape;109;p3"/>
              <p:cNvSpPr txBox="1"/>
              <p:nvPr/>
            </p:nvSpPr>
            <p:spPr>
              <a:xfrm>
                <a:off x="0" y="-28575"/>
                <a:ext cx="406400" cy="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0" name="Google Shape;110;p3"/>
          <p:cNvSpPr/>
          <p:nvPr/>
        </p:nvSpPr>
        <p:spPr>
          <a:xfrm>
            <a:off x="8310261" y="-4824548"/>
            <a:ext cx="11463700" cy="11463700"/>
          </a:xfrm>
          <a:custGeom>
            <a:rect b="b" l="l" r="r" t="t"/>
            <a:pathLst>
              <a:path extrusionOk="0" h="11463700" w="11463700">
                <a:moveTo>
                  <a:pt x="0" y="0"/>
                </a:moveTo>
                <a:lnTo>
                  <a:pt x="11463700" y="0"/>
                </a:lnTo>
                <a:lnTo>
                  <a:pt x="11463700" y="11463700"/>
                </a:lnTo>
                <a:lnTo>
                  <a:pt x="0" y="11463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6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1" name="Google Shape;111;p3"/>
          <p:cNvGrpSpPr/>
          <p:nvPr/>
        </p:nvGrpSpPr>
        <p:grpSpPr>
          <a:xfrm>
            <a:off x="-768269" y="-144661"/>
            <a:ext cx="4881662" cy="312973"/>
            <a:chOff x="0" y="-38100"/>
            <a:chExt cx="1285705" cy="82429"/>
          </a:xfrm>
        </p:grpSpPr>
        <p:sp>
          <p:nvSpPr>
            <p:cNvPr id="112" name="Google Shape;112;p3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113" name="Google Shape;113;p3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3853985" y="-144661"/>
            <a:ext cx="4881662" cy="312973"/>
            <a:chOff x="0" y="-38100"/>
            <a:chExt cx="1285705" cy="82429"/>
          </a:xfrm>
        </p:grpSpPr>
        <p:sp>
          <p:nvSpPr>
            <p:cNvPr id="115" name="Google Shape;115;p3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116" name="Google Shape;116;p3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8716597" y="-154186"/>
            <a:ext cx="4881662" cy="312973"/>
            <a:chOff x="0" y="-38100"/>
            <a:chExt cx="1285705" cy="82429"/>
          </a:xfrm>
        </p:grpSpPr>
        <p:sp>
          <p:nvSpPr>
            <p:cNvPr id="118" name="Google Shape;118;p3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4B9960"/>
            </a:solidFill>
            <a:ln>
              <a:noFill/>
            </a:ln>
          </p:spPr>
        </p:sp>
        <p:sp>
          <p:nvSpPr>
            <p:cNvPr id="119" name="Google Shape;119;p3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13598259" y="-144661"/>
            <a:ext cx="4881662" cy="312973"/>
            <a:chOff x="0" y="-38100"/>
            <a:chExt cx="1285705" cy="82429"/>
          </a:xfrm>
        </p:grpSpPr>
        <p:sp>
          <p:nvSpPr>
            <p:cNvPr id="121" name="Google Shape;121;p3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122" name="Google Shape;122;p3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3"/>
          <p:cNvGrpSpPr/>
          <p:nvPr/>
        </p:nvGrpSpPr>
        <p:grpSpPr>
          <a:xfrm>
            <a:off x="-170433" y="9921555"/>
            <a:ext cx="4024418" cy="365445"/>
            <a:chOff x="0" y="-38100"/>
            <a:chExt cx="1059929" cy="96249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1059929" cy="58149"/>
            </a:xfrm>
            <a:custGeom>
              <a:rect b="b" l="l" r="r" t="t"/>
              <a:pathLst>
                <a:path extrusionOk="0" h="58149" w="1059929">
                  <a:moveTo>
                    <a:pt x="0" y="0"/>
                  </a:moveTo>
                  <a:lnTo>
                    <a:pt x="1059929" y="0"/>
                  </a:lnTo>
                  <a:lnTo>
                    <a:pt x="1059929" y="58149"/>
                  </a:lnTo>
                  <a:lnTo>
                    <a:pt x="0" y="58149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125" name="Google Shape;125;p3"/>
            <p:cNvSpPr txBox="1"/>
            <p:nvPr/>
          </p:nvSpPr>
          <p:spPr>
            <a:xfrm>
              <a:off x="0" y="-38100"/>
              <a:ext cx="1059929" cy="9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3"/>
          <p:cNvGrpSpPr/>
          <p:nvPr/>
        </p:nvGrpSpPr>
        <p:grpSpPr>
          <a:xfrm>
            <a:off x="3834935" y="9921555"/>
            <a:ext cx="4881662" cy="923009"/>
            <a:chOff x="0" y="-38100"/>
            <a:chExt cx="1285705" cy="243097"/>
          </a:xfrm>
        </p:grpSpPr>
        <p:sp>
          <p:nvSpPr>
            <p:cNvPr id="127" name="Google Shape;127;p3"/>
            <p:cNvSpPr/>
            <p:nvPr/>
          </p:nvSpPr>
          <p:spPr>
            <a:xfrm>
              <a:off x="0" y="0"/>
              <a:ext cx="1285705" cy="204997"/>
            </a:xfrm>
            <a:custGeom>
              <a:rect b="b" l="l" r="r" t="t"/>
              <a:pathLst>
                <a:path extrusionOk="0" h="204997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204997"/>
                  </a:lnTo>
                  <a:lnTo>
                    <a:pt x="0" y="20499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128" name="Google Shape;128;p3"/>
            <p:cNvSpPr txBox="1"/>
            <p:nvPr/>
          </p:nvSpPr>
          <p:spPr>
            <a:xfrm>
              <a:off x="0" y="-38100"/>
              <a:ext cx="1285705" cy="243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13598259" y="9946161"/>
            <a:ext cx="5160332" cy="340839"/>
            <a:chOff x="0" y="-38100"/>
            <a:chExt cx="1359100" cy="89769"/>
          </a:xfrm>
        </p:grpSpPr>
        <p:sp>
          <p:nvSpPr>
            <p:cNvPr id="130" name="Google Shape;130;p3"/>
            <p:cNvSpPr/>
            <p:nvPr/>
          </p:nvSpPr>
          <p:spPr>
            <a:xfrm>
              <a:off x="0" y="0"/>
              <a:ext cx="1359100" cy="51669"/>
            </a:xfrm>
            <a:custGeom>
              <a:rect b="b" l="l" r="r" t="t"/>
              <a:pathLst>
                <a:path extrusionOk="0" h="51669" w="1359100">
                  <a:moveTo>
                    <a:pt x="0" y="0"/>
                  </a:moveTo>
                  <a:lnTo>
                    <a:pt x="1359100" y="0"/>
                  </a:lnTo>
                  <a:lnTo>
                    <a:pt x="1359100" y="51669"/>
                  </a:lnTo>
                  <a:lnTo>
                    <a:pt x="0" y="51669"/>
                  </a:lnTo>
                  <a:close/>
                </a:path>
              </a:pathLst>
            </a:custGeom>
            <a:solidFill>
              <a:srgbClr val="4B9960"/>
            </a:solidFill>
            <a:ln>
              <a:noFill/>
            </a:ln>
          </p:spPr>
        </p:sp>
        <p:sp>
          <p:nvSpPr>
            <p:cNvPr id="131" name="Google Shape;131;p3"/>
            <p:cNvSpPr txBox="1"/>
            <p:nvPr/>
          </p:nvSpPr>
          <p:spPr>
            <a:xfrm>
              <a:off x="0" y="-38100"/>
              <a:ext cx="1359100" cy="89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3"/>
          <p:cNvGrpSpPr/>
          <p:nvPr/>
        </p:nvGrpSpPr>
        <p:grpSpPr>
          <a:xfrm>
            <a:off x="8716597" y="9947791"/>
            <a:ext cx="4881662" cy="312973"/>
            <a:chOff x="0" y="-38100"/>
            <a:chExt cx="1285705" cy="82429"/>
          </a:xfrm>
        </p:grpSpPr>
        <p:sp>
          <p:nvSpPr>
            <p:cNvPr id="133" name="Google Shape;133;p3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134" name="Google Shape;134;p3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17388620" y="633285"/>
            <a:ext cx="548070" cy="548070"/>
            <a:chOff x="0" y="0"/>
            <a:chExt cx="812800" cy="812800"/>
          </a:xfrm>
        </p:grpSpPr>
        <p:sp>
          <p:nvSpPr>
            <p:cNvPr id="136" name="Google Shape;136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" name="Google Shape;138;p3"/>
          <p:cNvGrpSpPr/>
          <p:nvPr/>
        </p:nvGrpSpPr>
        <p:grpSpPr>
          <a:xfrm>
            <a:off x="17805318" y="367411"/>
            <a:ext cx="262745" cy="262745"/>
            <a:chOff x="0" y="0"/>
            <a:chExt cx="812800" cy="812800"/>
          </a:xfrm>
        </p:grpSpPr>
        <p:sp>
          <p:nvSpPr>
            <p:cNvPr id="139" name="Google Shape;139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3"/>
          <p:cNvSpPr txBox="1"/>
          <p:nvPr/>
        </p:nvSpPr>
        <p:spPr>
          <a:xfrm>
            <a:off x="1792675" y="3116325"/>
            <a:ext cx="12555300" cy="6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hhjj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792675" y="3642700"/>
            <a:ext cx="1653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hiii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 txBox="1"/>
          <p:nvPr/>
        </p:nvSpPr>
        <p:spPr>
          <a:xfrm>
            <a:off x="1286563" y="367400"/>
            <a:ext cx="15924300" cy="10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500">
                <a:solidFill>
                  <a:srgbClr val="F3F3F3"/>
                </a:solidFill>
                <a:latin typeface="Comic Sans MS"/>
                <a:ea typeface="Comic Sans MS"/>
                <a:cs typeface="Comic Sans MS"/>
                <a:sym typeface="Comic Sans MS"/>
              </a:rPr>
              <a:t>SPRINTHACKS 3.0</a:t>
            </a:r>
            <a:endParaRPr sz="6500">
              <a:solidFill>
                <a:srgbClr val="F3F3F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Problem Statement:-</a:t>
            </a:r>
            <a:r>
              <a:rPr lang="en-US" sz="4100">
                <a:solidFill>
                  <a:schemeClr val="lt1"/>
                </a:solidFill>
              </a:rPr>
              <a:t>”</a:t>
            </a:r>
            <a:r>
              <a:rPr lang="en-US" sz="3600">
                <a:solidFill>
                  <a:srgbClr val="FFFFFF"/>
                </a:solidFill>
              </a:rPr>
              <a:t>BTech students are under constant </a:t>
            </a:r>
            <a:r>
              <a:rPr lang="en-US" sz="3600">
                <a:solidFill>
                  <a:srgbClr val="D7537B"/>
                </a:solidFill>
              </a:rPr>
              <a:t>academic pressure</a:t>
            </a:r>
            <a:r>
              <a:rPr lang="en-US" sz="3600">
                <a:solidFill>
                  <a:srgbClr val="FFFFFF"/>
                </a:solidFill>
              </a:rPr>
              <a:t>. On top of that, they’re expected to upskill, build projects, join hackathons, find internships, and craft the perfect resume — all while </a:t>
            </a:r>
            <a:r>
              <a:rPr lang="en-US" sz="3600">
                <a:solidFill>
                  <a:srgbClr val="D7537B"/>
                </a:solidFill>
              </a:rPr>
              <a:t>jumping between dozens of scattered platforms like YouTube, Coursera, Devfolio, LinkedIn, and more. It’s overwhelming, inefficient, and frustrating</a:t>
            </a:r>
            <a:r>
              <a:rPr lang="en-US" sz="1700">
                <a:solidFill>
                  <a:srgbClr val="FFFFFF"/>
                </a:solidFill>
              </a:rPr>
              <a:t>.</a:t>
            </a:r>
            <a:r>
              <a:rPr lang="en-US" sz="4100">
                <a:solidFill>
                  <a:srgbClr val="FFFFFF"/>
                </a:solidFill>
              </a:rPr>
              <a:t>”</a:t>
            </a:r>
            <a:br>
              <a:rPr lang="en-US" sz="3600">
                <a:solidFill>
                  <a:schemeClr val="dk1"/>
                </a:solidFill>
                <a:highlight>
                  <a:schemeClr val="lt1"/>
                </a:highlight>
              </a:rPr>
            </a:br>
            <a:endParaRPr sz="3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Theme:-Educational Technology</a:t>
            </a:r>
            <a:endParaRPr sz="45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Project Name:-</a:t>
            </a:r>
            <a:r>
              <a:rPr b="1" lang="en-US" sz="4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GradWise</a:t>
            </a:r>
            <a:endParaRPr b="1" sz="45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Team Name:-</a:t>
            </a:r>
            <a:r>
              <a:rPr lang="en-US" sz="45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DOMinators</a:t>
            </a:r>
            <a:endParaRPr sz="45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3F3F3"/>
                </a:solidFill>
                <a:latin typeface="Calibri"/>
                <a:ea typeface="Calibri"/>
                <a:cs typeface="Calibri"/>
                <a:sym typeface="Calibri"/>
              </a:rPr>
              <a:t>Team Leader:-Yash Goel (Backend Dev.)</a:t>
            </a:r>
            <a:endParaRPr sz="45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9225" y="5530200"/>
            <a:ext cx="5459665" cy="439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" title="pngegg.png"/>
          <p:cNvPicPr preferRelativeResize="0"/>
          <p:nvPr/>
        </p:nvPicPr>
        <p:blipFill rotWithShape="1">
          <a:blip r:embed="rId5">
            <a:alphaModFix/>
          </a:blip>
          <a:srcRect b="110470" l="-46650" r="46650" t="-110469"/>
          <a:stretch/>
        </p:blipFill>
        <p:spPr>
          <a:xfrm>
            <a:off x="1624700" y="-1626275"/>
            <a:ext cx="3850700" cy="3833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f7002bc55_0_90"/>
          <p:cNvSpPr/>
          <p:nvPr/>
        </p:nvSpPr>
        <p:spPr>
          <a:xfrm>
            <a:off x="-3405914" y="-1176700"/>
            <a:ext cx="11463700" cy="11463700"/>
          </a:xfrm>
          <a:custGeom>
            <a:rect b="b" l="l" r="r" t="t"/>
            <a:pathLst>
              <a:path extrusionOk="0" h="11463700" w="11463700">
                <a:moveTo>
                  <a:pt x="0" y="0"/>
                </a:moveTo>
                <a:lnTo>
                  <a:pt x="11463700" y="0"/>
                </a:lnTo>
                <a:lnTo>
                  <a:pt x="11463700" y="11463700"/>
                </a:lnTo>
                <a:lnTo>
                  <a:pt x="0" y="11463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1" name="Google Shape;151;g34f7002bc55_0_90"/>
          <p:cNvGrpSpPr/>
          <p:nvPr/>
        </p:nvGrpSpPr>
        <p:grpSpPr>
          <a:xfrm rot="3105902">
            <a:off x="-1150510" y="9245331"/>
            <a:ext cx="1270559" cy="1359639"/>
            <a:chOff x="0" y="-28575"/>
            <a:chExt cx="406500" cy="435000"/>
          </a:xfrm>
        </p:grpSpPr>
        <p:sp>
          <p:nvSpPr>
            <p:cNvPr id="152" name="Google Shape;152;g34f7002bc55_0_90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</p:sp>
        <p:sp>
          <p:nvSpPr>
            <p:cNvPr id="153" name="Google Shape;153;g34f7002bc55_0_90"/>
            <p:cNvSpPr txBox="1"/>
            <p:nvPr/>
          </p:nvSpPr>
          <p:spPr>
            <a:xfrm>
              <a:off x="0" y="-28575"/>
              <a:ext cx="4065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g34f7002bc55_0_90"/>
          <p:cNvGrpSpPr/>
          <p:nvPr/>
        </p:nvGrpSpPr>
        <p:grpSpPr>
          <a:xfrm rot="3105902">
            <a:off x="-258576" y="8022948"/>
            <a:ext cx="1270559" cy="1359639"/>
            <a:chOff x="0" y="-28575"/>
            <a:chExt cx="406500" cy="435000"/>
          </a:xfrm>
        </p:grpSpPr>
        <p:sp>
          <p:nvSpPr>
            <p:cNvPr id="155" name="Google Shape;155;g34f7002bc55_0_90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156" name="Google Shape;156;g34f7002bc55_0_90"/>
            <p:cNvSpPr txBox="1"/>
            <p:nvPr/>
          </p:nvSpPr>
          <p:spPr>
            <a:xfrm>
              <a:off x="0" y="-28575"/>
              <a:ext cx="4065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g34f7002bc55_0_90"/>
          <p:cNvGrpSpPr/>
          <p:nvPr/>
        </p:nvGrpSpPr>
        <p:grpSpPr>
          <a:xfrm rot="3105902">
            <a:off x="-453407" y="6483939"/>
            <a:ext cx="1270559" cy="1359639"/>
            <a:chOff x="0" y="-28575"/>
            <a:chExt cx="406500" cy="435000"/>
          </a:xfrm>
        </p:grpSpPr>
        <p:sp>
          <p:nvSpPr>
            <p:cNvPr id="158" name="Google Shape;158;g34f7002bc55_0_90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159" name="Google Shape;159;g34f7002bc55_0_90"/>
            <p:cNvSpPr txBox="1"/>
            <p:nvPr/>
          </p:nvSpPr>
          <p:spPr>
            <a:xfrm>
              <a:off x="0" y="-28575"/>
              <a:ext cx="4065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g34f7002bc55_0_90"/>
          <p:cNvGrpSpPr/>
          <p:nvPr/>
        </p:nvGrpSpPr>
        <p:grpSpPr>
          <a:xfrm rot="3105902">
            <a:off x="-49771" y="10405358"/>
            <a:ext cx="1270559" cy="1359639"/>
            <a:chOff x="0" y="-28575"/>
            <a:chExt cx="406500" cy="435000"/>
          </a:xfrm>
        </p:grpSpPr>
        <p:sp>
          <p:nvSpPr>
            <p:cNvPr id="161" name="Google Shape;161;g34f7002bc55_0_90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9AB00"/>
            </a:solidFill>
            <a:ln>
              <a:noFill/>
            </a:ln>
          </p:spPr>
        </p:sp>
        <p:sp>
          <p:nvSpPr>
            <p:cNvPr id="162" name="Google Shape;162;g34f7002bc55_0_90"/>
            <p:cNvSpPr txBox="1"/>
            <p:nvPr/>
          </p:nvSpPr>
          <p:spPr>
            <a:xfrm>
              <a:off x="0" y="-28575"/>
              <a:ext cx="4065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g34f7002bc55_0_90"/>
          <p:cNvGrpSpPr/>
          <p:nvPr/>
        </p:nvGrpSpPr>
        <p:grpSpPr>
          <a:xfrm>
            <a:off x="-1087116" y="1321560"/>
            <a:ext cx="2252647" cy="4391574"/>
            <a:chOff x="-76" y="-56181"/>
            <a:chExt cx="3003530" cy="5855433"/>
          </a:xfrm>
        </p:grpSpPr>
        <p:grpSp>
          <p:nvGrpSpPr>
            <p:cNvPr id="164" name="Google Shape;164;g34f7002bc55_0_90"/>
            <p:cNvGrpSpPr/>
            <p:nvPr/>
          </p:nvGrpSpPr>
          <p:grpSpPr>
            <a:xfrm rot="3105947">
              <a:off x="296582" y="2994391"/>
              <a:ext cx="1291402" cy="1381943"/>
              <a:chOff x="0" y="-28575"/>
              <a:chExt cx="406500" cy="435000"/>
            </a:xfrm>
          </p:grpSpPr>
          <p:sp>
            <p:nvSpPr>
              <p:cNvPr id="165" name="Google Shape;165;g34f7002bc55_0_90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34A853"/>
              </a:solidFill>
              <a:ln>
                <a:noFill/>
              </a:ln>
            </p:spPr>
          </p:sp>
          <p:sp>
            <p:nvSpPr>
              <p:cNvPr id="166" name="Google Shape;166;g34f7002bc55_0_90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g34f7002bc55_0_90"/>
            <p:cNvGrpSpPr/>
            <p:nvPr/>
          </p:nvGrpSpPr>
          <p:grpSpPr>
            <a:xfrm rot="3105947">
              <a:off x="1203160" y="1751940"/>
              <a:ext cx="1291402" cy="1381943"/>
              <a:chOff x="0" y="-28575"/>
              <a:chExt cx="406500" cy="435000"/>
            </a:xfrm>
          </p:grpSpPr>
          <p:sp>
            <p:nvSpPr>
              <p:cNvPr id="168" name="Google Shape;168;g34f7002bc55_0_90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</p:sp>
          <p:sp>
            <p:nvSpPr>
              <p:cNvPr id="169" name="Google Shape;169;g34f7002bc55_0_90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" name="Google Shape;170;g34f7002bc55_0_90"/>
            <p:cNvGrpSpPr/>
            <p:nvPr/>
          </p:nvGrpSpPr>
          <p:grpSpPr>
            <a:xfrm rot="3105947">
              <a:off x="1005130" y="187664"/>
              <a:ext cx="1291402" cy="1381943"/>
              <a:chOff x="0" y="-28575"/>
              <a:chExt cx="406500" cy="435000"/>
            </a:xfrm>
          </p:grpSpPr>
          <p:sp>
            <p:nvSpPr>
              <p:cNvPr id="171" name="Google Shape;171;g34f7002bc55_0_90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  <p:sp>
            <p:nvSpPr>
              <p:cNvPr id="172" name="Google Shape;172;g34f7002bc55_0_90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" name="Google Shape;173;g34f7002bc55_0_90"/>
            <p:cNvGrpSpPr/>
            <p:nvPr/>
          </p:nvGrpSpPr>
          <p:grpSpPr>
            <a:xfrm rot="3105947">
              <a:off x="1415393" y="4173463"/>
              <a:ext cx="1291402" cy="1381943"/>
              <a:chOff x="0" y="-28575"/>
              <a:chExt cx="406500" cy="435000"/>
            </a:xfrm>
          </p:grpSpPr>
          <p:sp>
            <p:nvSpPr>
              <p:cNvPr id="174" name="Google Shape;174;g34f7002bc55_0_90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F9AB00"/>
              </a:solidFill>
              <a:ln>
                <a:noFill/>
              </a:ln>
            </p:spPr>
          </p:sp>
          <p:sp>
            <p:nvSpPr>
              <p:cNvPr id="175" name="Google Shape;175;g34f7002bc55_0_90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6" name="Google Shape;176;g34f7002bc55_0_90"/>
          <p:cNvSpPr/>
          <p:nvPr/>
        </p:nvSpPr>
        <p:spPr>
          <a:xfrm>
            <a:off x="1650049" y="-6877673"/>
            <a:ext cx="11463700" cy="11463700"/>
          </a:xfrm>
          <a:custGeom>
            <a:rect b="b" l="l" r="r" t="t"/>
            <a:pathLst>
              <a:path extrusionOk="0" h="11463700" w="11463700">
                <a:moveTo>
                  <a:pt x="0" y="0"/>
                </a:moveTo>
                <a:lnTo>
                  <a:pt x="11463700" y="0"/>
                </a:lnTo>
                <a:lnTo>
                  <a:pt x="11463700" y="11463700"/>
                </a:lnTo>
                <a:lnTo>
                  <a:pt x="0" y="11463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7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7" name="Google Shape;177;g34f7002bc55_0_90"/>
          <p:cNvGrpSpPr/>
          <p:nvPr/>
        </p:nvGrpSpPr>
        <p:grpSpPr>
          <a:xfrm>
            <a:off x="-768269" y="-144662"/>
            <a:ext cx="4882054" cy="313244"/>
            <a:chOff x="0" y="-38100"/>
            <a:chExt cx="1285800" cy="82500"/>
          </a:xfrm>
        </p:grpSpPr>
        <p:sp>
          <p:nvSpPr>
            <p:cNvPr id="178" name="Google Shape;178;g34f7002bc55_0_90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179" name="Google Shape;179;g34f7002bc55_0_90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g34f7002bc55_0_90"/>
          <p:cNvGrpSpPr/>
          <p:nvPr/>
        </p:nvGrpSpPr>
        <p:grpSpPr>
          <a:xfrm>
            <a:off x="3853985" y="-144662"/>
            <a:ext cx="4882054" cy="313244"/>
            <a:chOff x="0" y="-38100"/>
            <a:chExt cx="1285800" cy="82500"/>
          </a:xfrm>
        </p:grpSpPr>
        <p:sp>
          <p:nvSpPr>
            <p:cNvPr id="181" name="Google Shape;181;g34f7002bc55_0_90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182" name="Google Shape;182;g34f7002bc55_0_90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g34f7002bc55_0_90"/>
          <p:cNvGrpSpPr/>
          <p:nvPr/>
        </p:nvGrpSpPr>
        <p:grpSpPr>
          <a:xfrm>
            <a:off x="8716597" y="-144662"/>
            <a:ext cx="4882054" cy="313244"/>
            <a:chOff x="0" y="-38100"/>
            <a:chExt cx="1285800" cy="82500"/>
          </a:xfrm>
        </p:grpSpPr>
        <p:sp>
          <p:nvSpPr>
            <p:cNvPr id="184" name="Google Shape;184;g34f7002bc55_0_90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4B9960"/>
            </a:solidFill>
            <a:ln>
              <a:noFill/>
            </a:ln>
          </p:spPr>
        </p:sp>
        <p:sp>
          <p:nvSpPr>
            <p:cNvPr id="185" name="Google Shape;185;g34f7002bc55_0_90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g34f7002bc55_0_90"/>
          <p:cNvGrpSpPr/>
          <p:nvPr/>
        </p:nvGrpSpPr>
        <p:grpSpPr>
          <a:xfrm>
            <a:off x="13598259" y="-144662"/>
            <a:ext cx="4882054" cy="313244"/>
            <a:chOff x="0" y="-38100"/>
            <a:chExt cx="1285800" cy="82500"/>
          </a:xfrm>
        </p:grpSpPr>
        <p:sp>
          <p:nvSpPr>
            <p:cNvPr id="187" name="Google Shape;187;g34f7002bc55_0_90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188" name="Google Shape;188;g34f7002bc55_0_90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g34f7002bc55_0_90"/>
          <p:cNvGrpSpPr/>
          <p:nvPr/>
        </p:nvGrpSpPr>
        <p:grpSpPr>
          <a:xfrm>
            <a:off x="-170433" y="9921554"/>
            <a:ext cx="4024444" cy="365641"/>
            <a:chOff x="0" y="-38100"/>
            <a:chExt cx="1059929" cy="96300"/>
          </a:xfrm>
        </p:grpSpPr>
        <p:sp>
          <p:nvSpPr>
            <p:cNvPr id="190" name="Google Shape;190;g34f7002bc55_0_90"/>
            <p:cNvSpPr/>
            <p:nvPr/>
          </p:nvSpPr>
          <p:spPr>
            <a:xfrm>
              <a:off x="0" y="0"/>
              <a:ext cx="1059929" cy="58149"/>
            </a:xfrm>
            <a:custGeom>
              <a:rect b="b" l="l" r="r" t="t"/>
              <a:pathLst>
                <a:path extrusionOk="0" h="58149" w="1059929">
                  <a:moveTo>
                    <a:pt x="0" y="0"/>
                  </a:moveTo>
                  <a:lnTo>
                    <a:pt x="1059929" y="0"/>
                  </a:lnTo>
                  <a:lnTo>
                    <a:pt x="1059929" y="58149"/>
                  </a:lnTo>
                  <a:lnTo>
                    <a:pt x="0" y="58149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191" name="Google Shape;191;g34f7002bc55_0_90"/>
            <p:cNvSpPr txBox="1"/>
            <p:nvPr/>
          </p:nvSpPr>
          <p:spPr>
            <a:xfrm>
              <a:off x="0" y="-38100"/>
              <a:ext cx="1059900" cy="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g34f7002bc55_0_90"/>
          <p:cNvGrpSpPr/>
          <p:nvPr/>
        </p:nvGrpSpPr>
        <p:grpSpPr>
          <a:xfrm>
            <a:off x="3834935" y="9921554"/>
            <a:ext cx="4882054" cy="923015"/>
            <a:chOff x="0" y="-38100"/>
            <a:chExt cx="1285800" cy="243097"/>
          </a:xfrm>
        </p:grpSpPr>
        <p:sp>
          <p:nvSpPr>
            <p:cNvPr id="193" name="Google Shape;193;g34f7002bc55_0_90"/>
            <p:cNvSpPr/>
            <p:nvPr/>
          </p:nvSpPr>
          <p:spPr>
            <a:xfrm>
              <a:off x="0" y="0"/>
              <a:ext cx="1285705" cy="204997"/>
            </a:xfrm>
            <a:custGeom>
              <a:rect b="b" l="l" r="r" t="t"/>
              <a:pathLst>
                <a:path extrusionOk="0" h="204997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204997"/>
                  </a:lnTo>
                  <a:lnTo>
                    <a:pt x="0" y="20499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194" name="Google Shape;194;g34f7002bc55_0_90"/>
            <p:cNvSpPr txBox="1"/>
            <p:nvPr/>
          </p:nvSpPr>
          <p:spPr>
            <a:xfrm>
              <a:off x="0" y="-38100"/>
              <a:ext cx="1285800" cy="24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g34f7002bc55_0_90"/>
          <p:cNvGrpSpPr/>
          <p:nvPr/>
        </p:nvGrpSpPr>
        <p:grpSpPr>
          <a:xfrm>
            <a:off x="13598259" y="9946163"/>
            <a:ext cx="5160367" cy="340835"/>
            <a:chOff x="0" y="-38100"/>
            <a:chExt cx="1359100" cy="89769"/>
          </a:xfrm>
        </p:grpSpPr>
        <p:sp>
          <p:nvSpPr>
            <p:cNvPr id="196" name="Google Shape;196;g34f7002bc55_0_90"/>
            <p:cNvSpPr/>
            <p:nvPr/>
          </p:nvSpPr>
          <p:spPr>
            <a:xfrm>
              <a:off x="0" y="0"/>
              <a:ext cx="1359100" cy="51669"/>
            </a:xfrm>
            <a:custGeom>
              <a:rect b="b" l="l" r="r" t="t"/>
              <a:pathLst>
                <a:path extrusionOk="0" h="51669" w="1359100">
                  <a:moveTo>
                    <a:pt x="0" y="0"/>
                  </a:moveTo>
                  <a:lnTo>
                    <a:pt x="1359100" y="0"/>
                  </a:lnTo>
                  <a:lnTo>
                    <a:pt x="1359100" y="51669"/>
                  </a:lnTo>
                  <a:lnTo>
                    <a:pt x="0" y="51669"/>
                  </a:lnTo>
                  <a:close/>
                </a:path>
              </a:pathLst>
            </a:custGeom>
            <a:solidFill>
              <a:srgbClr val="4B9960"/>
            </a:solidFill>
            <a:ln>
              <a:noFill/>
            </a:ln>
          </p:spPr>
        </p:sp>
        <p:sp>
          <p:nvSpPr>
            <p:cNvPr id="197" name="Google Shape;197;g34f7002bc55_0_90"/>
            <p:cNvSpPr txBox="1"/>
            <p:nvPr/>
          </p:nvSpPr>
          <p:spPr>
            <a:xfrm>
              <a:off x="0" y="-38100"/>
              <a:ext cx="1359000" cy="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g34f7002bc55_0_90"/>
          <p:cNvGrpSpPr/>
          <p:nvPr/>
        </p:nvGrpSpPr>
        <p:grpSpPr>
          <a:xfrm>
            <a:off x="8716597" y="9947790"/>
            <a:ext cx="4882054" cy="313244"/>
            <a:chOff x="0" y="-38100"/>
            <a:chExt cx="1285800" cy="82500"/>
          </a:xfrm>
        </p:grpSpPr>
        <p:sp>
          <p:nvSpPr>
            <p:cNvPr id="199" name="Google Shape;199;g34f7002bc55_0_90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200" name="Google Shape;200;g34f7002bc55_0_90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g34f7002bc55_0_90"/>
          <p:cNvGrpSpPr/>
          <p:nvPr/>
        </p:nvGrpSpPr>
        <p:grpSpPr>
          <a:xfrm>
            <a:off x="17388620" y="633285"/>
            <a:ext cx="548071" cy="548071"/>
            <a:chOff x="0" y="0"/>
            <a:chExt cx="812800" cy="812800"/>
          </a:xfrm>
        </p:grpSpPr>
        <p:sp>
          <p:nvSpPr>
            <p:cNvPr id="202" name="Google Shape;202;g34f7002bc55_0_9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g34f7002bc55_0_9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g34f7002bc55_0_90"/>
          <p:cNvGrpSpPr/>
          <p:nvPr/>
        </p:nvGrpSpPr>
        <p:grpSpPr>
          <a:xfrm>
            <a:off x="17805318" y="367411"/>
            <a:ext cx="262778" cy="262778"/>
            <a:chOff x="0" y="0"/>
            <a:chExt cx="812800" cy="812800"/>
          </a:xfrm>
        </p:grpSpPr>
        <p:sp>
          <p:nvSpPr>
            <p:cNvPr id="205" name="Google Shape;205;g34f7002bc55_0_9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g34f7002bc55_0_9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g34f7002bc55_0_90"/>
          <p:cNvSpPr txBox="1"/>
          <p:nvPr/>
        </p:nvSpPr>
        <p:spPr>
          <a:xfrm>
            <a:off x="1792675" y="3642700"/>
            <a:ext cx="1653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hiii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34f7002bc55_0_90"/>
          <p:cNvSpPr txBox="1"/>
          <p:nvPr/>
        </p:nvSpPr>
        <p:spPr>
          <a:xfrm>
            <a:off x="850825" y="367400"/>
            <a:ext cx="14316300" cy="21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5F5F5"/>
                </a:solidFill>
              </a:rPr>
              <a:t>🧩 </a:t>
            </a:r>
            <a:r>
              <a:rPr b="1" lang="en-US" sz="4300">
                <a:solidFill>
                  <a:schemeClr val="lt1"/>
                </a:solidFill>
              </a:rPr>
              <a:t>Problem Statement</a:t>
            </a:r>
            <a:br>
              <a:rPr b="1" lang="en-US" sz="4300">
                <a:solidFill>
                  <a:schemeClr val="lt1"/>
                </a:solidFill>
              </a:rPr>
            </a:br>
            <a:r>
              <a:rPr lang="en-US" sz="3600">
                <a:solidFill>
                  <a:srgbClr val="FF3131"/>
                </a:solidFill>
              </a:rPr>
              <a:t>The Problem</a:t>
            </a:r>
            <a:r>
              <a:rPr lang="en-US" sz="3600">
                <a:solidFill>
                  <a:srgbClr val="FFFFFF"/>
                </a:solidFill>
              </a:rPr>
              <a:t>: Scattered Resources, Overwhelmed Students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🎓 BTech students are expected to master skills, build projects, participate in hackathons, apply for internships, and polish their resumes — all while juggling    demanding academics.</a:t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🧩</a:t>
            </a:r>
            <a:r>
              <a:rPr lang="en-US" sz="2600">
                <a:solidFill>
                  <a:srgbClr val="C1FF72"/>
                </a:solidFill>
              </a:rPr>
              <a:t>Although there are already ample platforms available</a:t>
            </a:r>
            <a:r>
              <a:rPr lang="en-US" sz="2600">
                <a:solidFill>
                  <a:srgbClr val="FFFFFF"/>
                </a:solidFill>
              </a:rPr>
              <a:t> — YouTube, GyanSetu, Coursera, Devfolio, LinkedIn, Internshala, and more —</a:t>
            </a:r>
            <a:r>
              <a:rPr b="1" lang="en-US" sz="2600">
                <a:solidFill>
                  <a:srgbClr val="FFFFFF"/>
                </a:solidFill>
              </a:rPr>
              <a:t> </a:t>
            </a:r>
            <a:r>
              <a:rPr b="1" lang="en-US" sz="2600">
                <a:solidFill>
                  <a:srgbClr val="FF3131"/>
                </a:solidFill>
              </a:rPr>
              <a:t>BUT following UP ON all of them is not realistic</a:t>
            </a:r>
            <a:r>
              <a:rPr lang="en-US" sz="2600">
                <a:solidFill>
                  <a:srgbClr val="FF3131"/>
                </a:solidFill>
              </a:rPr>
              <a:t>.</a:t>
            </a:r>
            <a:endParaRPr sz="2600">
              <a:solidFill>
                <a:srgbClr val="FF313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</a:rPr>
              <a:t>It becomes a time-consuming, frustrating mess of tabs, trackers, and lost progress.</a:t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rPr b="1" lang="en-US" sz="2600" u="sng">
                <a:solidFill>
                  <a:srgbClr val="FFFFFF"/>
                </a:solidFill>
              </a:rPr>
              <a:t>❌ The result?</a:t>
            </a:r>
            <a:r>
              <a:rPr lang="en-US" sz="2600">
                <a:solidFill>
                  <a:srgbClr val="FFFFFF"/>
                </a:solidFill>
              </a:rPr>
              <a:t> Students are overwhelmed, progress is scattered, and AI tools can't help effectively due to fragmented data.</a:t>
            </a:r>
            <a:endParaRPr sz="2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3131"/>
                </a:solidFill>
              </a:rPr>
              <a:t>📉 </a:t>
            </a:r>
            <a:r>
              <a:rPr b="1" lang="en-US" sz="2600">
                <a:solidFill>
                  <a:srgbClr val="FFFFFF"/>
                </a:solidFill>
              </a:rPr>
              <a:t>Every year, </a:t>
            </a:r>
            <a:r>
              <a:rPr b="1" lang="en-US" sz="2600">
                <a:solidFill>
                  <a:srgbClr val="FF3131"/>
                </a:solidFill>
              </a:rPr>
              <a:t>over 1 million BTech students graduate in India, yet only a fraction secure decent jobs — </a:t>
            </a:r>
            <a:r>
              <a:rPr b="1" lang="en-US" sz="2600">
                <a:solidFill>
                  <a:srgbClr val="FFFFFF"/>
                </a:solidFill>
              </a:rPr>
              <a:t>especially in tier-2 and tier-3 colleges, where access to guidance and exposure is limited.</a:t>
            </a:r>
            <a:endParaRPr b="1"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3400"/>
              </a:spcBef>
              <a:spcAft>
                <a:spcPts val="0"/>
              </a:spcAft>
              <a:buNone/>
            </a:pPr>
            <a:r>
              <a:t/>
            </a:r>
            <a:endParaRPr sz="335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3F3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g34f7002bc55_0_90" title="freepik__animated-scene-an-african-male-btech-student-slams__89663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3700" y="2134750"/>
            <a:ext cx="2916950" cy="58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 txBox="1"/>
          <p:nvPr/>
        </p:nvSpPr>
        <p:spPr>
          <a:xfrm>
            <a:off x="1167325" y="767550"/>
            <a:ext cx="13322700" cy="60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1053150" y="1142075"/>
            <a:ext cx="16181700" cy="7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"Early-year students often lack guidance and a clear roadmap for upskilling. Without a central platform to track progress, they miss key opportunities and realize it too late."</a:t>
            </a:r>
            <a:endParaRPr/>
          </a:p>
        </p:txBody>
      </p:sp>
      <p:sp>
        <p:nvSpPr>
          <p:cNvPr id="216" name="Google Shape;216;p4"/>
          <p:cNvSpPr txBox="1"/>
          <p:nvPr/>
        </p:nvSpPr>
        <p:spPr>
          <a:xfrm>
            <a:off x="2587075" y="29664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7" name="Google Shape;217;p4"/>
          <p:cNvSpPr txBox="1"/>
          <p:nvPr/>
        </p:nvSpPr>
        <p:spPr>
          <a:xfrm>
            <a:off x="1053150" y="1142075"/>
            <a:ext cx="16509600" cy="78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8" name="Google Shape;218;p4"/>
          <p:cNvGrpSpPr/>
          <p:nvPr/>
        </p:nvGrpSpPr>
        <p:grpSpPr>
          <a:xfrm>
            <a:off x="-3466425" y="-1176700"/>
            <a:ext cx="22164504" cy="13181589"/>
            <a:chOff x="2" y="34981"/>
            <a:chExt cx="29552671" cy="17575452"/>
          </a:xfrm>
        </p:grpSpPr>
        <p:sp>
          <p:nvSpPr>
            <p:cNvPr id="219" name="Google Shape;219;p4"/>
            <p:cNvSpPr/>
            <p:nvPr/>
          </p:nvSpPr>
          <p:spPr>
            <a:xfrm>
              <a:off x="2" y="34981"/>
              <a:ext cx="29003162" cy="15284934"/>
            </a:xfrm>
            <a:custGeom>
              <a:rect b="b" l="l" r="r" t="t"/>
              <a:pathLst>
                <a:path extrusionOk="0" h="15284934" w="15284934">
                  <a:moveTo>
                    <a:pt x="0" y="0"/>
                  </a:moveTo>
                  <a:lnTo>
                    <a:pt x="15284934" y="0"/>
                  </a:lnTo>
                  <a:lnTo>
                    <a:pt x="15284934" y="15284934"/>
                  </a:lnTo>
                  <a:lnTo>
                    <a:pt x="0" y="1528493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8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0" name="Google Shape;220;p4"/>
            <p:cNvSpPr txBox="1"/>
            <p:nvPr/>
          </p:nvSpPr>
          <p:spPr>
            <a:xfrm rot="858519">
              <a:off x="26823193" y="13304249"/>
              <a:ext cx="1637498" cy="287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" name="Google Shape;221;p4"/>
            <p:cNvGrpSpPr/>
            <p:nvPr/>
          </p:nvGrpSpPr>
          <p:grpSpPr>
            <a:xfrm rot="3105868">
              <a:off x="3007228" y="13931021"/>
              <a:ext cx="1694058" cy="1812829"/>
              <a:chOff x="0" y="-28575"/>
              <a:chExt cx="406500" cy="435000"/>
            </a:xfrm>
          </p:grpSpPr>
          <p:sp>
            <p:nvSpPr>
              <p:cNvPr id="222" name="Google Shape;222;p4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34A853"/>
              </a:solidFill>
              <a:ln>
                <a:noFill/>
              </a:ln>
            </p:spPr>
          </p:sp>
          <p:sp>
            <p:nvSpPr>
              <p:cNvPr id="223" name="Google Shape;223;p4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9050" lIns="59050" spcFirstLastPara="1" rIns="59050" wrap="square" tIns="5905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4"/>
            <p:cNvGrpSpPr/>
            <p:nvPr/>
          </p:nvGrpSpPr>
          <p:grpSpPr>
            <a:xfrm rot="3105868">
              <a:off x="4196474" y="12301177"/>
              <a:ext cx="1694058" cy="1812829"/>
              <a:chOff x="0" y="-28575"/>
              <a:chExt cx="406500" cy="435000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</p:sp>
          <p:sp>
            <p:nvSpPr>
              <p:cNvPr id="226" name="Google Shape;226;p4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9050" lIns="59050" spcFirstLastPara="1" rIns="59050" wrap="square" tIns="5905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4"/>
            <p:cNvGrpSpPr/>
            <p:nvPr/>
          </p:nvGrpSpPr>
          <p:grpSpPr>
            <a:xfrm rot="3105868">
              <a:off x="3936699" y="10249165"/>
              <a:ext cx="1694058" cy="1812829"/>
              <a:chOff x="0" y="-28575"/>
              <a:chExt cx="406500" cy="435000"/>
            </a:xfrm>
          </p:grpSpPr>
          <p:sp>
            <p:nvSpPr>
              <p:cNvPr id="228" name="Google Shape;228;p4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  <p:sp>
            <p:nvSpPr>
              <p:cNvPr id="229" name="Google Shape;229;p4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9050" lIns="59050" spcFirstLastPara="1" rIns="59050" wrap="square" tIns="5905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" name="Google Shape;230;p4"/>
            <p:cNvGrpSpPr/>
            <p:nvPr/>
          </p:nvGrpSpPr>
          <p:grpSpPr>
            <a:xfrm rot="3105868">
              <a:off x="4474880" y="15477724"/>
              <a:ext cx="1694058" cy="1812829"/>
              <a:chOff x="0" y="-28575"/>
              <a:chExt cx="406500" cy="435000"/>
            </a:xfrm>
          </p:grpSpPr>
          <p:sp>
            <p:nvSpPr>
              <p:cNvPr id="231" name="Google Shape;231;p4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F9AB00"/>
              </a:solidFill>
              <a:ln>
                <a:noFill/>
              </a:ln>
            </p:spPr>
          </p:sp>
          <p:sp>
            <p:nvSpPr>
              <p:cNvPr id="232" name="Google Shape;232;p4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9050" lIns="59050" spcFirstLastPara="1" rIns="59050" wrap="square" tIns="5905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" name="Google Shape;233;p4"/>
            <p:cNvGrpSpPr/>
            <p:nvPr/>
          </p:nvGrpSpPr>
          <p:grpSpPr>
            <a:xfrm rot="3105947">
              <a:off x="3118750" y="6398323"/>
              <a:ext cx="1291402" cy="1381943"/>
              <a:chOff x="0" y="-28575"/>
              <a:chExt cx="406500" cy="435000"/>
            </a:xfrm>
          </p:grpSpPr>
          <p:sp>
            <p:nvSpPr>
              <p:cNvPr id="234" name="Google Shape;234;p4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34A853"/>
              </a:solidFill>
              <a:ln>
                <a:noFill/>
              </a:ln>
            </p:spPr>
          </p:sp>
          <p:sp>
            <p:nvSpPr>
              <p:cNvPr id="235" name="Google Shape;235;p4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625" lIns="46625" spcFirstLastPara="1" rIns="46625" wrap="square" tIns="46625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4"/>
            <p:cNvGrpSpPr/>
            <p:nvPr/>
          </p:nvGrpSpPr>
          <p:grpSpPr>
            <a:xfrm rot="3105947">
              <a:off x="4025327" y="5155871"/>
              <a:ext cx="1291402" cy="1381943"/>
              <a:chOff x="0" y="-28575"/>
              <a:chExt cx="406500" cy="435000"/>
            </a:xfrm>
          </p:grpSpPr>
          <p:sp>
            <p:nvSpPr>
              <p:cNvPr id="237" name="Google Shape;237;p4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</p:sp>
          <p:sp>
            <p:nvSpPr>
              <p:cNvPr id="238" name="Google Shape;238;p4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625" lIns="46625" spcFirstLastPara="1" rIns="46625" wrap="square" tIns="46625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4"/>
            <p:cNvGrpSpPr/>
            <p:nvPr/>
          </p:nvGrpSpPr>
          <p:grpSpPr>
            <a:xfrm rot="3105947">
              <a:off x="3827297" y="3591596"/>
              <a:ext cx="1291402" cy="1381943"/>
              <a:chOff x="0" y="-28575"/>
              <a:chExt cx="406500" cy="435000"/>
            </a:xfrm>
          </p:grpSpPr>
          <p:sp>
            <p:nvSpPr>
              <p:cNvPr id="240" name="Google Shape;240;p4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  <p:sp>
            <p:nvSpPr>
              <p:cNvPr id="241" name="Google Shape;241;p4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625" lIns="46625" spcFirstLastPara="1" rIns="46625" wrap="square" tIns="46625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4"/>
            <p:cNvGrpSpPr/>
            <p:nvPr/>
          </p:nvGrpSpPr>
          <p:grpSpPr>
            <a:xfrm rot="3105947">
              <a:off x="4237560" y="7577394"/>
              <a:ext cx="1291402" cy="1381943"/>
              <a:chOff x="0" y="-28575"/>
              <a:chExt cx="406500" cy="435000"/>
            </a:xfrm>
          </p:grpSpPr>
          <p:sp>
            <p:nvSpPr>
              <p:cNvPr id="243" name="Google Shape;243;p4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F9AB00"/>
              </a:solidFill>
              <a:ln>
                <a:noFill/>
              </a:ln>
            </p:spPr>
          </p:sp>
          <p:sp>
            <p:nvSpPr>
              <p:cNvPr id="244" name="Google Shape;244;p4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625" lIns="46625" spcFirstLastPara="1" rIns="46625" wrap="square" tIns="46625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4"/>
            <p:cNvGrpSpPr/>
            <p:nvPr/>
          </p:nvGrpSpPr>
          <p:grpSpPr>
            <a:xfrm>
              <a:off x="3516860" y="1411034"/>
              <a:ext cx="6509363" cy="417656"/>
              <a:chOff x="0" y="-38100"/>
              <a:chExt cx="1285800" cy="82500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0" y="0"/>
                <a:ext cx="1285705" cy="44329"/>
              </a:xfrm>
              <a:custGeom>
                <a:rect b="b" l="l" r="r" t="t"/>
                <a:pathLst>
                  <a:path extrusionOk="0" h="44329" w="1285705">
                    <a:moveTo>
                      <a:pt x="0" y="0"/>
                    </a:moveTo>
                    <a:lnTo>
                      <a:pt x="1285705" y="0"/>
                    </a:lnTo>
                    <a:lnTo>
                      <a:pt x="1285705" y="44329"/>
                    </a:lnTo>
                    <a:lnTo>
                      <a:pt x="0" y="44329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  <p:sp>
            <p:nvSpPr>
              <p:cNvPr id="247" name="Google Shape;247;p4"/>
              <p:cNvSpPr txBox="1"/>
              <p:nvPr/>
            </p:nvSpPr>
            <p:spPr>
              <a:xfrm>
                <a:off x="0" y="-38100"/>
                <a:ext cx="1285800" cy="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4275" lIns="74275" spcFirstLastPara="1" rIns="74275" wrap="square" tIns="74275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4"/>
            <p:cNvGrpSpPr/>
            <p:nvPr/>
          </p:nvGrpSpPr>
          <p:grpSpPr>
            <a:xfrm>
              <a:off x="9679865" y="1411034"/>
              <a:ext cx="6509363" cy="417656"/>
              <a:chOff x="0" y="-38100"/>
              <a:chExt cx="1285800" cy="82500"/>
            </a:xfrm>
          </p:grpSpPr>
          <p:sp>
            <p:nvSpPr>
              <p:cNvPr id="249" name="Google Shape;249;p4"/>
              <p:cNvSpPr/>
              <p:nvPr/>
            </p:nvSpPr>
            <p:spPr>
              <a:xfrm>
                <a:off x="0" y="0"/>
                <a:ext cx="1285705" cy="44329"/>
              </a:xfrm>
              <a:custGeom>
                <a:rect b="b" l="l" r="r" t="t"/>
                <a:pathLst>
                  <a:path extrusionOk="0" h="44329" w="1285705">
                    <a:moveTo>
                      <a:pt x="0" y="0"/>
                    </a:moveTo>
                    <a:lnTo>
                      <a:pt x="1285705" y="0"/>
                    </a:lnTo>
                    <a:lnTo>
                      <a:pt x="1285705" y="44329"/>
                    </a:lnTo>
                    <a:lnTo>
                      <a:pt x="0" y="44329"/>
                    </a:lnTo>
                    <a:close/>
                  </a:path>
                </a:pathLst>
              </a:custGeom>
              <a:solidFill>
                <a:srgbClr val="FBCC43"/>
              </a:solidFill>
              <a:ln>
                <a:noFill/>
              </a:ln>
            </p:spPr>
          </p:sp>
          <p:sp>
            <p:nvSpPr>
              <p:cNvPr id="250" name="Google Shape;250;p4"/>
              <p:cNvSpPr txBox="1"/>
              <p:nvPr/>
            </p:nvSpPr>
            <p:spPr>
              <a:xfrm>
                <a:off x="0" y="-38100"/>
                <a:ext cx="1285800" cy="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4275" lIns="74275" spcFirstLastPara="1" rIns="74275" wrap="square" tIns="74275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4"/>
            <p:cNvGrpSpPr/>
            <p:nvPr/>
          </p:nvGrpSpPr>
          <p:grpSpPr>
            <a:xfrm>
              <a:off x="16163348" y="1398334"/>
              <a:ext cx="6509363" cy="417656"/>
              <a:chOff x="0" y="-38100"/>
              <a:chExt cx="1285800" cy="82500"/>
            </a:xfrm>
          </p:grpSpPr>
          <p:sp>
            <p:nvSpPr>
              <p:cNvPr id="252" name="Google Shape;252;p4"/>
              <p:cNvSpPr/>
              <p:nvPr/>
            </p:nvSpPr>
            <p:spPr>
              <a:xfrm>
                <a:off x="0" y="0"/>
                <a:ext cx="1285705" cy="44329"/>
              </a:xfrm>
              <a:custGeom>
                <a:rect b="b" l="l" r="r" t="t"/>
                <a:pathLst>
                  <a:path extrusionOk="0" h="44329" w="1285705">
                    <a:moveTo>
                      <a:pt x="0" y="0"/>
                    </a:moveTo>
                    <a:lnTo>
                      <a:pt x="1285705" y="0"/>
                    </a:lnTo>
                    <a:lnTo>
                      <a:pt x="1285705" y="44329"/>
                    </a:lnTo>
                    <a:lnTo>
                      <a:pt x="0" y="44329"/>
                    </a:lnTo>
                    <a:close/>
                  </a:path>
                </a:pathLst>
              </a:custGeom>
              <a:solidFill>
                <a:srgbClr val="4B9960"/>
              </a:solidFill>
              <a:ln>
                <a:noFill/>
              </a:ln>
            </p:spPr>
          </p:sp>
          <p:sp>
            <p:nvSpPr>
              <p:cNvPr id="253" name="Google Shape;253;p4"/>
              <p:cNvSpPr txBox="1"/>
              <p:nvPr/>
            </p:nvSpPr>
            <p:spPr>
              <a:xfrm>
                <a:off x="0" y="-38100"/>
                <a:ext cx="1285800" cy="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4275" lIns="74275" spcFirstLastPara="1" rIns="74275" wrap="square" tIns="74275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4"/>
            <p:cNvGrpSpPr/>
            <p:nvPr/>
          </p:nvGrpSpPr>
          <p:grpSpPr>
            <a:xfrm>
              <a:off x="22672230" y="1411034"/>
              <a:ext cx="6509363" cy="417656"/>
              <a:chOff x="0" y="-38100"/>
              <a:chExt cx="1285800" cy="82500"/>
            </a:xfrm>
          </p:grpSpPr>
          <p:sp>
            <p:nvSpPr>
              <p:cNvPr id="255" name="Google Shape;255;p4"/>
              <p:cNvSpPr/>
              <p:nvPr/>
            </p:nvSpPr>
            <p:spPr>
              <a:xfrm>
                <a:off x="0" y="0"/>
                <a:ext cx="1285705" cy="44329"/>
              </a:xfrm>
              <a:custGeom>
                <a:rect b="b" l="l" r="r" t="t"/>
                <a:pathLst>
                  <a:path extrusionOk="0" h="44329" w="1285705">
                    <a:moveTo>
                      <a:pt x="0" y="0"/>
                    </a:moveTo>
                    <a:lnTo>
                      <a:pt x="1285705" y="0"/>
                    </a:lnTo>
                    <a:lnTo>
                      <a:pt x="1285705" y="44329"/>
                    </a:lnTo>
                    <a:lnTo>
                      <a:pt x="0" y="44329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</p:sp>
          <p:sp>
            <p:nvSpPr>
              <p:cNvPr id="256" name="Google Shape;256;p4"/>
              <p:cNvSpPr txBox="1"/>
              <p:nvPr/>
            </p:nvSpPr>
            <p:spPr>
              <a:xfrm>
                <a:off x="0" y="-38100"/>
                <a:ext cx="1285800" cy="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4275" lIns="74275" spcFirstLastPara="1" rIns="74275" wrap="square" tIns="74275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" name="Google Shape;257;p4"/>
            <p:cNvGrpSpPr/>
            <p:nvPr/>
          </p:nvGrpSpPr>
          <p:grpSpPr>
            <a:xfrm>
              <a:off x="4313975" y="14832655"/>
              <a:ext cx="5365891" cy="487519"/>
              <a:chOff x="0" y="-38100"/>
              <a:chExt cx="1059929" cy="96300"/>
            </a:xfrm>
          </p:grpSpPr>
          <p:sp>
            <p:nvSpPr>
              <p:cNvPr id="258" name="Google Shape;258;p4"/>
              <p:cNvSpPr/>
              <p:nvPr/>
            </p:nvSpPr>
            <p:spPr>
              <a:xfrm>
                <a:off x="0" y="0"/>
                <a:ext cx="1059929" cy="58149"/>
              </a:xfrm>
              <a:custGeom>
                <a:rect b="b" l="l" r="r" t="t"/>
                <a:pathLst>
                  <a:path extrusionOk="0" h="58149" w="1059929">
                    <a:moveTo>
                      <a:pt x="0" y="0"/>
                    </a:moveTo>
                    <a:lnTo>
                      <a:pt x="1059929" y="0"/>
                    </a:lnTo>
                    <a:lnTo>
                      <a:pt x="1059929" y="58149"/>
                    </a:lnTo>
                    <a:lnTo>
                      <a:pt x="0" y="58149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</p:sp>
          <p:sp>
            <p:nvSpPr>
              <p:cNvPr id="259" name="Google Shape;259;p4"/>
              <p:cNvSpPr txBox="1"/>
              <p:nvPr/>
            </p:nvSpPr>
            <p:spPr>
              <a:xfrm>
                <a:off x="0" y="-38100"/>
                <a:ext cx="1059900" cy="9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4275" lIns="74275" spcFirstLastPara="1" rIns="74275" wrap="square" tIns="74275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0" name="Google Shape;260;p4"/>
            <p:cNvGrpSpPr/>
            <p:nvPr/>
          </p:nvGrpSpPr>
          <p:grpSpPr>
            <a:xfrm>
              <a:off x="9654465" y="14832655"/>
              <a:ext cx="6509363" cy="487519"/>
              <a:chOff x="0" y="-38100"/>
              <a:chExt cx="1285800" cy="96300"/>
            </a:xfrm>
          </p:grpSpPr>
          <p:sp>
            <p:nvSpPr>
              <p:cNvPr id="261" name="Google Shape;261;p4"/>
              <p:cNvSpPr/>
              <p:nvPr/>
            </p:nvSpPr>
            <p:spPr>
              <a:xfrm>
                <a:off x="0" y="0"/>
                <a:ext cx="1285705" cy="58149"/>
              </a:xfrm>
              <a:custGeom>
                <a:rect b="b" l="l" r="r" t="t"/>
                <a:pathLst>
                  <a:path extrusionOk="0" h="58149" w="1285705">
                    <a:moveTo>
                      <a:pt x="0" y="0"/>
                    </a:moveTo>
                    <a:lnTo>
                      <a:pt x="1285705" y="0"/>
                    </a:lnTo>
                    <a:lnTo>
                      <a:pt x="1285705" y="58149"/>
                    </a:lnTo>
                    <a:lnTo>
                      <a:pt x="0" y="58149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  <p:sp>
            <p:nvSpPr>
              <p:cNvPr id="262" name="Google Shape;262;p4"/>
              <p:cNvSpPr txBox="1"/>
              <p:nvPr/>
            </p:nvSpPr>
            <p:spPr>
              <a:xfrm>
                <a:off x="0" y="-38100"/>
                <a:ext cx="1285800" cy="9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4275" lIns="74275" spcFirstLastPara="1" rIns="74275" wrap="square" tIns="74275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3" name="Google Shape;263;p4"/>
            <p:cNvGrpSpPr/>
            <p:nvPr/>
          </p:nvGrpSpPr>
          <p:grpSpPr>
            <a:xfrm>
              <a:off x="22672230" y="14865462"/>
              <a:ext cx="6880444" cy="454456"/>
              <a:chOff x="0" y="-38100"/>
              <a:chExt cx="1359100" cy="89769"/>
            </a:xfrm>
          </p:grpSpPr>
          <p:sp>
            <p:nvSpPr>
              <p:cNvPr id="264" name="Google Shape;264;p4"/>
              <p:cNvSpPr/>
              <p:nvPr/>
            </p:nvSpPr>
            <p:spPr>
              <a:xfrm>
                <a:off x="0" y="0"/>
                <a:ext cx="1359100" cy="51669"/>
              </a:xfrm>
              <a:custGeom>
                <a:rect b="b" l="l" r="r" t="t"/>
                <a:pathLst>
                  <a:path extrusionOk="0" h="51669" w="1359100">
                    <a:moveTo>
                      <a:pt x="0" y="0"/>
                    </a:moveTo>
                    <a:lnTo>
                      <a:pt x="1359100" y="0"/>
                    </a:lnTo>
                    <a:lnTo>
                      <a:pt x="1359100" y="51669"/>
                    </a:lnTo>
                    <a:lnTo>
                      <a:pt x="0" y="51669"/>
                    </a:lnTo>
                    <a:close/>
                  </a:path>
                </a:pathLst>
              </a:custGeom>
              <a:solidFill>
                <a:srgbClr val="4B9960"/>
              </a:solidFill>
              <a:ln>
                <a:noFill/>
              </a:ln>
            </p:spPr>
          </p:sp>
          <p:sp>
            <p:nvSpPr>
              <p:cNvPr id="265" name="Google Shape;265;p4"/>
              <p:cNvSpPr txBox="1"/>
              <p:nvPr/>
            </p:nvSpPr>
            <p:spPr>
              <a:xfrm>
                <a:off x="0" y="-38100"/>
                <a:ext cx="1359000" cy="8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4275" lIns="74275" spcFirstLastPara="1" rIns="74275" wrap="square" tIns="74275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" name="Google Shape;266;p4"/>
            <p:cNvGrpSpPr/>
            <p:nvPr/>
          </p:nvGrpSpPr>
          <p:grpSpPr>
            <a:xfrm>
              <a:off x="16163348" y="14915318"/>
              <a:ext cx="6509363" cy="417656"/>
              <a:chOff x="0" y="-38100"/>
              <a:chExt cx="1285800" cy="82500"/>
            </a:xfrm>
          </p:grpSpPr>
          <p:sp>
            <p:nvSpPr>
              <p:cNvPr id="267" name="Google Shape;267;p4"/>
              <p:cNvSpPr/>
              <p:nvPr/>
            </p:nvSpPr>
            <p:spPr>
              <a:xfrm>
                <a:off x="0" y="0"/>
                <a:ext cx="1285705" cy="44329"/>
              </a:xfrm>
              <a:custGeom>
                <a:rect b="b" l="l" r="r" t="t"/>
                <a:pathLst>
                  <a:path extrusionOk="0" h="44329" w="1285705">
                    <a:moveTo>
                      <a:pt x="0" y="0"/>
                    </a:moveTo>
                    <a:lnTo>
                      <a:pt x="1285705" y="0"/>
                    </a:lnTo>
                    <a:lnTo>
                      <a:pt x="1285705" y="44329"/>
                    </a:lnTo>
                    <a:lnTo>
                      <a:pt x="0" y="44329"/>
                    </a:lnTo>
                    <a:close/>
                  </a:path>
                </a:pathLst>
              </a:custGeom>
              <a:solidFill>
                <a:srgbClr val="FBCC43"/>
              </a:solidFill>
              <a:ln>
                <a:noFill/>
              </a:ln>
            </p:spPr>
          </p:sp>
          <p:sp>
            <p:nvSpPr>
              <p:cNvPr id="268" name="Google Shape;268;p4"/>
              <p:cNvSpPr txBox="1"/>
              <p:nvPr/>
            </p:nvSpPr>
            <p:spPr>
              <a:xfrm>
                <a:off x="0" y="-38100"/>
                <a:ext cx="1285800" cy="8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4275" lIns="74275" spcFirstLastPara="1" rIns="74275" wrap="square" tIns="74275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9" name="Google Shape;269;p4"/>
            <p:cNvGrpSpPr/>
            <p:nvPr/>
          </p:nvGrpSpPr>
          <p:grpSpPr>
            <a:xfrm>
              <a:off x="27726045" y="2448295"/>
              <a:ext cx="730788" cy="730788"/>
              <a:chOff x="0" y="0"/>
              <a:chExt cx="812800" cy="812800"/>
            </a:xfrm>
          </p:grpSpPr>
          <p:sp>
            <p:nvSpPr>
              <p:cNvPr id="270" name="Google Shape;270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4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4275" lIns="74275" spcFirstLastPara="1" rIns="74275" wrap="square" tIns="74275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2" name="Google Shape;272;p4"/>
            <p:cNvGrpSpPr/>
            <p:nvPr/>
          </p:nvGrpSpPr>
          <p:grpSpPr>
            <a:xfrm>
              <a:off x="28281642" y="2093796"/>
              <a:ext cx="350317" cy="350317"/>
              <a:chOff x="0" y="0"/>
              <a:chExt cx="812800" cy="812800"/>
            </a:xfrm>
          </p:grpSpPr>
          <p:sp>
            <p:nvSpPr>
              <p:cNvPr id="273" name="Google Shape;273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BCC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4"/>
              <p:cNvSpPr txBox="1"/>
              <p:nvPr/>
            </p:nvSpPr>
            <p:spPr>
              <a:xfrm>
                <a:off x="76200" y="38100"/>
                <a:ext cx="660300" cy="6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74275" lIns="74275" spcFirstLastPara="1" rIns="74275" wrap="square" tIns="74275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5" name="Google Shape;275;p4"/>
          <p:cNvSpPr txBox="1"/>
          <p:nvPr/>
        </p:nvSpPr>
        <p:spPr>
          <a:xfrm>
            <a:off x="3147100" y="140775"/>
            <a:ext cx="107808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-US" sz="5300">
                <a:solidFill>
                  <a:srgbClr val="FFFFFF"/>
                </a:solidFill>
              </a:rPr>
              <a:t>💡 </a:t>
            </a:r>
            <a:r>
              <a:rPr b="1" lang="en-US" sz="5300">
                <a:solidFill>
                  <a:srgbClr val="4C489E"/>
                </a:solidFill>
              </a:rPr>
              <a:t>The </a:t>
            </a:r>
            <a:r>
              <a:rPr b="1" lang="en-US" sz="5300">
                <a:solidFill>
                  <a:srgbClr val="A280EC"/>
                </a:solidFill>
              </a:rPr>
              <a:t>Solution:</a:t>
            </a:r>
            <a:r>
              <a:rPr lang="en-US" sz="5300">
                <a:solidFill>
                  <a:srgbClr val="FFFFFF"/>
                </a:solidFill>
              </a:rPr>
              <a:t> </a:t>
            </a:r>
            <a:r>
              <a:rPr b="1" lang="en-US" sz="5300">
                <a:solidFill>
                  <a:srgbClr val="C1FF72"/>
                </a:solidFill>
              </a:rPr>
              <a:t>GradWise</a:t>
            </a:r>
            <a:endParaRPr b="1" sz="5300">
              <a:solidFill>
                <a:srgbClr val="C1FF72"/>
              </a:solidFill>
            </a:endParaRPr>
          </a:p>
        </p:txBody>
      </p:sp>
      <p:sp>
        <p:nvSpPr>
          <p:cNvPr id="276" name="Google Shape;276;p4"/>
          <p:cNvSpPr txBox="1"/>
          <p:nvPr/>
        </p:nvSpPr>
        <p:spPr>
          <a:xfrm>
            <a:off x="760950" y="1043725"/>
            <a:ext cx="5391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5200"/>
              </a:spcBef>
              <a:spcAft>
                <a:spcPts val="5200"/>
              </a:spcAft>
              <a:buNone/>
            </a:pPr>
            <a:r>
              <a:rPr b="1" lang="en-US" sz="4900">
                <a:solidFill>
                  <a:srgbClr val="FFFFFF"/>
                </a:solidFill>
              </a:rPr>
              <a:t>🌐How </a:t>
            </a:r>
            <a:r>
              <a:rPr b="1" lang="en-US" sz="4900">
                <a:solidFill>
                  <a:srgbClr val="3C78D8"/>
                </a:solidFill>
              </a:rPr>
              <a:t>it</a:t>
            </a:r>
            <a:r>
              <a:rPr b="1" lang="en-US" sz="4900">
                <a:solidFill>
                  <a:srgbClr val="FFFFFF"/>
                </a:solidFill>
              </a:rPr>
              <a:t> works:</a:t>
            </a:r>
            <a:endParaRPr b="1" sz="4900">
              <a:solidFill>
                <a:srgbClr val="FFFFFF"/>
              </a:solidFill>
            </a:endParaRPr>
          </a:p>
        </p:txBody>
      </p:sp>
      <p:sp>
        <p:nvSpPr>
          <p:cNvPr id="277" name="Google Shape;277;p4"/>
          <p:cNvSpPr txBox="1"/>
          <p:nvPr/>
        </p:nvSpPr>
        <p:spPr>
          <a:xfrm>
            <a:off x="1381050" y="1838975"/>
            <a:ext cx="16181700" cy="20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3600"/>
              </a:spcBef>
              <a:spcAft>
                <a:spcPts val="3600"/>
              </a:spcAft>
              <a:buNone/>
            </a:pPr>
            <a:r>
              <a:rPr lang="en-US" sz="3200">
                <a:solidFill>
                  <a:srgbClr val="FFFF00"/>
                </a:solidFill>
              </a:rPr>
              <a:t>Gradwise</a:t>
            </a:r>
            <a:r>
              <a:rPr lang="en-US" sz="3200">
                <a:solidFill>
                  <a:srgbClr val="F6E0F5"/>
                </a:solidFill>
              </a:rPr>
              <a:t> brings everything a BTech student needs into one personalized dashboard. From curated courses and hackathons to internship listings, resume tools, certifications, and career guidance — GradWise is your all-in-one growth companion</a:t>
            </a:r>
            <a:endParaRPr sz="3200">
              <a:solidFill>
                <a:srgbClr val="F6E0F5"/>
              </a:solidFill>
            </a:endParaRPr>
          </a:p>
        </p:txBody>
      </p:sp>
      <p:sp>
        <p:nvSpPr>
          <p:cNvPr id="278" name="Google Shape;278;p4"/>
          <p:cNvSpPr txBox="1"/>
          <p:nvPr/>
        </p:nvSpPr>
        <p:spPr>
          <a:xfrm>
            <a:off x="416850" y="3953975"/>
            <a:ext cx="6080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5200"/>
              </a:spcBef>
              <a:spcAft>
                <a:spcPts val="520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🌟Why </a:t>
            </a:r>
            <a:r>
              <a:rPr b="1" lang="en-US" sz="4800">
                <a:solidFill>
                  <a:srgbClr val="869DDA"/>
                </a:solidFill>
              </a:rPr>
              <a:t>it</a:t>
            </a:r>
            <a:r>
              <a:rPr b="1" lang="en-US" sz="4800">
                <a:solidFill>
                  <a:srgbClr val="FFFFFF"/>
                </a:solidFill>
              </a:rPr>
              <a:t> works: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279" name="Google Shape;279;p4"/>
          <p:cNvSpPr txBox="1"/>
          <p:nvPr/>
        </p:nvSpPr>
        <p:spPr>
          <a:xfrm>
            <a:off x="1457725" y="4877375"/>
            <a:ext cx="14751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-US" sz="2700">
                <a:solidFill>
                  <a:srgbClr val="F6E0F5"/>
                </a:solidFill>
              </a:rPr>
              <a:t>By centralizing student activity and progress, our AI assistant delivers smarter, more accurate recommendations tailored to each individual’s tech stack, goals, and learning pace. </a:t>
            </a:r>
            <a:endParaRPr sz="2700">
              <a:solidFill>
                <a:srgbClr val="F6E0F5"/>
              </a:solidFill>
            </a:endParaRPr>
          </a:p>
        </p:txBody>
      </p:sp>
      <p:sp>
        <p:nvSpPr>
          <p:cNvPr id="280" name="Google Shape;280;p4"/>
          <p:cNvSpPr txBox="1"/>
          <p:nvPr/>
        </p:nvSpPr>
        <p:spPr>
          <a:xfrm>
            <a:off x="1691500" y="6101075"/>
            <a:ext cx="136920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2800"/>
              </a:spcBef>
              <a:spcAft>
                <a:spcPts val="2800"/>
              </a:spcAft>
              <a:buNone/>
            </a:pPr>
            <a:r>
              <a:rPr lang="en-US" sz="2900">
                <a:solidFill>
                  <a:srgbClr val="F6E0F5"/>
                </a:solidFill>
              </a:rPr>
              <a:t>No more scattered progress </a:t>
            </a:r>
            <a:r>
              <a:rPr lang="en-US" sz="2900">
                <a:solidFill>
                  <a:srgbClr val="E06666"/>
                </a:solidFill>
              </a:rPr>
              <a:t>OVER MANY DIFFERENT PLATFORMS</a:t>
            </a:r>
            <a:r>
              <a:rPr lang="en-US" sz="2900">
                <a:solidFill>
                  <a:srgbClr val="F6E0F5"/>
                </a:solidFill>
              </a:rPr>
              <a:t> . No more decision fatigue.</a:t>
            </a:r>
            <a:endParaRPr sz="2900">
              <a:solidFill>
                <a:srgbClr val="F6E0F5"/>
              </a:solidFill>
            </a:endParaRPr>
          </a:p>
        </p:txBody>
      </p:sp>
      <p:sp>
        <p:nvSpPr>
          <p:cNvPr id="281" name="Google Shape;281;p4"/>
          <p:cNvSpPr txBox="1"/>
          <p:nvPr/>
        </p:nvSpPr>
        <p:spPr>
          <a:xfrm>
            <a:off x="786775" y="7454600"/>
            <a:ext cx="163497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2900"/>
              </a:spcBef>
              <a:spcAft>
                <a:spcPts val="2900"/>
              </a:spcAft>
              <a:buNone/>
            </a:pPr>
            <a:r>
              <a:rPr lang="en-US" sz="2900">
                <a:solidFill>
                  <a:srgbClr val="F6E0F5"/>
                </a:solidFill>
              </a:rPr>
              <a:t>🧠</a:t>
            </a:r>
            <a:r>
              <a:rPr b="1" lang="en-US" sz="2900">
                <a:solidFill>
                  <a:srgbClr val="F6E0F5"/>
                </a:solidFill>
              </a:rPr>
              <a:t> </a:t>
            </a:r>
            <a:r>
              <a:rPr b="1" lang="en-US" sz="2900">
                <a:solidFill>
                  <a:srgbClr val="E06666"/>
                </a:solidFill>
              </a:rPr>
              <a:t>No more tab-hopping or scattered progress</a:t>
            </a:r>
            <a:r>
              <a:rPr b="1" lang="en-US" sz="2900">
                <a:solidFill>
                  <a:srgbClr val="F6E0F5"/>
                </a:solidFill>
              </a:rPr>
              <a:t>.</a:t>
            </a:r>
            <a:r>
              <a:rPr lang="en-US" sz="2900">
                <a:solidFill>
                  <a:srgbClr val="F6E0F5"/>
                </a:solidFill>
              </a:rPr>
              <a:t> GradWise integrates learning, opportunities, and career tools under a single roof, powered by AI that actually understands your goals.</a:t>
            </a:r>
            <a:endParaRPr sz="2900">
              <a:solidFill>
                <a:srgbClr val="F6E0F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"/>
          <p:cNvSpPr/>
          <p:nvPr/>
        </p:nvSpPr>
        <p:spPr>
          <a:xfrm>
            <a:off x="-3405914" y="-1176700"/>
            <a:ext cx="11463700" cy="11463700"/>
          </a:xfrm>
          <a:custGeom>
            <a:rect b="b" l="l" r="r" t="t"/>
            <a:pathLst>
              <a:path extrusionOk="0" h="11463700" w="11463700">
                <a:moveTo>
                  <a:pt x="0" y="0"/>
                </a:moveTo>
                <a:lnTo>
                  <a:pt x="11463700" y="0"/>
                </a:lnTo>
                <a:lnTo>
                  <a:pt x="11463700" y="11463700"/>
                </a:lnTo>
                <a:lnTo>
                  <a:pt x="0" y="11463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0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7" name="Google Shape;287;p5"/>
          <p:cNvGrpSpPr/>
          <p:nvPr/>
        </p:nvGrpSpPr>
        <p:grpSpPr>
          <a:xfrm>
            <a:off x="14347853" y="8397809"/>
            <a:ext cx="3599430" cy="1720879"/>
            <a:chOff x="-15615" y="-104775"/>
            <a:chExt cx="4799240" cy="2294506"/>
          </a:xfrm>
        </p:grpSpPr>
        <p:sp>
          <p:nvSpPr>
            <p:cNvPr id="288" name="Google Shape;288;p5"/>
            <p:cNvSpPr/>
            <p:nvPr/>
          </p:nvSpPr>
          <p:spPr>
            <a:xfrm rot="-5964415">
              <a:off x="2830040" y="211956"/>
              <a:ext cx="1605374" cy="2038570"/>
            </a:xfrm>
            <a:custGeom>
              <a:rect b="b" l="l" r="r" t="t"/>
              <a:pathLst>
                <a:path extrusionOk="0" h="2038570" w="1605374">
                  <a:moveTo>
                    <a:pt x="0" y="0"/>
                  </a:moveTo>
                  <a:lnTo>
                    <a:pt x="1605374" y="0"/>
                  </a:lnTo>
                  <a:lnTo>
                    <a:pt x="1605374" y="2038570"/>
                  </a:lnTo>
                  <a:lnTo>
                    <a:pt x="0" y="20385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9" name="Google Shape;289;p5"/>
            <p:cNvSpPr txBox="1"/>
            <p:nvPr/>
          </p:nvSpPr>
          <p:spPr>
            <a:xfrm>
              <a:off x="2229086" y="-104775"/>
              <a:ext cx="1365265" cy="11438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123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O’</a:t>
              </a:r>
              <a:endParaRPr/>
            </a:p>
          </p:txBody>
        </p:sp>
        <p:sp>
          <p:nvSpPr>
            <p:cNvPr id="290" name="Google Shape;290;p5"/>
            <p:cNvSpPr txBox="1"/>
            <p:nvPr/>
          </p:nvSpPr>
          <p:spPr>
            <a:xfrm rot="858530">
              <a:off x="3087937" y="392482"/>
              <a:ext cx="1637590" cy="675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6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CLOCK</a:t>
              </a:r>
              <a:endParaRPr/>
            </a:p>
          </p:txBody>
        </p:sp>
        <p:sp>
          <p:nvSpPr>
            <p:cNvPr id="291" name="Google Shape;291;p5"/>
            <p:cNvSpPr txBox="1"/>
            <p:nvPr/>
          </p:nvSpPr>
          <p:spPr>
            <a:xfrm rot="-629742">
              <a:off x="49965" y="435213"/>
              <a:ext cx="1909418" cy="895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998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HACK</a:t>
              </a:r>
              <a:endParaRPr/>
            </a:p>
          </p:txBody>
        </p:sp>
      </p:grpSp>
      <p:grpSp>
        <p:nvGrpSpPr>
          <p:cNvPr id="292" name="Google Shape;292;p5"/>
          <p:cNvGrpSpPr/>
          <p:nvPr/>
        </p:nvGrpSpPr>
        <p:grpSpPr>
          <a:xfrm rot="3105892">
            <a:off x="-1150407" y="9245221"/>
            <a:ext cx="1270229" cy="1359542"/>
            <a:chOff x="0" y="-28575"/>
            <a:chExt cx="406400" cy="434975"/>
          </a:xfrm>
        </p:grpSpPr>
        <p:sp>
          <p:nvSpPr>
            <p:cNvPr id="293" name="Google Shape;293;p5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</p:sp>
        <p:sp>
          <p:nvSpPr>
            <p:cNvPr id="294" name="Google Shape;294;p5"/>
            <p:cNvSpPr txBox="1"/>
            <p:nvPr/>
          </p:nvSpPr>
          <p:spPr>
            <a:xfrm>
              <a:off x="0" y="-28575"/>
              <a:ext cx="406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5"/>
          <p:cNvGrpSpPr/>
          <p:nvPr/>
        </p:nvGrpSpPr>
        <p:grpSpPr>
          <a:xfrm rot="3105892">
            <a:off x="-258473" y="8022838"/>
            <a:ext cx="1270229" cy="1359542"/>
            <a:chOff x="0" y="-28575"/>
            <a:chExt cx="406400" cy="434975"/>
          </a:xfrm>
        </p:grpSpPr>
        <p:sp>
          <p:nvSpPr>
            <p:cNvPr id="296" name="Google Shape;296;p5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297" name="Google Shape;297;p5"/>
            <p:cNvSpPr txBox="1"/>
            <p:nvPr/>
          </p:nvSpPr>
          <p:spPr>
            <a:xfrm>
              <a:off x="0" y="-28575"/>
              <a:ext cx="406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3105892">
            <a:off x="-453304" y="6483829"/>
            <a:ext cx="1270229" cy="1359542"/>
            <a:chOff x="0" y="-28575"/>
            <a:chExt cx="406400" cy="434975"/>
          </a:xfrm>
        </p:grpSpPr>
        <p:sp>
          <p:nvSpPr>
            <p:cNvPr id="299" name="Google Shape;299;p5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00" name="Google Shape;300;p5"/>
            <p:cNvSpPr txBox="1"/>
            <p:nvPr/>
          </p:nvSpPr>
          <p:spPr>
            <a:xfrm>
              <a:off x="0" y="-28575"/>
              <a:ext cx="406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5"/>
          <p:cNvGrpSpPr/>
          <p:nvPr/>
        </p:nvGrpSpPr>
        <p:grpSpPr>
          <a:xfrm rot="3105892">
            <a:off x="-49668" y="10405248"/>
            <a:ext cx="1270229" cy="1359542"/>
            <a:chOff x="0" y="-28575"/>
            <a:chExt cx="406400" cy="434975"/>
          </a:xfrm>
        </p:grpSpPr>
        <p:sp>
          <p:nvSpPr>
            <p:cNvPr id="302" name="Google Shape;302;p5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9AB00"/>
            </a:solidFill>
            <a:ln>
              <a:noFill/>
            </a:ln>
          </p:spPr>
        </p:sp>
        <p:sp>
          <p:nvSpPr>
            <p:cNvPr id="303" name="Google Shape;303;p5"/>
            <p:cNvSpPr txBox="1"/>
            <p:nvPr/>
          </p:nvSpPr>
          <p:spPr>
            <a:xfrm>
              <a:off x="0" y="-28575"/>
              <a:ext cx="406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p5"/>
          <p:cNvGrpSpPr/>
          <p:nvPr/>
        </p:nvGrpSpPr>
        <p:grpSpPr>
          <a:xfrm>
            <a:off x="-1289289" y="1307876"/>
            <a:ext cx="2252454" cy="4391353"/>
            <a:chOff x="0" y="-56183"/>
            <a:chExt cx="3003271" cy="5855137"/>
          </a:xfrm>
        </p:grpSpPr>
        <p:grpSp>
          <p:nvGrpSpPr>
            <p:cNvPr id="305" name="Google Shape;305;p5"/>
            <p:cNvGrpSpPr/>
            <p:nvPr/>
          </p:nvGrpSpPr>
          <p:grpSpPr>
            <a:xfrm rot="3105892">
              <a:off x="296689" y="2994282"/>
              <a:ext cx="1291083" cy="1381862"/>
              <a:chOff x="0" y="-28575"/>
              <a:chExt cx="406400" cy="434975"/>
            </a:xfrm>
          </p:grpSpPr>
          <p:sp>
            <p:nvSpPr>
              <p:cNvPr id="306" name="Google Shape;306;p5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34A853"/>
              </a:solidFill>
              <a:ln>
                <a:noFill/>
              </a:ln>
            </p:spPr>
          </p:sp>
          <p:sp>
            <p:nvSpPr>
              <p:cNvPr id="307" name="Google Shape;307;p5"/>
              <p:cNvSpPr txBox="1"/>
              <p:nvPr/>
            </p:nvSpPr>
            <p:spPr>
              <a:xfrm>
                <a:off x="0" y="-28575"/>
                <a:ext cx="406400" cy="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8" name="Google Shape;308;p5"/>
            <p:cNvGrpSpPr/>
            <p:nvPr/>
          </p:nvGrpSpPr>
          <p:grpSpPr>
            <a:xfrm rot="3105892">
              <a:off x="1203267" y="1751831"/>
              <a:ext cx="1291083" cy="1381862"/>
              <a:chOff x="0" y="-28575"/>
              <a:chExt cx="406400" cy="434975"/>
            </a:xfrm>
          </p:grpSpPr>
          <p:sp>
            <p:nvSpPr>
              <p:cNvPr id="309" name="Google Shape;309;p5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</p:sp>
          <p:sp>
            <p:nvSpPr>
              <p:cNvPr id="310" name="Google Shape;310;p5"/>
              <p:cNvSpPr txBox="1"/>
              <p:nvPr/>
            </p:nvSpPr>
            <p:spPr>
              <a:xfrm>
                <a:off x="0" y="-28575"/>
                <a:ext cx="406400" cy="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1" name="Google Shape;311;p5"/>
            <p:cNvGrpSpPr/>
            <p:nvPr/>
          </p:nvGrpSpPr>
          <p:grpSpPr>
            <a:xfrm rot="3105892">
              <a:off x="1005237" y="187555"/>
              <a:ext cx="1291083" cy="1381862"/>
              <a:chOff x="0" y="-28575"/>
              <a:chExt cx="406400" cy="434975"/>
            </a:xfrm>
          </p:grpSpPr>
          <p:sp>
            <p:nvSpPr>
              <p:cNvPr id="312" name="Google Shape;312;p5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  <p:sp>
            <p:nvSpPr>
              <p:cNvPr id="313" name="Google Shape;313;p5"/>
              <p:cNvSpPr txBox="1"/>
              <p:nvPr/>
            </p:nvSpPr>
            <p:spPr>
              <a:xfrm>
                <a:off x="0" y="-28575"/>
                <a:ext cx="406400" cy="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4" name="Google Shape;314;p5"/>
            <p:cNvGrpSpPr/>
            <p:nvPr/>
          </p:nvGrpSpPr>
          <p:grpSpPr>
            <a:xfrm rot="3105892">
              <a:off x="1415500" y="4173354"/>
              <a:ext cx="1291083" cy="1381862"/>
              <a:chOff x="0" y="-28575"/>
              <a:chExt cx="406400" cy="434975"/>
            </a:xfrm>
          </p:grpSpPr>
          <p:sp>
            <p:nvSpPr>
              <p:cNvPr id="315" name="Google Shape;315;p5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F9AB00"/>
              </a:solidFill>
              <a:ln>
                <a:noFill/>
              </a:ln>
            </p:spPr>
          </p:sp>
          <p:sp>
            <p:nvSpPr>
              <p:cNvPr id="316" name="Google Shape;316;p5"/>
              <p:cNvSpPr txBox="1"/>
              <p:nvPr/>
            </p:nvSpPr>
            <p:spPr>
              <a:xfrm>
                <a:off x="0" y="-28575"/>
                <a:ext cx="406400" cy="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17" name="Google Shape;317;p5"/>
          <p:cNvSpPr/>
          <p:nvPr/>
        </p:nvSpPr>
        <p:spPr>
          <a:xfrm>
            <a:off x="8057786" y="-1176711"/>
            <a:ext cx="11463700" cy="11463700"/>
          </a:xfrm>
          <a:custGeom>
            <a:rect b="b" l="l" r="r" t="t"/>
            <a:pathLst>
              <a:path extrusionOk="0" h="11463700" w="11463700">
                <a:moveTo>
                  <a:pt x="0" y="0"/>
                </a:moveTo>
                <a:lnTo>
                  <a:pt x="11463700" y="0"/>
                </a:lnTo>
                <a:lnTo>
                  <a:pt x="11463700" y="11463700"/>
                </a:lnTo>
                <a:lnTo>
                  <a:pt x="0" y="11463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0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8" name="Google Shape;318;p5"/>
          <p:cNvGrpSpPr/>
          <p:nvPr/>
        </p:nvGrpSpPr>
        <p:grpSpPr>
          <a:xfrm>
            <a:off x="-768269" y="-144661"/>
            <a:ext cx="4881662" cy="312973"/>
            <a:chOff x="0" y="-38100"/>
            <a:chExt cx="1285705" cy="82429"/>
          </a:xfrm>
        </p:grpSpPr>
        <p:sp>
          <p:nvSpPr>
            <p:cNvPr id="319" name="Google Shape;319;p5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20" name="Google Shape;320;p5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5"/>
          <p:cNvGrpSpPr/>
          <p:nvPr/>
        </p:nvGrpSpPr>
        <p:grpSpPr>
          <a:xfrm>
            <a:off x="3853985" y="-144661"/>
            <a:ext cx="4881662" cy="312973"/>
            <a:chOff x="0" y="-38100"/>
            <a:chExt cx="1285705" cy="82429"/>
          </a:xfrm>
        </p:grpSpPr>
        <p:sp>
          <p:nvSpPr>
            <p:cNvPr id="322" name="Google Shape;322;p5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323" name="Google Shape;323;p5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5"/>
          <p:cNvGrpSpPr/>
          <p:nvPr/>
        </p:nvGrpSpPr>
        <p:grpSpPr>
          <a:xfrm>
            <a:off x="8716597" y="-154186"/>
            <a:ext cx="4881662" cy="312973"/>
            <a:chOff x="0" y="-38100"/>
            <a:chExt cx="1285705" cy="82429"/>
          </a:xfrm>
        </p:grpSpPr>
        <p:sp>
          <p:nvSpPr>
            <p:cNvPr id="325" name="Google Shape;325;p5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4B9960"/>
            </a:solidFill>
            <a:ln>
              <a:noFill/>
            </a:ln>
          </p:spPr>
        </p:sp>
        <p:sp>
          <p:nvSpPr>
            <p:cNvPr id="326" name="Google Shape;326;p5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5"/>
          <p:cNvGrpSpPr/>
          <p:nvPr/>
        </p:nvGrpSpPr>
        <p:grpSpPr>
          <a:xfrm>
            <a:off x="13598259" y="-144661"/>
            <a:ext cx="4881662" cy="312973"/>
            <a:chOff x="0" y="-38100"/>
            <a:chExt cx="1285705" cy="82429"/>
          </a:xfrm>
        </p:grpSpPr>
        <p:sp>
          <p:nvSpPr>
            <p:cNvPr id="328" name="Google Shape;328;p5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329" name="Google Shape;329;p5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5"/>
          <p:cNvGrpSpPr/>
          <p:nvPr/>
        </p:nvGrpSpPr>
        <p:grpSpPr>
          <a:xfrm>
            <a:off x="-170433" y="9921555"/>
            <a:ext cx="4024418" cy="365445"/>
            <a:chOff x="0" y="-38100"/>
            <a:chExt cx="1059929" cy="96249"/>
          </a:xfrm>
        </p:grpSpPr>
        <p:sp>
          <p:nvSpPr>
            <p:cNvPr id="331" name="Google Shape;331;p5"/>
            <p:cNvSpPr/>
            <p:nvPr/>
          </p:nvSpPr>
          <p:spPr>
            <a:xfrm>
              <a:off x="0" y="0"/>
              <a:ext cx="1059929" cy="58149"/>
            </a:xfrm>
            <a:custGeom>
              <a:rect b="b" l="l" r="r" t="t"/>
              <a:pathLst>
                <a:path extrusionOk="0" h="58149" w="1059929">
                  <a:moveTo>
                    <a:pt x="0" y="0"/>
                  </a:moveTo>
                  <a:lnTo>
                    <a:pt x="1059929" y="0"/>
                  </a:lnTo>
                  <a:lnTo>
                    <a:pt x="1059929" y="58149"/>
                  </a:lnTo>
                  <a:lnTo>
                    <a:pt x="0" y="58149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332" name="Google Shape;332;p5"/>
            <p:cNvSpPr txBox="1"/>
            <p:nvPr/>
          </p:nvSpPr>
          <p:spPr>
            <a:xfrm>
              <a:off x="0" y="-38100"/>
              <a:ext cx="1059929" cy="9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5"/>
          <p:cNvGrpSpPr/>
          <p:nvPr/>
        </p:nvGrpSpPr>
        <p:grpSpPr>
          <a:xfrm>
            <a:off x="3834935" y="9921555"/>
            <a:ext cx="4881662" cy="365445"/>
            <a:chOff x="0" y="-38100"/>
            <a:chExt cx="1285705" cy="96249"/>
          </a:xfrm>
        </p:grpSpPr>
        <p:sp>
          <p:nvSpPr>
            <p:cNvPr id="334" name="Google Shape;334;p5"/>
            <p:cNvSpPr/>
            <p:nvPr/>
          </p:nvSpPr>
          <p:spPr>
            <a:xfrm>
              <a:off x="0" y="0"/>
              <a:ext cx="1285705" cy="58149"/>
            </a:xfrm>
            <a:custGeom>
              <a:rect b="b" l="l" r="r" t="t"/>
              <a:pathLst>
                <a:path extrusionOk="0" h="5814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58149"/>
                  </a:lnTo>
                  <a:lnTo>
                    <a:pt x="0" y="5814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5" name="Google Shape;335;p5"/>
            <p:cNvSpPr txBox="1"/>
            <p:nvPr/>
          </p:nvSpPr>
          <p:spPr>
            <a:xfrm>
              <a:off x="0" y="-38100"/>
              <a:ext cx="1285705" cy="9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5"/>
          <p:cNvGrpSpPr/>
          <p:nvPr/>
        </p:nvGrpSpPr>
        <p:grpSpPr>
          <a:xfrm>
            <a:off x="13598259" y="9946161"/>
            <a:ext cx="5160332" cy="340839"/>
            <a:chOff x="0" y="-38100"/>
            <a:chExt cx="1359100" cy="89769"/>
          </a:xfrm>
        </p:grpSpPr>
        <p:sp>
          <p:nvSpPr>
            <p:cNvPr id="337" name="Google Shape;337;p5"/>
            <p:cNvSpPr/>
            <p:nvPr/>
          </p:nvSpPr>
          <p:spPr>
            <a:xfrm>
              <a:off x="0" y="0"/>
              <a:ext cx="1359100" cy="51669"/>
            </a:xfrm>
            <a:custGeom>
              <a:rect b="b" l="l" r="r" t="t"/>
              <a:pathLst>
                <a:path extrusionOk="0" h="51669" w="1359100">
                  <a:moveTo>
                    <a:pt x="0" y="0"/>
                  </a:moveTo>
                  <a:lnTo>
                    <a:pt x="1359100" y="0"/>
                  </a:lnTo>
                  <a:lnTo>
                    <a:pt x="1359100" y="51669"/>
                  </a:lnTo>
                  <a:lnTo>
                    <a:pt x="0" y="51669"/>
                  </a:lnTo>
                  <a:close/>
                </a:path>
              </a:pathLst>
            </a:custGeom>
            <a:solidFill>
              <a:srgbClr val="4B9960"/>
            </a:solidFill>
            <a:ln>
              <a:noFill/>
            </a:ln>
          </p:spPr>
        </p:sp>
        <p:sp>
          <p:nvSpPr>
            <p:cNvPr id="338" name="Google Shape;338;p5"/>
            <p:cNvSpPr txBox="1"/>
            <p:nvPr/>
          </p:nvSpPr>
          <p:spPr>
            <a:xfrm>
              <a:off x="0" y="-38100"/>
              <a:ext cx="1359100" cy="89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5"/>
          <p:cNvGrpSpPr/>
          <p:nvPr/>
        </p:nvGrpSpPr>
        <p:grpSpPr>
          <a:xfrm>
            <a:off x="8716597" y="9947791"/>
            <a:ext cx="4881662" cy="312973"/>
            <a:chOff x="0" y="-38100"/>
            <a:chExt cx="1285705" cy="82429"/>
          </a:xfrm>
        </p:grpSpPr>
        <p:sp>
          <p:nvSpPr>
            <p:cNvPr id="340" name="Google Shape;340;p5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341" name="Google Shape;341;p5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5"/>
          <p:cNvSpPr txBox="1"/>
          <p:nvPr/>
        </p:nvSpPr>
        <p:spPr>
          <a:xfrm>
            <a:off x="1442300" y="367400"/>
            <a:ext cx="154089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270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597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74151"/>
                </a:solidFill>
                <a:highlight>
                  <a:srgbClr val="F5F5F5"/>
                </a:highlight>
              </a:rPr>
              <a:t> </a:t>
            </a:r>
            <a:endParaRPr sz="3600">
              <a:solidFill>
                <a:srgbClr val="111827"/>
              </a:solidFill>
              <a:highlight>
                <a:srgbClr val="F5F5F5"/>
              </a:highlight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highlight>
                <a:srgbClr val="F5F5F5"/>
              </a:highlight>
            </a:endParaRPr>
          </a:p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97">
              <a:solidFill>
                <a:srgbClr val="FFFFFF"/>
              </a:solidFill>
            </a:endParaRPr>
          </a:p>
        </p:txBody>
      </p:sp>
      <p:pic>
        <p:nvPicPr>
          <p:cNvPr descr="A screen shot of a computer&#10;&#10;AI-generated content may be incorrect." id="343" name="Google Shape;34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0" y="7663726"/>
            <a:ext cx="18288000" cy="2475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"/>
          <p:cNvSpPr txBox="1"/>
          <p:nvPr/>
        </p:nvSpPr>
        <p:spPr>
          <a:xfrm>
            <a:off x="501559" y="6710434"/>
            <a:ext cx="8125200" cy="581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descr="A person sitting at a computer&#10;&#10;AI-generated content may be incorrect." id="345" name="Google Shape;345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7200" y="1511175"/>
            <a:ext cx="7080900" cy="489093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"/>
          <p:cNvSpPr txBox="1"/>
          <p:nvPr/>
        </p:nvSpPr>
        <p:spPr>
          <a:xfrm>
            <a:off x="10681778" y="1226283"/>
            <a:ext cx="2190900" cy="22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grpSp>
        <p:nvGrpSpPr>
          <p:cNvPr id="347" name="Google Shape;347;p5"/>
          <p:cNvGrpSpPr/>
          <p:nvPr/>
        </p:nvGrpSpPr>
        <p:grpSpPr>
          <a:xfrm>
            <a:off x="16851208" y="763085"/>
            <a:ext cx="548071" cy="548071"/>
            <a:chOff x="0" y="0"/>
            <a:chExt cx="812800" cy="812800"/>
          </a:xfrm>
        </p:grpSpPr>
        <p:sp>
          <p:nvSpPr>
            <p:cNvPr id="348" name="Google Shape;348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0" name="Google Shape;350;p5"/>
          <p:cNvGrpSpPr/>
          <p:nvPr/>
        </p:nvGrpSpPr>
        <p:grpSpPr>
          <a:xfrm>
            <a:off x="17805318" y="367411"/>
            <a:ext cx="262778" cy="262778"/>
            <a:chOff x="0" y="0"/>
            <a:chExt cx="812800" cy="812800"/>
          </a:xfrm>
        </p:grpSpPr>
        <p:sp>
          <p:nvSpPr>
            <p:cNvPr id="351" name="Google Shape;351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5"/>
          <p:cNvSpPr txBox="1"/>
          <p:nvPr/>
        </p:nvSpPr>
        <p:spPr>
          <a:xfrm>
            <a:off x="668375" y="367400"/>
            <a:ext cx="10180200" cy="7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3700"/>
              </a:spcBef>
              <a:spcAft>
                <a:spcPts val="0"/>
              </a:spcAft>
              <a:buNone/>
            </a:pPr>
            <a:r>
              <a:t/>
            </a:r>
            <a:endParaRPr sz="3700" u="sng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370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FFFFF"/>
                </a:solidFill>
              </a:rPr>
              <a:t>-&gt;MERN Stack</a:t>
            </a:r>
            <a:endParaRPr b="1" sz="3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70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FFFFFF"/>
                </a:solidFill>
              </a:rPr>
              <a:t>-&gt;AI USED :</a:t>
            </a:r>
            <a:r>
              <a:rPr lang="en-US" sz="3700">
                <a:solidFill>
                  <a:srgbClr val="FFFFFF"/>
                </a:solidFill>
              </a:rPr>
              <a:t> Open AI +</a:t>
            </a:r>
            <a:r>
              <a:rPr lang="en-US" sz="3700" u="sng">
                <a:solidFill>
                  <a:srgbClr val="FFFFFF"/>
                </a:solidFill>
              </a:rPr>
              <a:t> Our OWN Model</a:t>
            </a:r>
            <a:r>
              <a:rPr b="1" lang="en-US" sz="3700" u="sng">
                <a:solidFill>
                  <a:srgbClr val="FFFFFF"/>
                </a:solidFill>
              </a:rPr>
              <a:t> for Better accuracy and security</a:t>
            </a:r>
            <a:r>
              <a:rPr lang="en-US" sz="3700" u="sng">
                <a:solidFill>
                  <a:srgbClr val="FFFFFF"/>
                </a:solidFill>
              </a:rPr>
              <a:t> is under developemnt​</a:t>
            </a:r>
            <a:endParaRPr sz="3700" u="sng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7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FFFFFF"/>
                </a:solidFill>
              </a:rPr>
              <a:t>-&gt; + </a:t>
            </a:r>
            <a:r>
              <a:rPr lang="en-US" sz="3400">
                <a:solidFill>
                  <a:srgbClr val="FFFFFF"/>
                </a:solidFill>
              </a:rPr>
              <a:t>additional supporting tools and libraries</a:t>
            </a:r>
            <a:endParaRPr sz="34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700"/>
              </a:spcBef>
              <a:spcAft>
                <a:spcPts val="3700"/>
              </a:spcAft>
              <a:buNone/>
            </a:pPr>
            <a:r>
              <a:t/>
            </a:r>
            <a:endParaRPr sz="3700" u="sng">
              <a:solidFill>
                <a:srgbClr val="FFFFFF"/>
              </a:solidFill>
            </a:endParaRPr>
          </a:p>
        </p:txBody>
      </p:sp>
      <p:sp>
        <p:nvSpPr>
          <p:cNvPr id="354" name="Google Shape;354;p5"/>
          <p:cNvSpPr txBox="1"/>
          <p:nvPr/>
        </p:nvSpPr>
        <p:spPr>
          <a:xfrm>
            <a:off x="7266950" y="0"/>
            <a:ext cx="70809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7700"/>
              </a:spcBef>
              <a:spcAft>
                <a:spcPts val="7700"/>
              </a:spcAft>
              <a:buNone/>
            </a:pPr>
            <a:r>
              <a:rPr b="1" lang="en-US" sz="7750">
                <a:solidFill>
                  <a:srgbClr val="F6E0F5"/>
                </a:solidFill>
              </a:rPr>
              <a:t>Stack </a:t>
            </a:r>
            <a:r>
              <a:rPr lang="en-US" sz="7750">
                <a:solidFill>
                  <a:srgbClr val="F6E0F5"/>
                </a:solidFill>
              </a:rPr>
              <a:t>Used:-</a:t>
            </a:r>
            <a:endParaRPr sz="7750">
              <a:solidFill>
                <a:srgbClr val="F6E0F5"/>
              </a:solidFill>
            </a:endParaRPr>
          </a:p>
        </p:txBody>
      </p:sp>
      <p:sp>
        <p:nvSpPr>
          <p:cNvPr id="355" name="Google Shape;355;p5"/>
          <p:cNvSpPr txBox="1"/>
          <p:nvPr/>
        </p:nvSpPr>
        <p:spPr>
          <a:xfrm>
            <a:off x="3854000" y="0"/>
            <a:ext cx="42039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7700"/>
              </a:spcBef>
              <a:spcAft>
                <a:spcPts val="7700"/>
              </a:spcAft>
              <a:buNone/>
            </a:pPr>
            <a:r>
              <a:rPr b="1" lang="en-US" sz="7750">
                <a:solidFill>
                  <a:srgbClr val="A280EC"/>
                </a:solidFill>
              </a:rPr>
              <a:t>🛠Tech</a:t>
            </a:r>
            <a:endParaRPr b="1" sz="7750">
              <a:solidFill>
                <a:srgbClr val="A280E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"/>
          <p:cNvSpPr/>
          <p:nvPr/>
        </p:nvSpPr>
        <p:spPr>
          <a:xfrm>
            <a:off x="-3405914" y="-1176700"/>
            <a:ext cx="11463700" cy="11463700"/>
          </a:xfrm>
          <a:custGeom>
            <a:rect b="b" l="l" r="r" t="t"/>
            <a:pathLst>
              <a:path extrusionOk="0" h="11463700" w="11463700">
                <a:moveTo>
                  <a:pt x="0" y="0"/>
                </a:moveTo>
                <a:lnTo>
                  <a:pt x="11463700" y="0"/>
                </a:lnTo>
                <a:lnTo>
                  <a:pt x="11463700" y="11463700"/>
                </a:lnTo>
                <a:lnTo>
                  <a:pt x="0" y="114637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0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61" name="Google Shape;361;p7"/>
          <p:cNvGrpSpPr/>
          <p:nvPr/>
        </p:nvGrpSpPr>
        <p:grpSpPr>
          <a:xfrm rot="3105892">
            <a:off x="-1150407" y="9245221"/>
            <a:ext cx="1270229" cy="1359542"/>
            <a:chOff x="0" y="-28575"/>
            <a:chExt cx="406400" cy="434975"/>
          </a:xfrm>
        </p:grpSpPr>
        <p:sp>
          <p:nvSpPr>
            <p:cNvPr id="362" name="Google Shape;362;p7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</p:sp>
        <p:sp>
          <p:nvSpPr>
            <p:cNvPr id="363" name="Google Shape;363;p7"/>
            <p:cNvSpPr txBox="1"/>
            <p:nvPr/>
          </p:nvSpPr>
          <p:spPr>
            <a:xfrm>
              <a:off x="0" y="-28575"/>
              <a:ext cx="406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4" name="Google Shape;364;p7"/>
          <p:cNvGrpSpPr/>
          <p:nvPr/>
        </p:nvGrpSpPr>
        <p:grpSpPr>
          <a:xfrm rot="3105892">
            <a:off x="-258473" y="8022838"/>
            <a:ext cx="1270229" cy="1359542"/>
            <a:chOff x="0" y="-28575"/>
            <a:chExt cx="406400" cy="434975"/>
          </a:xfrm>
        </p:grpSpPr>
        <p:sp>
          <p:nvSpPr>
            <p:cNvPr id="365" name="Google Shape;365;p7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366" name="Google Shape;366;p7"/>
            <p:cNvSpPr txBox="1"/>
            <p:nvPr/>
          </p:nvSpPr>
          <p:spPr>
            <a:xfrm>
              <a:off x="0" y="-28575"/>
              <a:ext cx="406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7" name="Google Shape;367;p7"/>
          <p:cNvGrpSpPr/>
          <p:nvPr/>
        </p:nvGrpSpPr>
        <p:grpSpPr>
          <a:xfrm rot="3105892">
            <a:off x="-453304" y="6483829"/>
            <a:ext cx="1270229" cy="1359542"/>
            <a:chOff x="0" y="-28575"/>
            <a:chExt cx="406400" cy="434975"/>
          </a:xfrm>
        </p:grpSpPr>
        <p:sp>
          <p:nvSpPr>
            <p:cNvPr id="368" name="Google Shape;368;p7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69" name="Google Shape;369;p7"/>
            <p:cNvSpPr txBox="1"/>
            <p:nvPr/>
          </p:nvSpPr>
          <p:spPr>
            <a:xfrm>
              <a:off x="0" y="-28575"/>
              <a:ext cx="406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7"/>
          <p:cNvGrpSpPr/>
          <p:nvPr/>
        </p:nvGrpSpPr>
        <p:grpSpPr>
          <a:xfrm rot="3105892">
            <a:off x="-49668" y="10405248"/>
            <a:ext cx="1270229" cy="1359542"/>
            <a:chOff x="0" y="-28575"/>
            <a:chExt cx="406400" cy="434975"/>
          </a:xfrm>
        </p:grpSpPr>
        <p:sp>
          <p:nvSpPr>
            <p:cNvPr id="371" name="Google Shape;371;p7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9AB00"/>
            </a:solidFill>
            <a:ln>
              <a:noFill/>
            </a:ln>
          </p:spPr>
        </p:sp>
        <p:sp>
          <p:nvSpPr>
            <p:cNvPr id="372" name="Google Shape;372;p7"/>
            <p:cNvSpPr txBox="1"/>
            <p:nvPr/>
          </p:nvSpPr>
          <p:spPr>
            <a:xfrm>
              <a:off x="0" y="-28575"/>
              <a:ext cx="406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7"/>
          <p:cNvGrpSpPr/>
          <p:nvPr/>
        </p:nvGrpSpPr>
        <p:grpSpPr>
          <a:xfrm>
            <a:off x="-1289289" y="1307876"/>
            <a:ext cx="2252454" cy="4391353"/>
            <a:chOff x="0" y="-56183"/>
            <a:chExt cx="3003271" cy="5855137"/>
          </a:xfrm>
        </p:grpSpPr>
        <p:grpSp>
          <p:nvGrpSpPr>
            <p:cNvPr id="374" name="Google Shape;374;p7"/>
            <p:cNvGrpSpPr/>
            <p:nvPr/>
          </p:nvGrpSpPr>
          <p:grpSpPr>
            <a:xfrm rot="3105892">
              <a:off x="296689" y="2994282"/>
              <a:ext cx="1291083" cy="1381862"/>
              <a:chOff x="0" y="-28575"/>
              <a:chExt cx="406400" cy="434975"/>
            </a:xfrm>
          </p:grpSpPr>
          <p:sp>
            <p:nvSpPr>
              <p:cNvPr id="375" name="Google Shape;375;p7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34A853"/>
              </a:solidFill>
              <a:ln>
                <a:noFill/>
              </a:ln>
            </p:spPr>
          </p:sp>
          <p:sp>
            <p:nvSpPr>
              <p:cNvPr id="376" name="Google Shape;376;p7"/>
              <p:cNvSpPr txBox="1"/>
              <p:nvPr/>
            </p:nvSpPr>
            <p:spPr>
              <a:xfrm>
                <a:off x="0" y="-28575"/>
                <a:ext cx="406400" cy="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7" name="Google Shape;377;p7"/>
            <p:cNvGrpSpPr/>
            <p:nvPr/>
          </p:nvGrpSpPr>
          <p:grpSpPr>
            <a:xfrm rot="3105892">
              <a:off x="1203267" y="1751831"/>
              <a:ext cx="1291083" cy="1381862"/>
              <a:chOff x="0" y="-28575"/>
              <a:chExt cx="406400" cy="434975"/>
            </a:xfrm>
          </p:grpSpPr>
          <p:sp>
            <p:nvSpPr>
              <p:cNvPr id="378" name="Google Shape;378;p7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</p:sp>
          <p:sp>
            <p:nvSpPr>
              <p:cNvPr id="379" name="Google Shape;379;p7"/>
              <p:cNvSpPr txBox="1"/>
              <p:nvPr/>
            </p:nvSpPr>
            <p:spPr>
              <a:xfrm>
                <a:off x="0" y="-28575"/>
                <a:ext cx="406400" cy="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7"/>
            <p:cNvGrpSpPr/>
            <p:nvPr/>
          </p:nvGrpSpPr>
          <p:grpSpPr>
            <a:xfrm rot="3105892">
              <a:off x="1005237" y="187555"/>
              <a:ext cx="1291083" cy="1381862"/>
              <a:chOff x="0" y="-28575"/>
              <a:chExt cx="406400" cy="434975"/>
            </a:xfrm>
          </p:grpSpPr>
          <p:sp>
            <p:nvSpPr>
              <p:cNvPr id="381" name="Google Shape;381;p7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  <p:sp>
            <p:nvSpPr>
              <p:cNvPr id="382" name="Google Shape;382;p7"/>
              <p:cNvSpPr txBox="1"/>
              <p:nvPr/>
            </p:nvSpPr>
            <p:spPr>
              <a:xfrm>
                <a:off x="0" y="-28575"/>
                <a:ext cx="406400" cy="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7"/>
            <p:cNvGrpSpPr/>
            <p:nvPr/>
          </p:nvGrpSpPr>
          <p:grpSpPr>
            <a:xfrm rot="3105892">
              <a:off x="1415500" y="4173354"/>
              <a:ext cx="1291083" cy="1381862"/>
              <a:chOff x="0" y="-28575"/>
              <a:chExt cx="406400" cy="434975"/>
            </a:xfrm>
          </p:grpSpPr>
          <p:sp>
            <p:nvSpPr>
              <p:cNvPr id="384" name="Google Shape;384;p7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F9AB00"/>
              </a:solidFill>
              <a:ln>
                <a:noFill/>
              </a:ln>
            </p:spPr>
          </p:sp>
          <p:sp>
            <p:nvSpPr>
              <p:cNvPr id="385" name="Google Shape;385;p7"/>
              <p:cNvSpPr txBox="1"/>
              <p:nvPr/>
            </p:nvSpPr>
            <p:spPr>
              <a:xfrm>
                <a:off x="0" y="-28575"/>
                <a:ext cx="406400" cy="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6" name="Google Shape;386;p7"/>
          <p:cNvGrpSpPr/>
          <p:nvPr/>
        </p:nvGrpSpPr>
        <p:grpSpPr>
          <a:xfrm>
            <a:off x="-768269" y="-144661"/>
            <a:ext cx="4881662" cy="312973"/>
            <a:chOff x="0" y="-38100"/>
            <a:chExt cx="1285705" cy="82429"/>
          </a:xfrm>
        </p:grpSpPr>
        <p:sp>
          <p:nvSpPr>
            <p:cNvPr id="387" name="Google Shape;387;p7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88" name="Google Shape;388;p7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7"/>
          <p:cNvGrpSpPr/>
          <p:nvPr/>
        </p:nvGrpSpPr>
        <p:grpSpPr>
          <a:xfrm>
            <a:off x="3853985" y="-144661"/>
            <a:ext cx="4881662" cy="312973"/>
            <a:chOff x="0" y="-38100"/>
            <a:chExt cx="1285705" cy="82429"/>
          </a:xfrm>
        </p:grpSpPr>
        <p:sp>
          <p:nvSpPr>
            <p:cNvPr id="390" name="Google Shape;390;p7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391" name="Google Shape;391;p7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7"/>
          <p:cNvGrpSpPr/>
          <p:nvPr/>
        </p:nvGrpSpPr>
        <p:grpSpPr>
          <a:xfrm>
            <a:off x="8716597" y="-154186"/>
            <a:ext cx="4881662" cy="312973"/>
            <a:chOff x="0" y="-38100"/>
            <a:chExt cx="1285705" cy="82429"/>
          </a:xfrm>
        </p:grpSpPr>
        <p:sp>
          <p:nvSpPr>
            <p:cNvPr id="393" name="Google Shape;393;p7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4B9960"/>
            </a:solidFill>
            <a:ln>
              <a:noFill/>
            </a:ln>
          </p:spPr>
        </p:sp>
        <p:sp>
          <p:nvSpPr>
            <p:cNvPr id="394" name="Google Shape;394;p7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7"/>
          <p:cNvGrpSpPr/>
          <p:nvPr/>
        </p:nvGrpSpPr>
        <p:grpSpPr>
          <a:xfrm>
            <a:off x="13598259" y="-144661"/>
            <a:ext cx="4881662" cy="312973"/>
            <a:chOff x="0" y="-38100"/>
            <a:chExt cx="1285705" cy="82429"/>
          </a:xfrm>
        </p:grpSpPr>
        <p:sp>
          <p:nvSpPr>
            <p:cNvPr id="396" name="Google Shape;396;p7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397" name="Google Shape;397;p7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7"/>
          <p:cNvGrpSpPr/>
          <p:nvPr/>
        </p:nvGrpSpPr>
        <p:grpSpPr>
          <a:xfrm>
            <a:off x="-170433" y="9921555"/>
            <a:ext cx="4024418" cy="365445"/>
            <a:chOff x="0" y="-38100"/>
            <a:chExt cx="1059929" cy="96249"/>
          </a:xfrm>
        </p:grpSpPr>
        <p:sp>
          <p:nvSpPr>
            <p:cNvPr id="399" name="Google Shape;399;p7"/>
            <p:cNvSpPr/>
            <p:nvPr/>
          </p:nvSpPr>
          <p:spPr>
            <a:xfrm>
              <a:off x="0" y="0"/>
              <a:ext cx="1059929" cy="58149"/>
            </a:xfrm>
            <a:custGeom>
              <a:rect b="b" l="l" r="r" t="t"/>
              <a:pathLst>
                <a:path extrusionOk="0" h="58149" w="1059929">
                  <a:moveTo>
                    <a:pt x="0" y="0"/>
                  </a:moveTo>
                  <a:lnTo>
                    <a:pt x="1059929" y="0"/>
                  </a:lnTo>
                  <a:lnTo>
                    <a:pt x="1059929" y="58149"/>
                  </a:lnTo>
                  <a:lnTo>
                    <a:pt x="0" y="58149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400" name="Google Shape;400;p7"/>
            <p:cNvSpPr txBox="1"/>
            <p:nvPr/>
          </p:nvSpPr>
          <p:spPr>
            <a:xfrm>
              <a:off x="0" y="-38100"/>
              <a:ext cx="1059929" cy="9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7"/>
          <p:cNvGrpSpPr/>
          <p:nvPr/>
        </p:nvGrpSpPr>
        <p:grpSpPr>
          <a:xfrm>
            <a:off x="3834935" y="9921555"/>
            <a:ext cx="4881662" cy="923009"/>
            <a:chOff x="0" y="-38100"/>
            <a:chExt cx="1285705" cy="243097"/>
          </a:xfrm>
        </p:grpSpPr>
        <p:sp>
          <p:nvSpPr>
            <p:cNvPr id="402" name="Google Shape;402;p7"/>
            <p:cNvSpPr/>
            <p:nvPr/>
          </p:nvSpPr>
          <p:spPr>
            <a:xfrm>
              <a:off x="0" y="0"/>
              <a:ext cx="1285705" cy="204997"/>
            </a:xfrm>
            <a:custGeom>
              <a:rect b="b" l="l" r="r" t="t"/>
              <a:pathLst>
                <a:path extrusionOk="0" h="204997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204997"/>
                  </a:lnTo>
                  <a:lnTo>
                    <a:pt x="0" y="20499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03" name="Google Shape;403;p7"/>
            <p:cNvSpPr txBox="1"/>
            <p:nvPr/>
          </p:nvSpPr>
          <p:spPr>
            <a:xfrm>
              <a:off x="0" y="-38100"/>
              <a:ext cx="1285705" cy="243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4" name="Google Shape;404;p7"/>
          <p:cNvGrpSpPr/>
          <p:nvPr/>
        </p:nvGrpSpPr>
        <p:grpSpPr>
          <a:xfrm>
            <a:off x="13598259" y="9946161"/>
            <a:ext cx="5160332" cy="340839"/>
            <a:chOff x="0" y="-38100"/>
            <a:chExt cx="1359100" cy="89769"/>
          </a:xfrm>
        </p:grpSpPr>
        <p:sp>
          <p:nvSpPr>
            <p:cNvPr id="405" name="Google Shape;405;p7"/>
            <p:cNvSpPr/>
            <p:nvPr/>
          </p:nvSpPr>
          <p:spPr>
            <a:xfrm>
              <a:off x="0" y="0"/>
              <a:ext cx="1359100" cy="51669"/>
            </a:xfrm>
            <a:custGeom>
              <a:rect b="b" l="l" r="r" t="t"/>
              <a:pathLst>
                <a:path extrusionOk="0" h="51669" w="1359100">
                  <a:moveTo>
                    <a:pt x="0" y="0"/>
                  </a:moveTo>
                  <a:lnTo>
                    <a:pt x="1359100" y="0"/>
                  </a:lnTo>
                  <a:lnTo>
                    <a:pt x="1359100" y="51669"/>
                  </a:lnTo>
                  <a:lnTo>
                    <a:pt x="0" y="51669"/>
                  </a:lnTo>
                  <a:close/>
                </a:path>
              </a:pathLst>
            </a:custGeom>
            <a:solidFill>
              <a:srgbClr val="4B9960"/>
            </a:solidFill>
            <a:ln>
              <a:noFill/>
            </a:ln>
          </p:spPr>
        </p:sp>
        <p:sp>
          <p:nvSpPr>
            <p:cNvPr id="406" name="Google Shape;406;p7"/>
            <p:cNvSpPr txBox="1"/>
            <p:nvPr/>
          </p:nvSpPr>
          <p:spPr>
            <a:xfrm>
              <a:off x="0" y="-38100"/>
              <a:ext cx="1359100" cy="89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7" name="Google Shape;407;p7"/>
          <p:cNvGrpSpPr/>
          <p:nvPr/>
        </p:nvGrpSpPr>
        <p:grpSpPr>
          <a:xfrm>
            <a:off x="8716597" y="9947791"/>
            <a:ext cx="4881662" cy="312973"/>
            <a:chOff x="0" y="-38100"/>
            <a:chExt cx="1285705" cy="82429"/>
          </a:xfrm>
        </p:grpSpPr>
        <p:sp>
          <p:nvSpPr>
            <p:cNvPr id="408" name="Google Shape;408;p7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409" name="Google Shape;409;p7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0" name="Google Shape;410;p7"/>
          <p:cNvGrpSpPr/>
          <p:nvPr/>
        </p:nvGrpSpPr>
        <p:grpSpPr>
          <a:xfrm>
            <a:off x="17388620" y="633285"/>
            <a:ext cx="548070" cy="548070"/>
            <a:chOff x="0" y="0"/>
            <a:chExt cx="812800" cy="812800"/>
          </a:xfrm>
        </p:grpSpPr>
        <p:sp>
          <p:nvSpPr>
            <p:cNvPr id="411" name="Google Shape;411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p7"/>
          <p:cNvGrpSpPr/>
          <p:nvPr/>
        </p:nvGrpSpPr>
        <p:grpSpPr>
          <a:xfrm>
            <a:off x="17805318" y="367411"/>
            <a:ext cx="262745" cy="262745"/>
            <a:chOff x="0" y="0"/>
            <a:chExt cx="812800" cy="812800"/>
          </a:xfrm>
        </p:grpSpPr>
        <p:sp>
          <p:nvSpPr>
            <p:cNvPr id="414" name="Google Shape;414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Google Shape;416;p7"/>
          <p:cNvSpPr txBox="1"/>
          <p:nvPr/>
        </p:nvSpPr>
        <p:spPr>
          <a:xfrm>
            <a:off x="2670350" y="345824"/>
            <a:ext cx="148767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lang="en-US" sz="4900">
                <a:solidFill>
                  <a:srgbClr val="FFFFFF"/>
                </a:solidFill>
              </a:rPr>
              <a:t>orkflow </a:t>
            </a:r>
            <a:r>
              <a:rPr b="1" lang="en-US" sz="4900">
                <a:solidFill>
                  <a:schemeClr val="accent1"/>
                </a:solidFill>
              </a:rPr>
              <a:t>and </a:t>
            </a:r>
            <a:r>
              <a:rPr b="1" lang="en-US" sz="4900">
                <a:solidFill>
                  <a:srgbClr val="FFFFFF"/>
                </a:solidFill>
              </a:rPr>
              <a:t>System </a:t>
            </a:r>
            <a:r>
              <a:rPr b="1" lang="en-US" sz="4900">
                <a:solidFill>
                  <a:srgbClr val="9FC5E8"/>
                </a:solidFill>
              </a:rPr>
              <a:t>Architecture</a:t>
            </a:r>
            <a:r>
              <a:rPr b="1" lang="en-US" sz="4900">
                <a:solidFill>
                  <a:srgbClr val="FFFFFF"/>
                </a:solidFill>
              </a:rPr>
              <a:t>:-</a:t>
            </a:r>
            <a:endParaRPr sz="2300"/>
          </a:p>
        </p:txBody>
      </p:sp>
      <p:pic>
        <p:nvPicPr>
          <p:cNvPr id="417" name="Google Shape;417;p7" title="diagram-export-4-27-2025-5_14_56-PM.png"/>
          <p:cNvPicPr preferRelativeResize="0"/>
          <p:nvPr/>
        </p:nvPicPr>
        <p:blipFill rotWithShape="1">
          <a:blip r:embed="rId4">
            <a:alphaModFix/>
          </a:blip>
          <a:srcRect b="0" l="0" r="0" t="5526"/>
          <a:stretch/>
        </p:blipFill>
        <p:spPr>
          <a:xfrm>
            <a:off x="1886013" y="967800"/>
            <a:ext cx="14579748" cy="91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4f1acd1b3a_0_34"/>
          <p:cNvSpPr txBox="1"/>
          <p:nvPr/>
        </p:nvSpPr>
        <p:spPr>
          <a:xfrm>
            <a:off x="16031380" y="8397809"/>
            <a:ext cx="102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g34f1acd1b3a_0_34"/>
          <p:cNvGrpSpPr/>
          <p:nvPr/>
        </p:nvGrpSpPr>
        <p:grpSpPr>
          <a:xfrm rot="3105902">
            <a:off x="-1150510" y="9245331"/>
            <a:ext cx="1270559" cy="1359639"/>
            <a:chOff x="0" y="-28575"/>
            <a:chExt cx="406500" cy="435000"/>
          </a:xfrm>
        </p:grpSpPr>
        <p:sp>
          <p:nvSpPr>
            <p:cNvPr id="424" name="Google Shape;424;g34f1acd1b3a_0_34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</p:sp>
        <p:sp>
          <p:nvSpPr>
            <p:cNvPr id="425" name="Google Shape;425;g34f1acd1b3a_0_34"/>
            <p:cNvSpPr txBox="1"/>
            <p:nvPr/>
          </p:nvSpPr>
          <p:spPr>
            <a:xfrm>
              <a:off x="0" y="-28575"/>
              <a:ext cx="4065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6" name="Google Shape;426;g34f1acd1b3a_0_34"/>
          <p:cNvGrpSpPr/>
          <p:nvPr/>
        </p:nvGrpSpPr>
        <p:grpSpPr>
          <a:xfrm rot="3105902">
            <a:off x="-49771" y="10405358"/>
            <a:ext cx="1270559" cy="1359639"/>
            <a:chOff x="0" y="-28575"/>
            <a:chExt cx="406500" cy="435000"/>
          </a:xfrm>
        </p:grpSpPr>
        <p:sp>
          <p:nvSpPr>
            <p:cNvPr id="427" name="Google Shape;427;g34f1acd1b3a_0_34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9AB00"/>
            </a:solidFill>
            <a:ln>
              <a:noFill/>
            </a:ln>
          </p:spPr>
        </p:sp>
        <p:sp>
          <p:nvSpPr>
            <p:cNvPr id="428" name="Google Shape;428;g34f1acd1b3a_0_34"/>
            <p:cNvSpPr txBox="1"/>
            <p:nvPr/>
          </p:nvSpPr>
          <p:spPr>
            <a:xfrm>
              <a:off x="0" y="-28575"/>
              <a:ext cx="4065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9" name="Google Shape;429;g34f1acd1b3a_0_34"/>
          <p:cNvGrpSpPr/>
          <p:nvPr/>
        </p:nvGrpSpPr>
        <p:grpSpPr>
          <a:xfrm>
            <a:off x="-768269" y="-144662"/>
            <a:ext cx="4882054" cy="313244"/>
            <a:chOff x="0" y="-38100"/>
            <a:chExt cx="1285800" cy="82500"/>
          </a:xfrm>
        </p:grpSpPr>
        <p:sp>
          <p:nvSpPr>
            <p:cNvPr id="430" name="Google Shape;430;g34f1acd1b3a_0_34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31" name="Google Shape;431;g34f1acd1b3a_0_34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g34f1acd1b3a_0_34"/>
          <p:cNvGrpSpPr/>
          <p:nvPr/>
        </p:nvGrpSpPr>
        <p:grpSpPr>
          <a:xfrm>
            <a:off x="3853985" y="-144662"/>
            <a:ext cx="4882054" cy="313244"/>
            <a:chOff x="0" y="-38100"/>
            <a:chExt cx="1285800" cy="82500"/>
          </a:xfrm>
        </p:grpSpPr>
        <p:sp>
          <p:nvSpPr>
            <p:cNvPr id="433" name="Google Shape;433;g34f1acd1b3a_0_34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434" name="Google Shape;434;g34f1acd1b3a_0_34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5" name="Google Shape;435;g34f1acd1b3a_0_34"/>
          <p:cNvGrpSpPr/>
          <p:nvPr/>
        </p:nvGrpSpPr>
        <p:grpSpPr>
          <a:xfrm>
            <a:off x="8716597" y="-154187"/>
            <a:ext cx="4882054" cy="313244"/>
            <a:chOff x="0" y="-38100"/>
            <a:chExt cx="1285800" cy="82500"/>
          </a:xfrm>
        </p:grpSpPr>
        <p:sp>
          <p:nvSpPr>
            <p:cNvPr id="436" name="Google Shape;436;g34f1acd1b3a_0_34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4B9960"/>
            </a:solidFill>
            <a:ln>
              <a:noFill/>
            </a:ln>
          </p:spPr>
        </p:sp>
        <p:sp>
          <p:nvSpPr>
            <p:cNvPr id="437" name="Google Shape;437;g34f1acd1b3a_0_34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8" name="Google Shape;438;g34f1acd1b3a_0_34"/>
          <p:cNvGrpSpPr/>
          <p:nvPr/>
        </p:nvGrpSpPr>
        <p:grpSpPr>
          <a:xfrm>
            <a:off x="13598259" y="-144662"/>
            <a:ext cx="4882054" cy="313244"/>
            <a:chOff x="0" y="-38100"/>
            <a:chExt cx="1285800" cy="82500"/>
          </a:xfrm>
        </p:grpSpPr>
        <p:sp>
          <p:nvSpPr>
            <p:cNvPr id="439" name="Google Shape;439;g34f1acd1b3a_0_34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440" name="Google Shape;440;g34f1acd1b3a_0_34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1" name="Google Shape;441;g34f1acd1b3a_0_34"/>
          <p:cNvGrpSpPr/>
          <p:nvPr/>
        </p:nvGrpSpPr>
        <p:grpSpPr>
          <a:xfrm>
            <a:off x="-170433" y="9921554"/>
            <a:ext cx="4024444" cy="365641"/>
            <a:chOff x="0" y="-38100"/>
            <a:chExt cx="1059929" cy="96300"/>
          </a:xfrm>
        </p:grpSpPr>
        <p:sp>
          <p:nvSpPr>
            <p:cNvPr id="442" name="Google Shape;442;g34f1acd1b3a_0_34"/>
            <p:cNvSpPr/>
            <p:nvPr/>
          </p:nvSpPr>
          <p:spPr>
            <a:xfrm>
              <a:off x="0" y="0"/>
              <a:ext cx="1059929" cy="58149"/>
            </a:xfrm>
            <a:custGeom>
              <a:rect b="b" l="l" r="r" t="t"/>
              <a:pathLst>
                <a:path extrusionOk="0" h="58149" w="1059929">
                  <a:moveTo>
                    <a:pt x="0" y="0"/>
                  </a:moveTo>
                  <a:lnTo>
                    <a:pt x="1059929" y="0"/>
                  </a:lnTo>
                  <a:lnTo>
                    <a:pt x="1059929" y="58149"/>
                  </a:lnTo>
                  <a:lnTo>
                    <a:pt x="0" y="58149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443" name="Google Shape;443;g34f1acd1b3a_0_34"/>
            <p:cNvSpPr txBox="1"/>
            <p:nvPr/>
          </p:nvSpPr>
          <p:spPr>
            <a:xfrm>
              <a:off x="0" y="-38100"/>
              <a:ext cx="1059900" cy="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g34f1acd1b3a_0_34"/>
          <p:cNvGrpSpPr/>
          <p:nvPr/>
        </p:nvGrpSpPr>
        <p:grpSpPr>
          <a:xfrm>
            <a:off x="3834935" y="9921554"/>
            <a:ext cx="4882054" cy="697665"/>
            <a:chOff x="0" y="-38100"/>
            <a:chExt cx="1285800" cy="183746"/>
          </a:xfrm>
        </p:grpSpPr>
        <p:sp>
          <p:nvSpPr>
            <p:cNvPr id="445" name="Google Shape;445;g34f1acd1b3a_0_34"/>
            <p:cNvSpPr/>
            <p:nvPr/>
          </p:nvSpPr>
          <p:spPr>
            <a:xfrm>
              <a:off x="0" y="0"/>
              <a:ext cx="1285705" cy="145646"/>
            </a:xfrm>
            <a:custGeom>
              <a:rect b="b" l="l" r="r" t="t"/>
              <a:pathLst>
                <a:path extrusionOk="0" h="145646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145646"/>
                  </a:lnTo>
                  <a:lnTo>
                    <a:pt x="0" y="14564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46" name="Google Shape;446;g34f1acd1b3a_0_34"/>
            <p:cNvSpPr txBox="1"/>
            <p:nvPr/>
          </p:nvSpPr>
          <p:spPr>
            <a:xfrm>
              <a:off x="0" y="-38100"/>
              <a:ext cx="12858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g34f1acd1b3a_0_34"/>
          <p:cNvGrpSpPr/>
          <p:nvPr/>
        </p:nvGrpSpPr>
        <p:grpSpPr>
          <a:xfrm>
            <a:off x="13598259" y="9946163"/>
            <a:ext cx="5160367" cy="340835"/>
            <a:chOff x="0" y="-38100"/>
            <a:chExt cx="1359100" cy="89769"/>
          </a:xfrm>
        </p:grpSpPr>
        <p:sp>
          <p:nvSpPr>
            <p:cNvPr id="448" name="Google Shape;448;g34f1acd1b3a_0_34"/>
            <p:cNvSpPr/>
            <p:nvPr/>
          </p:nvSpPr>
          <p:spPr>
            <a:xfrm>
              <a:off x="0" y="0"/>
              <a:ext cx="1359100" cy="51669"/>
            </a:xfrm>
            <a:custGeom>
              <a:rect b="b" l="l" r="r" t="t"/>
              <a:pathLst>
                <a:path extrusionOk="0" h="51669" w="1359100">
                  <a:moveTo>
                    <a:pt x="0" y="0"/>
                  </a:moveTo>
                  <a:lnTo>
                    <a:pt x="1359100" y="0"/>
                  </a:lnTo>
                  <a:lnTo>
                    <a:pt x="1359100" y="51669"/>
                  </a:lnTo>
                  <a:lnTo>
                    <a:pt x="0" y="51669"/>
                  </a:lnTo>
                  <a:close/>
                </a:path>
              </a:pathLst>
            </a:custGeom>
            <a:solidFill>
              <a:srgbClr val="4B9960"/>
            </a:solidFill>
            <a:ln>
              <a:noFill/>
            </a:ln>
          </p:spPr>
        </p:sp>
        <p:sp>
          <p:nvSpPr>
            <p:cNvPr id="449" name="Google Shape;449;g34f1acd1b3a_0_34"/>
            <p:cNvSpPr txBox="1"/>
            <p:nvPr/>
          </p:nvSpPr>
          <p:spPr>
            <a:xfrm>
              <a:off x="0" y="-38100"/>
              <a:ext cx="1359000" cy="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g34f1acd1b3a_0_34"/>
          <p:cNvGrpSpPr/>
          <p:nvPr/>
        </p:nvGrpSpPr>
        <p:grpSpPr>
          <a:xfrm>
            <a:off x="8716597" y="9947790"/>
            <a:ext cx="4882054" cy="313244"/>
            <a:chOff x="0" y="-38100"/>
            <a:chExt cx="1285800" cy="82500"/>
          </a:xfrm>
        </p:grpSpPr>
        <p:sp>
          <p:nvSpPr>
            <p:cNvPr id="451" name="Google Shape;451;g34f1acd1b3a_0_34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452" name="Google Shape;452;g34f1acd1b3a_0_34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3" name="Google Shape;453;g34f1acd1b3a_0_34"/>
          <p:cNvGrpSpPr/>
          <p:nvPr/>
        </p:nvGrpSpPr>
        <p:grpSpPr>
          <a:xfrm>
            <a:off x="524336" y="710374"/>
            <a:ext cx="263229" cy="677133"/>
            <a:chOff x="-25249508" y="0"/>
            <a:chExt cx="26062308" cy="1118489"/>
          </a:xfrm>
        </p:grpSpPr>
        <p:sp>
          <p:nvSpPr>
            <p:cNvPr id="454" name="Google Shape;454;g34f1acd1b3a_0_3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g34f1acd1b3a_0_34"/>
            <p:cNvSpPr txBox="1"/>
            <p:nvPr/>
          </p:nvSpPr>
          <p:spPr>
            <a:xfrm>
              <a:off x="-25249508" y="420089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g34f1acd1b3a_0_34"/>
          <p:cNvGrpSpPr/>
          <p:nvPr/>
        </p:nvGrpSpPr>
        <p:grpSpPr>
          <a:xfrm>
            <a:off x="17805318" y="367411"/>
            <a:ext cx="262778" cy="262778"/>
            <a:chOff x="0" y="0"/>
            <a:chExt cx="812800" cy="812800"/>
          </a:xfrm>
        </p:grpSpPr>
        <p:sp>
          <p:nvSpPr>
            <p:cNvPr id="457" name="Google Shape;457;g34f1acd1b3a_0_3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g34f1acd1b3a_0_3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" name="Google Shape;459;g34f1acd1b3a_0_34"/>
          <p:cNvGrpSpPr/>
          <p:nvPr/>
        </p:nvGrpSpPr>
        <p:grpSpPr>
          <a:xfrm>
            <a:off x="17388620" y="633285"/>
            <a:ext cx="548071" cy="548071"/>
            <a:chOff x="0" y="0"/>
            <a:chExt cx="812800" cy="812800"/>
          </a:xfrm>
        </p:grpSpPr>
        <p:sp>
          <p:nvSpPr>
            <p:cNvPr id="460" name="Google Shape;460;g34f1acd1b3a_0_3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g34f1acd1b3a_0_34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g34f1acd1b3a_0_34"/>
          <p:cNvGrpSpPr/>
          <p:nvPr/>
        </p:nvGrpSpPr>
        <p:grpSpPr>
          <a:xfrm rot="3105902">
            <a:off x="-258576" y="8022948"/>
            <a:ext cx="1270559" cy="1359639"/>
            <a:chOff x="0" y="-28575"/>
            <a:chExt cx="406500" cy="435000"/>
          </a:xfrm>
        </p:grpSpPr>
        <p:sp>
          <p:nvSpPr>
            <p:cNvPr id="463" name="Google Shape;463;g34f1acd1b3a_0_34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464" name="Google Shape;464;g34f1acd1b3a_0_34"/>
            <p:cNvSpPr txBox="1"/>
            <p:nvPr/>
          </p:nvSpPr>
          <p:spPr>
            <a:xfrm>
              <a:off x="0" y="-28575"/>
              <a:ext cx="4065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g34f1acd1b3a_0_34"/>
          <p:cNvGrpSpPr/>
          <p:nvPr/>
        </p:nvGrpSpPr>
        <p:grpSpPr>
          <a:xfrm rot="3105902">
            <a:off x="-453407" y="6483939"/>
            <a:ext cx="1270559" cy="1359639"/>
            <a:chOff x="0" y="-28575"/>
            <a:chExt cx="406500" cy="435000"/>
          </a:xfrm>
        </p:grpSpPr>
        <p:sp>
          <p:nvSpPr>
            <p:cNvPr id="466" name="Google Shape;466;g34f1acd1b3a_0_34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67" name="Google Shape;467;g34f1acd1b3a_0_34"/>
            <p:cNvSpPr txBox="1"/>
            <p:nvPr/>
          </p:nvSpPr>
          <p:spPr>
            <a:xfrm>
              <a:off x="0" y="-28575"/>
              <a:ext cx="4065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" name="Google Shape;468;g34f1acd1b3a_0_34"/>
          <p:cNvGrpSpPr/>
          <p:nvPr/>
        </p:nvGrpSpPr>
        <p:grpSpPr>
          <a:xfrm>
            <a:off x="-1289346" y="1307877"/>
            <a:ext cx="2252647" cy="4391574"/>
            <a:chOff x="-76" y="-56181"/>
            <a:chExt cx="3003530" cy="5855433"/>
          </a:xfrm>
        </p:grpSpPr>
        <p:grpSp>
          <p:nvGrpSpPr>
            <p:cNvPr id="469" name="Google Shape;469;g34f1acd1b3a_0_34"/>
            <p:cNvGrpSpPr/>
            <p:nvPr/>
          </p:nvGrpSpPr>
          <p:grpSpPr>
            <a:xfrm rot="3105947">
              <a:off x="296582" y="2994391"/>
              <a:ext cx="1291402" cy="1381943"/>
              <a:chOff x="0" y="-28575"/>
              <a:chExt cx="406500" cy="435000"/>
            </a:xfrm>
          </p:grpSpPr>
          <p:sp>
            <p:nvSpPr>
              <p:cNvPr id="470" name="Google Shape;470;g34f1acd1b3a_0_34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34A853"/>
              </a:solidFill>
              <a:ln>
                <a:noFill/>
              </a:ln>
            </p:spPr>
          </p:sp>
          <p:sp>
            <p:nvSpPr>
              <p:cNvPr id="471" name="Google Shape;471;g34f1acd1b3a_0_34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g34f1acd1b3a_0_34"/>
            <p:cNvGrpSpPr/>
            <p:nvPr/>
          </p:nvGrpSpPr>
          <p:grpSpPr>
            <a:xfrm rot="3105947">
              <a:off x="1203160" y="1751940"/>
              <a:ext cx="1291402" cy="1381943"/>
              <a:chOff x="0" y="-28575"/>
              <a:chExt cx="406500" cy="435000"/>
            </a:xfrm>
          </p:grpSpPr>
          <p:sp>
            <p:nvSpPr>
              <p:cNvPr id="473" name="Google Shape;473;g34f1acd1b3a_0_34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</p:sp>
          <p:sp>
            <p:nvSpPr>
              <p:cNvPr id="474" name="Google Shape;474;g34f1acd1b3a_0_34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g34f1acd1b3a_0_34"/>
            <p:cNvGrpSpPr/>
            <p:nvPr/>
          </p:nvGrpSpPr>
          <p:grpSpPr>
            <a:xfrm rot="3105947">
              <a:off x="1005130" y="187664"/>
              <a:ext cx="1291402" cy="1381943"/>
              <a:chOff x="0" y="-28575"/>
              <a:chExt cx="406500" cy="435000"/>
            </a:xfrm>
          </p:grpSpPr>
          <p:sp>
            <p:nvSpPr>
              <p:cNvPr id="476" name="Google Shape;476;g34f1acd1b3a_0_34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  <p:sp>
            <p:nvSpPr>
              <p:cNvPr id="477" name="Google Shape;477;g34f1acd1b3a_0_34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g34f1acd1b3a_0_34"/>
            <p:cNvGrpSpPr/>
            <p:nvPr/>
          </p:nvGrpSpPr>
          <p:grpSpPr>
            <a:xfrm rot="3105947">
              <a:off x="1415393" y="4173463"/>
              <a:ext cx="1291402" cy="1381943"/>
              <a:chOff x="0" y="-28575"/>
              <a:chExt cx="406500" cy="435000"/>
            </a:xfrm>
          </p:grpSpPr>
          <p:sp>
            <p:nvSpPr>
              <p:cNvPr id="479" name="Google Shape;479;g34f1acd1b3a_0_34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F9AB00"/>
              </a:solidFill>
              <a:ln>
                <a:noFill/>
              </a:ln>
            </p:spPr>
          </p:sp>
          <p:sp>
            <p:nvSpPr>
              <p:cNvPr id="480" name="Google Shape;480;g34f1acd1b3a_0_34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1" name="Google Shape;481;g34f1acd1b3a_0_34"/>
          <p:cNvSpPr txBox="1"/>
          <p:nvPr/>
        </p:nvSpPr>
        <p:spPr>
          <a:xfrm>
            <a:off x="250675" y="356352"/>
            <a:ext cx="165555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6D9EEB"/>
                </a:solidFill>
              </a:rPr>
              <a:t> Business </a:t>
            </a:r>
            <a:r>
              <a:rPr b="1" lang="en-US" sz="4900">
                <a:solidFill>
                  <a:schemeClr val="lt1"/>
                </a:solidFill>
              </a:rPr>
              <a:t>Revenue</a:t>
            </a:r>
            <a:r>
              <a:rPr b="1" lang="en-US" sz="4900">
                <a:solidFill>
                  <a:srgbClr val="6D9EEB"/>
                </a:solidFill>
              </a:rPr>
              <a:t> </a:t>
            </a:r>
            <a:r>
              <a:rPr b="1" lang="en-US" sz="4900">
                <a:solidFill>
                  <a:srgbClr val="FBCC43"/>
                </a:solidFill>
              </a:rPr>
              <a:t>Model</a:t>
            </a:r>
            <a:r>
              <a:rPr b="1" lang="en-US" sz="4900">
                <a:solidFill>
                  <a:srgbClr val="6D9EEB"/>
                </a:solidFill>
              </a:rPr>
              <a:t>:-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482" name="Google Shape;482;g34f1acd1b3a_0_34"/>
          <p:cNvSpPr txBox="1"/>
          <p:nvPr/>
        </p:nvSpPr>
        <p:spPr>
          <a:xfrm>
            <a:off x="631600" y="1086175"/>
            <a:ext cx="17436600" cy="88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3" name="Google Shape;483;g34f1acd1b3a_0_34" title="diagram-export-4-27-2025-5_37_05-PM.png"/>
          <p:cNvPicPr preferRelativeResize="0"/>
          <p:nvPr/>
        </p:nvPicPr>
        <p:blipFill rotWithShape="1">
          <a:blip r:embed="rId3">
            <a:alphaModFix/>
          </a:blip>
          <a:srcRect b="1880" l="1413" r="2404" t="4117"/>
          <a:stretch/>
        </p:blipFill>
        <p:spPr>
          <a:xfrm>
            <a:off x="963300" y="1181350"/>
            <a:ext cx="16842025" cy="861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154bb0409_0_3"/>
          <p:cNvSpPr txBox="1"/>
          <p:nvPr/>
        </p:nvSpPr>
        <p:spPr>
          <a:xfrm>
            <a:off x="16031380" y="8397809"/>
            <a:ext cx="1023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g35154bb0409_0_3"/>
          <p:cNvGrpSpPr/>
          <p:nvPr/>
        </p:nvGrpSpPr>
        <p:grpSpPr>
          <a:xfrm rot="3105902">
            <a:off x="-1150510" y="9245331"/>
            <a:ext cx="1270559" cy="1359639"/>
            <a:chOff x="0" y="-28575"/>
            <a:chExt cx="406500" cy="435000"/>
          </a:xfrm>
        </p:grpSpPr>
        <p:sp>
          <p:nvSpPr>
            <p:cNvPr id="490" name="Google Shape;490;g35154bb0409_0_3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</p:sp>
        <p:sp>
          <p:nvSpPr>
            <p:cNvPr id="491" name="Google Shape;491;g35154bb0409_0_3"/>
            <p:cNvSpPr txBox="1"/>
            <p:nvPr/>
          </p:nvSpPr>
          <p:spPr>
            <a:xfrm>
              <a:off x="0" y="-28575"/>
              <a:ext cx="4065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" name="Google Shape;492;g35154bb0409_0_3"/>
          <p:cNvGrpSpPr/>
          <p:nvPr/>
        </p:nvGrpSpPr>
        <p:grpSpPr>
          <a:xfrm rot="3105902">
            <a:off x="-49771" y="10405358"/>
            <a:ext cx="1270559" cy="1359639"/>
            <a:chOff x="0" y="-28575"/>
            <a:chExt cx="406500" cy="435000"/>
          </a:xfrm>
        </p:grpSpPr>
        <p:sp>
          <p:nvSpPr>
            <p:cNvPr id="493" name="Google Shape;493;g35154bb0409_0_3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9AB00"/>
            </a:solidFill>
            <a:ln>
              <a:noFill/>
            </a:ln>
          </p:spPr>
        </p:sp>
        <p:sp>
          <p:nvSpPr>
            <p:cNvPr id="494" name="Google Shape;494;g35154bb0409_0_3"/>
            <p:cNvSpPr txBox="1"/>
            <p:nvPr/>
          </p:nvSpPr>
          <p:spPr>
            <a:xfrm>
              <a:off x="0" y="-28575"/>
              <a:ext cx="4065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g35154bb0409_0_3"/>
          <p:cNvGrpSpPr/>
          <p:nvPr/>
        </p:nvGrpSpPr>
        <p:grpSpPr>
          <a:xfrm>
            <a:off x="-768269" y="-144662"/>
            <a:ext cx="4882054" cy="313244"/>
            <a:chOff x="0" y="-38100"/>
            <a:chExt cx="1285800" cy="82500"/>
          </a:xfrm>
        </p:grpSpPr>
        <p:sp>
          <p:nvSpPr>
            <p:cNvPr id="496" name="Google Shape;496;g35154bb0409_0_3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97" name="Google Shape;497;g35154bb0409_0_3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8" name="Google Shape;498;g35154bb0409_0_3"/>
          <p:cNvGrpSpPr/>
          <p:nvPr/>
        </p:nvGrpSpPr>
        <p:grpSpPr>
          <a:xfrm>
            <a:off x="3853985" y="-144662"/>
            <a:ext cx="4882054" cy="313244"/>
            <a:chOff x="0" y="-38100"/>
            <a:chExt cx="1285800" cy="82500"/>
          </a:xfrm>
        </p:grpSpPr>
        <p:sp>
          <p:nvSpPr>
            <p:cNvPr id="499" name="Google Shape;499;g35154bb0409_0_3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500" name="Google Shape;500;g35154bb0409_0_3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g35154bb0409_0_3"/>
          <p:cNvGrpSpPr/>
          <p:nvPr/>
        </p:nvGrpSpPr>
        <p:grpSpPr>
          <a:xfrm>
            <a:off x="8716597" y="-154187"/>
            <a:ext cx="4882054" cy="313244"/>
            <a:chOff x="0" y="-38100"/>
            <a:chExt cx="1285800" cy="82500"/>
          </a:xfrm>
        </p:grpSpPr>
        <p:sp>
          <p:nvSpPr>
            <p:cNvPr id="502" name="Google Shape;502;g35154bb0409_0_3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4B9960"/>
            </a:solidFill>
            <a:ln>
              <a:noFill/>
            </a:ln>
          </p:spPr>
        </p:sp>
        <p:sp>
          <p:nvSpPr>
            <p:cNvPr id="503" name="Google Shape;503;g35154bb0409_0_3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g35154bb0409_0_3"/>
          <p:cNvGrpSpPr/>
          <p:nvPr/>
        </p:nvGrpSpPr>
        <p:grpSpPr>
          <a:xfrm>
            <a:off x="13598259" y="-144662"/>
            <a:ext cx="4882054" cy="313244"/>
            <a:chOff x="0" y="-38100"/>
            <a:chExt cx="1285800" cy="82500"/>
          </a:xfrm>
        </p:grpSpPr>
        <p:sp>
          <p:nvSpPr>
            <p:cNvPr id="505" name="Google Shape;505;g35154bb0409_0_3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506" name="Google Shape;506;g35154bb0409_0_3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g35154bb0409_0_3"/>
          <p:cNvGrpSpPr/>
          <p:nvPr/>
        </p:nvGrpSpPr>
        <p:grpSpPr>
          <a:xfrm>
            <a:off x="-170433" y="9921554"/>
            <a:ext cx="4024444" cy="365641"/>
            <a:chOff x="0" y="-38100"/>
            <a:chExt cx="1059929" cy="96300"/>
          </a:xfrm>
        </p:grpSpPr>
        <p:sp>
          <p:nvSpPr>
            <p:cNvPr id="508" name="Google Shape;508;g35154bb0409_0_3"/>
            <p:cNvSpPr/>
            <p:nvPr/>
          </p:nvSpPr>
          <p:spPr>
            <a:xfrm>
              <a:off x="0" y="0"/>
              <a:ext cx="1059929" cy="58149"/>
            </a:xfrm>
            <a:custGeom>
              <a:rect b="b" l="l" r="r" t="t"/>
              <a:pathLst>
                <a:path extrusionOk="0" h="58149" w="1059929">
                  <a:moveTo>
                    <a:pt x="0" y="0"/>
                  </a:moveTo>
                  <a:lnTo>
                    <a:pt x="1059929" y="0"/>
                  </a:lnTo>
                  <a:lnTo>
                    <a:pt x="1059929" y="58149"/>
                  </a:lnTo>
                  <a:lnTo>
                    <a:pt x="0" y="58149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509" name="Google Shape;509;g35154bb0409_0_3"/>
            <p:cNvSpPr txBox="1"/>
            <p:nvPr/>
          </p:nvSpPr>
          <p:spPr>
            <a:xfrm>
              <a:off x="0" y="-38100"/>
              <a:ext cx="1059900" cy="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0" name="Google Shape;510;g35154bb0409_0_3"/>
          <p:cNvGrpSpPr/>
          <p:nvPr/>
        </p:nvGrpSpPr>
        <p:grpSpPr>
          <a:xfrm>
            <a:off x="3834935" y="9921554"/>
            <a:ext cx="4882054" cy="697665"/>
            <a:chOff x="0" y="-38100"/>
            <a:chExt cx="1285800" cy="183746"/>
          </a:xfrm>
        </p:grpSpPr>
        <p:sp>
          <p:nvSpPr>
            <p:cNvPr id="511" name="Google Shape;511;g35154bb0409_0_3"/>
            <p:cNvSpPr/>
            <p:nvPr/>
          </p:nvSpPr>
          <p:spPr>
            <a:xfrm>
              <a:off x="0" y="0"/>
              <a:ext cx="1285705" cy="145646"/>
            </a:xfrm>
            <a:custGeom>
              <a:rect b="b" l="l" r="r" t="t"/>
              <a:pathLst>
                <a:path extrusionOk="0" h="145646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145646"/>
                  </a:lnTo>
                  <a:lnTo>
                    <a:pt x="0" y="14564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12" name="Google Shape;512;g35154bb0409_0_3"/>
            <p:cNvSpPr txBox="1"/>
            <p:nvPr/>
          </p:nvSpPr>
          <p:spPr>
            <a:xfrm>
              <a:off x="0" y="-38100"/>
              <a:ext cx="1285800" cy="1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g35154bb0409_0_3"/>
          <p:cNvGrpSpPr/>
          <p:nvPr/>
        </p:nvGrpSpPr>
        <p:grpSpPr>
          <a:xfrm>
            <a:off x="13598259" y="9946163"/>
            <a:ext cx="5160367" cy="340835"/>
            <a:chOff x="0" y="-38100"/>
            <a:chExt cx="1359100" cy="89769"/>
          </a:xfrm>
        </p:grpSpPr>
        <p:sp>
          <p:nvSpPr>
            <p:cNvPr id="514" name="Google Shape;514;g35154bb0409_0_3"/>
            <p:cNvSpPr/>
            <p:nvPr/>
          </p:nvSpPr>
          <p:spPr>
            <a:xfrm>
              <a:off x="0" y="0"/>
              <a:ext cx="1359100" cy="51669"/>
            </a:xfrm>
            <a:custGeom>
              <a:rect b="b" l="l" r="r" t="t"/>
              <a:pathLst>
                <a:path extrusionOk="0" h="51669" w="1359100">
                  <a:moveTo>
                    <a:pt x="0" y="0"/>
                  </a:moveTo>
                  <a:lnTo>
                    <a:pt x="1359100" y="0"/>
                  </a:lnTo>
                  <a:lnTo>
                    <a:pt x="1359100" y="51669"/>
                  </a:lnTo>
                  <a:lnTo>
                    <a:pt x="0" y="51669"/>
                  </a:lnTo>
                  <a:close/>
                </a:path>
              </a:pathLst>
            </a:custGeom>
            <a:solidFill>
              <a:srgbClr val="4B9960"/>
            </a:solidFill>
            <a:ln>
              <a:noFill/>
            </a:ln>
          </p:spPr>
        </p:sp>
        <p:sp>
          <p:nvSpPr>
            <p:cNvPr id="515" name="Google Shape;515;g35154bb0409_0_3"/>
            <p:cNvSpPr txBox="1"/>
            <p:nvPr/>
          </p:nvSpPr>
          <p:spPr>
            <a:xfrm>
              <a:off x="0" y="-38100"/>
              <a:ext cx="1359000" cy="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6" name="Google Shape;516;g35154bb0409_0_3"/>
          <p:cNvGrpSpPr/>
          <p:nvPr/>
        </p:nvGrpSpPr>
        <p:grpSpPr>
          <a:xfrm>
            <a:off x="8716597" y="9947790"/>
            <a:ext cx="4882054" cy="313244"/>
            <a:chOff x="0" y="-38100"/>
            <a:chExt cx="1285800" cy="82500"/>
          </a:xfrm>
        </p:grpSpPr>
        <p:sp>
          <p:nvSpPr>
            <p:cNvPr id="517" name="Google Shape;517;g35154bb0409_0_3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518" name="Google Shape;518;g35154bb0409_0_3"/>
            <p:cNvSpPr txBox="1"/>
            <p:nvPr/>
          </p:nvSpPr>
          <p:spPr>
            <a:xfrm>
              <a:off x="0" y="-38100"/>
              <a:ext cx="1285800" cy="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9" name="Google Shape;519;g35154bb0409_0_3"/>
          <p:cNvGrpSpPr/>
          <p:nvPr/>
        </p:nvGrpSpPr>
        <p:grpSpPr>
          <a:xfrm>
            <a:off x="524336" y="710374"/>
            <a:ext cx="263229" cy="677133"/>
            <a:chOff x="-25249508" y="0"/>
            <a:chExt cx="26062308" cy="1118489"/>
          </a:xfrm>
        </p:grpSpPr>
        <p:sp>
          <p:nvSpPr>
            <p:cNvPr id="520" name="Google Shape;520;g35154bb0409_0_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g35154bb0409_0_3"/>
            <p:cNvSpPr txBox="1"/>
            <p:nvPr/>
          </p:nvSpPr>
          <p:spPr>
            <a:xfrm>
              <a:off x="-25249508" y="420089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2" name="Google Shape;522;g35154bb0409_0_3"/>
          <p:cNvGrpSpPr/>
          <p:nvPr/>
        </p:nvGrpSpPr>
        <p:grpSpPr>
          <a:xfrm>
            <a:off x="17805318" y="367411"/>
            <a:ext cx="262778" cy="262778"/>
            <a:chOff x="0" y="0"/>
            <a:chExt cx="812800" cy="812800"/>
          </a:xfrm>
        </p:grpSpPr>
        <p:sp>
          <p:nvSpPr>
            <p:cNvPr id="523" name="Google Shape;523;g35154bb0409_0_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g35154bb0409_0_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5" name="Google Shape;525;g35154bb0409_0_3"/>
          <p:cNvGrpSpPr/>
          <p:nvPr/>
        </p:nvGrpSpPr>
        <p:grpSpPr>
          <a:xfrm>
            <a:off x="17388620" y="633285"/>
            <a:ext cx="548071" cy="548071"/>
            <a:chOff x="0" y="0"/>
            <a:chExt cx="812800" cy="812800"/>
          </a:xfrm>
        </p:grpSpPr>
        <p:sp>
          <p:nvSpPr>
            <p:cNvPr id="526" name="Google Shape;526;g35154bb0409_0_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g35154bb0409_0_3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8" name="Google Shape;528;g35154bb0409_0_3"/>
          <p:cNvGrpSpPr/>
          <p:nvPr/>
        </p:nvGrpSpPr>
        <p:grpSpPr>
          <a:xfrm rot="3105902">
            <a:off x="-258576" y="8022948"/>
            <a:ext cx="1270559" cy="1359639"/>
            <a:chOff x="0" y="-28575"/>
            <a:chExt cx="406500" cy="435000"/>
          </a:xfrm>
        </p:grpSpPr>
        <p:sp>
          <p:nvSpPr>
            <p:cNvPr id="529" name="Google Shape;529;g35154bb0409_0_3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530" name="Google Shape;530;g35154bb0409_0_3"/>
            <p:cNvSpPr txBox="1"/>
            <p:nvPr/>
          </p:nvSpPr>
          <p:spPr>
            <a:xfrm>
              <a:off x="0" y="-28575"/>
              <a:ext cx="4065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Google Shape;531;g35154bb0409_0_3"/>
          <p:cNvGrpSpPr/>
          <p:nvPr/>
        </p:nvGrpSpPr>
        <p:grpSpPr>
          <a:xfrm rot="3105902">
            <a:off x="-453407" y="6483939"/>
            <a:ext cx="1270559" cy="1359639"/>
            <a:chOff x="0" y="-28575"/>
            <a:chExt cx="406500" cy="435000"/>
          </a:xfrm>
        </p:grpSpPr>
        <p:sp>
          <p:nvSpPr>
            <p:cNvPr id="532" name="Google Shape;532;g35154bb0409_0_3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33" name="Google Shape;533;g35154bb0409_0_3"/>
            <p:cNvSpPr txBox="1"/>
            <p:nvPr/>
          </p:nvSpPr>
          <p:spPr>
            <a:xfrm>
              <a:off x="0" y="-28575"/>
              <a:ext cx="406500" cy="4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4" name="Google Shape;534;g35154bb0409_0_3"/>
          <p:cNvGrpSpPr/>
          <p:nvPr/>
        </p:nvGrpSpPr>
        <p:grpSpPr>
          <a:xfrm>
            <a:off x="-1289346" y="1307877"/>
            <a:ext cx="2252647" cy="4391574"/>
            <a:chOff x="-76" y="-56181"/>
            <a:chExt cx="3003530" cy="5855433"/>
          </a:xfrm>
        </p:grpSpPr>
        <p:grpSp>
          <p:nvGrpSpPr>
            <p:cNvPr id="535" name="Google Shape;535;g35154bb0409_0_3"/>
            <p:cNvGrpSpPr/>
            <p:nvPr/>
          </p:nvGrpSpPr>
          <p:grpSpPr>
            <a:xfrm rot="3105947">
              <a:off x="296582" y="2994391"/>
              <a:ext cx="1291402" cy="1381943"/>
              <a:chOff x="0" y="-28575"/>
              <a:chExt cx="406500" cy="435000"/>
            </a:xfrm>
          </p:grpSpPr>
          <p:sp>
            <p:nvSpPr>
              <p:cNvPr id="536" name="Google Shape;536;g35154bb0409_0_3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34A853"/>
              </a:solidFill>
              <a:ln>
                <a:noFill/>
              </a:ln>
            </p:spPr>
          </p:sp>
          <p:sp>
            <p:nvSpPr>
              <p:cNvPr id="537" name="Google Shape;537;g35154bb0409_0_3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8" name="Google Shape;538;g35154bb0409_0_3"/>
            <p:cNvGrpSpPr/>
            <p:nvPr/>
          </p:nvGrpSpPr>
          <p:grpSpPr>
            <a:xfrm rot="3105947">
              <a:off x="1203160" y="1751940"/>
              <a:ext cx="1291402" cy="1381943"/>
              <a:chOff x="0" y="-28575"/>
              <a:chExt cx="406500" cy="435000"/>
            </a:xfrm>
          </p:grpSpPr>
          <p:sp>
            <p:nvSpPr>
              <p:cNvPr id="539" name="Google Shape;539;g35154bb0409_0_3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EA4335"/>
              </a:solidFill>
              <a:ln>
                <a:noFill/>
              </a:ln>
            </p:spPr>
          </p:sp>
          <p:sp>
            <p:nvSpPr>
              <p:cNvPr id="540" name="Google Shape;540;g35154bb0409_0_3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1" name="Google Shape;541;g35154bb0409_0_3"/>
            <p:cNvGrpSpPr/>
            <p:nvPr/>
          </p:nvGrpSpPr>
          <p:grpSpPr>
            <a:xfrm rot="3105947">
              <a:off x="1005130" y="187664"/>
              <a:ext cx="1291402" cy="1381943"/>
              <a:chOff x="0" y="-28575"/>
              <a:chExt cx="406500" cy="435000"/>
            </a:xfrm>
          </p:grpSpPr>
          <p:sp>
            <p:nvSpPr>
              <p:cNvPr id="542" name="Google Shape;542;g35154bb0409_0_3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4285F4"/>
              </a:solidFill>
              <a:ln>
                <a:noFill/>
              </a:ln>
            </p:spPr>
          </p:sp>
          <p:sp>
            <p:nvSpPr>
              <p:cNvPr id="543" name="Google Shape;543;g35154bb0409_0_3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g35154bb0409_0_3"/>
            <p:cNvGrpSpPr/>
            <p:nvPr/>
          </p:nvGrpSpPr>
          <p:grpSpPr>
            <a:xfrm rot="3105947">
              <a:off x="1415393" y="4173463"/>
              <a:ext cx="1291402" cy="1381943"/>
              <a:chOff x="0" y="-28575"/>
              <a:chExt cx="406500" cy="435000"/>
            </a:xfrm>
          </p:grpSpPr>
          <p:sp>
            <p:nvSpPr>
              <p:cNvPr id="545" name="Google Shape;545;g35154bb0409_0_3"/>
              <p:cNvSpPr/>
              <p:nvPr/>
            </p:nvSpPr>
            <p:spPr>
              <a:xfrm>
                <a:off x="0" y="0"/>
                <a:ext cx="406400" cy="406400"/>
              </a:xfrm>
              <a:custGeom>
                <a:rect b="b" l="l" r="r" t="t"/>
                <a:pathLst>
                  <a:path extrusionOk="0" h="406400" w="406400">
                    <a:moveTo>
                      <a:pt x="0" y="0"/>
                    </a:moveTo>
                    <a:lnTo>
                      <a:pt x="406400" y="0"/>
                    </a:lnTo>
                    <a:lnTo>
                      <a:pt x="406400" y="406400"/>
                    </a:lnTo>
                    <a:lnTo>
                      <a:pt x="0" y="406400"/>
                    </a:lnTo>
                    <a:close/>
                  </a:path>
                </a:pathLst>
              </a:custGeom>
              <a:solidFill>
                <a:srgbClr val="F9AB00"/>
              </a:solidFill>
              <a:ln>
                <a:noFill/>
              </a:ln>
            </p:spPr>
          </p:sp>
          <p:sp>
            <p:nvSpPr>
              <p:cNvPr id="546" name="Google Shape;546;g35154bb0409_0_3"/>
              <p:cNvSpPr txBox="1"/>
              <p:nvPr/>
            </p:nvSpPr>
            <p:spPr>
              <a:xfrm>
                <a:off x="0" y="-28575"/>
                <a:ext cx="406500" cy="43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17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47" name="Google Shape;547;g35154bb0409_0_3"/>
          <p:cNvSpPr txBox="1"/>
          <p:nvPr/>
        </p:nvSpPr>
        <p:spPr>
          <a:xfrm>
            <a:off x="203050" y="222412"/>
            <a:ext cx="1655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00">
                <a:solidFill>
                  <a:srgbClr val="0000FF"/>
                </a:solidFill>
              </a:rPr>
              <a:t>  </a:t>
            </a:r>
            <a:r>
              <a:rPr b="1" lang="en-US" sz="5200">
                <a:solidFill>
                  <a:srgbClr val="1155CC"/>
                </a:solidFill>
              </a:rPr>
              <a:t>Our</a:t>
            </a:r>
            <a:r>
              <a:rPr b="1" lang="en-US" sz="5200">
                <a:solidFill>
                  <a:srgbClr val="0000FF"/>
                </a:solidFill>
              </a:rPr>
              <a:t> </a:t>
            </a:r>
            <a:r>
              <a:rPr b="1" lang="en-US" sz="5200">
                <a:solidFill>
                  <a:srgbClr val="F5F5F5"/>
                </a:solidFill>
              </a:rPr>
              <a:t>Prototype</a:t>
            </a:r>
            <a:r>
              <a:rPr b="1" lang="en-US" sz="5200">
                <a:solidFill>
                  <a:srgbClr val="FFFFFF"/>
                </a:solidFill>
              </a:rPr>
              <a:t> </a:t>
            </a:r>
            <a:r>
              <a:rPr b="1" lang="en-US" sz="5200">
                <a:solidFill>
                  <a:srgbClr val="6FA8DC"/>
                </a:solidFill>
              </a:rPr>
              <a:t>Images</a:t>
            </a:r>
            <a:r>
              <a:rPr b="1" lang="en-US" sz="5200">
                <a:solidFill>
                  <a:srgbClr val="FFFFFF"/>
                </a:solidFill>
              </a:rPr>
              <a:t>:-</a:t>
            </a:r>
            <a:endParaRPr sz="1700"/>
          </a:p>
        </p:txBody>
      </p:sp>
      <p:sp>
        <p:nvSpPr>
          <p:cNvPr id="548" name="Google Shape;548;g35154bb0409_0_3"/>
          <p:cNvSpPr txBox="1"/>
          <p:nvPr/>
        </p:nvSpPr>
        <p:spPr>
          <a:xfrm>
            <a:off x="631600" y="1086175"/>
            <a:ext cx="17436600" cy="88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F5F5F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g35154bb0409_0_3" title="WhatsApp Image 2025-04-26 at 11.31.01 A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925" y="1110550"/>
            <a:ext cx="8036701" cy="40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g35154bb0409_0_3" title="WhatsApp Image 2025-04-27 at 5.26.13 PM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3200" y="1181350"/>
            <a:ext cx="8565725" cy="4048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g35154bb0409_0_3" title="WhatsApp Image 2025-04-27 at 5.27.12 PM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925" y="5446100"/>
            <a:ext cx="8036701" cy="43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g35154bb0409_0_3" title="WhatsApp Image 2025-04-26 at 10.40.54 AM (1)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88700" y="5446100"/>
            <a:ext cx="8794726" cy="439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Google Shape;557;p10"/>
          <p:cNvGrpSpPr/>
          <p:nvPr/>
        </p:nvGrpSpPr>
        <p:grpSpPr>
          <a:xfrm>
            <a:off x="337526" y="218799"/>
            <a:ext cx="3050587" cy="704944"/>
            <a:chOff x="359726" y="536799"/>
            <a:chExt cx="2921458" cy="939925"/>
          </a:xfrm>
        </p:grpSpPr>
        <p:sp>
          <p:nvSpPr>
            <p:cNvPr id="558" name="Google Shape;558;p10"/>
            <p:cNvSpPr txBox="1"/>
            <p:nvPr/>
          </p:nvSpPr>
          <p:spPr>
            <a:xfrm>
              <a:off x="359726" y="1189324"/>
              <a:ext cx="28146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0"/>
            <p:cNvSpPr txBox="1"/>
            <p:nvPr/>
          </p:nvSpPr>
          <p:spPr>
            <a:xfrm>
              <a:off x="1305084" y="536799"/>
              <a:ext cx="1976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0" name="Google Shape;560;p10"/>
          <p:cNvSpPr/>
          <p:nvPr/>
        </p:nvSpPr>
        <p:spPr>
          <a:xfrm>
            <a:off x="1028700" y="8476390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61" name="Google Shape;561;p10"/>
          <p:cNvGrpSpPr/>
          <p:nvPr/>
        </p:nvGrpSpPr>
        <p:grpSpPr>
          <a:xfrm rot="3105892">
            <a:off x="-49668" y="10405248"/>
            <a:ext cx="1270229" cy="1359542"/>
            <a:chOff x="0" y="-28575"/>
            <a:chExt cx="406400" cy="434975"/>
          </a:xfrm>
        </p:grpSpPr>
        <p:sp>
          <p:nvSpPr>
            <p:cNvPr id="562" name="Google Shape;562;p10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9AB00"/>
            </a:solidFill>
            <a:ln>
              <a:noFill/>
            </a:ln>
          </p:spPr>
        </p:sp>
        <p:sp>
          <p:nvSpPr>
            <p:cNvPr id="563" name="Google Shape;563;p10"/>
            <p:cNvSpPr txBox="1"/>
            <p:nvPr/>
          </p:nvSpPr>
          <p:spPr>
            <a:xfrm>
              <a:off x="0" y="-28575"/>
              <a:ext cx="406400" cy="434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375" lIns="40375" spcFirstLastPara="1" rIns="40375" wrap="square" tIns="40375">
              <a:noAutofit/>
            </a:bodyPr>
            <a:lstStyle/>
            <a:p>
              <a:pPr indent="0" lvl="0" marL="0" marR="0" rtl="0" algn="ctr">
                <a:lnSpc>
                  <a:spcPct val="117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4" name="Google Shape;564;p10"/>
          <p:cNvSpPr/>
          <p:nvPr/>
        </p:nvSpPr>
        <p:spPr>
          <a:xfrm>
            <a:off x="12929268" y="-2578290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65" name="Google Shape;565;p10"/>
          <p:cNvGrpSpPr/>
          <p:nvPr/>
        </p:nvGrpSpPr>
        <p:grpSpPr>
          <a:xfrm>
            <a:off x="-768269" y="-144661"/>
            <a:ext cx="4881662" cy="312973"/>
            <a:chOff x="0" y="-38100"/>
            <a:chExt cx="1285705" cy="82429"/>
          </a:xfrm>
        </p:grpSpPr>
        <p:sp>
          <p:nvSpPr>
            <p:cNvPr id="566" name="Google Shape;566;p10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67" name="Google Shape;567;p10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8" name="Google Shape;568;p10"/>
          <p:cNvGrpSpPr/>
          <p:nvPr/>
        </p:nvGrpSpPr>
        <p:grpSpPr>
          <a:xfrm>
            <a:off x="3853985" y="-144661"/>
            <a:ext cx="4881662" cy="312973"/>
            <a:chOff x="0" y="-38100"/>
            <a:chExt cx="1285705" cy="82429"/>
          </a:xfrm>
        </p:grpSpPr>
        <p:sp>
          <p:nvSpPr>
            <p:cNvPr id="569" name="Google Shape;569;p10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570" name="Google Shape;570;p10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1" name="Google Shape;571;p10"/>
          <p:cNvGrpSpPr/>
          <p:nvPr/>
        </p:nvGrpSpPr>
        <p:grpSpPr>
          <a:xfrm>
            <a:off x="8716597" y="-154186"/>
            <a:ext cx="4881662" cy="312973"/>
            <a:chOff x="0" y="-38100"/>
            <a:chExt cx="1285705" cy="82429"/>
          </a:xfrm>
        </p:grpSpPr>
        <p:sp>
          <p:nvSpPr>
            <p:cNvPr id="572" name="Google Shape;572;p10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4B9960"/>
            </a:solidFill>
            <a:ln>
              <a:noFill/>
            </a:ln>
          </p:spPr>
        </p:sp>
        <p:sp>
          <p:nvSpPr>
            <p:cNvPr id="573" name="Google Shape;573;p10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4" name="Google Shape;574;p10"/>
          <p:cNvGrpSpPr/>
          <p:nvPr/>
        </p:nvGrpSpPr>
        <p:grpSpPr>
          <a:xfrm>
            <a:off x="13598259" y="-144661"/>
            <a:ext cx="4881662" cy="312973"/>
            <a:chOff x="0" y="-38100"/>
            <a:chExt cx="1285705" cy="82429"/>
          </a:xfrm>
        </p:grpSpPr>
        <p:sp>
          <p:nvSpPr>
            <p:cNvPr id="575" name="Google Shape;575;p10"/>
            <p:cNvSpPr/>
            <p:nvPr/>
          </p:nvSpPr>
          <p:spPr>
            <a:xfrm>
              <a:off x="0" y="0"/>
              <a:ext cx="1285705" cy="44329"/>
            </a:xfrm>
            <a:custGeom>
              <a:rect b="b" l="l" r="r" t="t"/>
              <a:pathLst>
                <a:path extrusionOk="0" h="44329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44329"/>
                  </a:lnTo>
                  <a:lnTo>
                    <a:pt x="0" y="44329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576" name="Google Shape;576;p10"/>
            <p:cNvSpPr txBox="1"/>
            <p:nvPr/>
          </p:nvSpPr>
          <p:spPr>
            <a:xfrm>
              <a:off x="0" y="-38100"/>
              <a:ext cx="1285705" cy="82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577;p10"/>
          <p:cNvGrpSpPr/>
          <p:nvPr/>
        </p:nvGrpSpPr>
        <p:grpSpPr>
          <a:xfrm>
            <a:off x="-170433" y="9921555"/>
            <a:ext cx="4024418" cy="365445"/>
            <a:chOff x="0" y="-38100"/>
            <a:chExt cx="1059929" cy="96249"/>
          </a:xfrm>
        </p:grpSpPr>
        <p:sp>
          <p:nvSpPr>
            <p:cNvPr id="578" name="Google Shape;578;p10"/>
            <p:cNvSpPr/>
            <p:nvPr/>
          </p:nvSpPr>
          <p:spPr>
            <a:xfrm>
              <a:off x="0" y="0"/>
              <a:ext cx="1059929" cy="58149"/>
            </a:xfrm>
            <a:custGeom>
              <a:rect b="b" l="l" r="r" t="t"/>
              <a:pathLst>
                <a:path extrusionOk="0" h="58149" w="1059929">
                  <a:moveTo>
                    <a:pt x="0" y="0"/>
                  </a:moveTo>
                  <a:lnTo>
                    <a:pt x="1059929" y="0"/>
                  </a:lnTo>
                  <a:lnTo>
                    <a:pt x="1059929" y="58149"/>
                  </a:lnTo>
                  <a:lnTo>
                    <a:pt x="0" y="58149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579" name="Google Shape;579;p10"/>
            <p:cNvSpPr txBox="1"/>
            <p:nvPr/>
          </p:nvSpPr>
          <p:spPr>
            <a:xfrm>
              <a:off x="0" y="-38100"/>
              <a:ext cx="1059929" cy="9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0" name="Google Shape;580;p10"/>
          <p:cNvGrpSpPr/>
          <p:nvPr/>
        </p:nvGrpSpPr>
        <p:grpSpPr>
          <a:xfrm>
            <a:off x="3853985" y="9921555"/>
            <a:ext cx="4862612" cy="850180"/>
            <a:chOff x="0" y="-38100"/>
            <a:chExt cx="1280688" cy="223916"/>
          </a:xfrm>
        </p:grpSpPr>
        <p:sp>
          <p:nvSpPr>
            <p:cNvPr id="581" name="Google Shape;581;p10"/>
            <p:cNvSpPr/>
            <p:nvPr/>
          </p:nvSpPr>
          <p:spPr>
            <a:xfrm>
              <a:off x="0" y="0"/>
              <a:ext cx="1280688" cy="185816"/>
            </a:xfrm>
            <a:custGeom>
              <a:rect b="b" l="l" r="r" t="t"/>
              <a:pathLst>
                <a:path extrusionOk="0" h="185816" w="1280688">
                  <a:moveTo>
                    <a:pt x="0" y="0"/>
                  </a:moveTo>
                  <a:lnTo>
                    <a:pt x="1280688" y="0"/>
                  </a:lnTo>
                  <a:lnTo>
                    <a:pt x="1280688" y="185816"/>
                  </a:lnTo>
                  <a:lnTo>
                    <a:pt x="0" y="18581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82" name="Google Shape;582;p10"/>
            <p:cNvSpPr txBox="1"/>
            <p:nvPr/>
          </p:nvSpPr>
          <p:spPr>
            <a:xfrm>
              <a:off x="0" y="-38100"/>
              <a:ext cx="1280688" cy="22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3" name="Google Shape;583;p10"/>
          <p:cNvGrpSpPr/>
          <p:nvPr/>
        </p:nvGrpSpPr>
        <p:grpSpPr>
          <a:xfrm>
            <a:off x="13598259" y="9946161"/>
            <a:ext cx="5160332" cy="340839"/>
            <a:chOff x="0" y="-38100"/>
            <a:chExt cx="1359100" cy="89769"/>
          </a:xfrm>
        </p:grpSpPr>
        <p:sp>
          <p:nvSpPr>
            <p:cNvPr id="584" name="Google Shape;584;p10"/>
            <p:cNvSpPr/>
            <p:nvPr/>
          </p:nvSpPr>
          <p:spPr>
            <a:xfrm>
              <a:off x="0" y="0"/>
              <a:ext cx="1359100" cy="51669"/>
            </a:xfrm>
            <a:custGeom>
              <a:rect b="b" l="l" r="r" t="t"/>
              <a:pathLst>
                <a:path extrusionOk="0" h="51669" w="1359100">
                  <a:moveTo>
                    <a:pt x="0" y="0"/>
                  </a:moveTo>
                  <a:lnTo>
                    <a:pt x="1359100" y="0"/>
                  </a:lnTo>
                  <a:lnTo>
                    <a:pt x="1359100" y="51669"/>
                  </a:lnTo>
                  <a:lnTo>
                    <a:pt x="0" y="51669"/>
                  </a:lnTo>
                  <a:close/>
                </a:path>
              </a:pathLst>
            </a:custGeom>
            <a:solidFill>
              <a:srgbClr val="4B9960"/>
            </a:solidFill>
            <a:ln>
              <a:noFill/>
            </a:ln>
          </p:spPr>
        </p:sp>
        <p:sp>
          <p:nvSpPr>
            <p:cNvPr id="585" name="Google Shape;585;p10"/>
            <p:cNvSpPr txBox="1"/>
            <p:nvPr/>
          </p:nvSpPr>
          <p:spPr>
            <a:xfrm>
              <a:off x="0" y="-38100"/>
              <a:ext cx="1359100" cy="89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6" name="Google Shape;586;p10"/>
          <p:cNvGrpSpPr/>
          <p:nvPr/>
        </p:nvGrpSpPr>
        <p:grpSpPr>
          <a:xfrm>
            <a:off x="8716597" y="9947791"/>
            <a:ext cx="4881662" cy="585999"/>
            <a:chOff x="0" y="-38100"/>
            <a:chExt cx="1285705" cy="154337"/>
          </a:xfrm>
        </p:grpSpPr>
        <p:sp>
          <p:nvSpPr>
            <p:cNvPr id="587" name="Google Shape;587;p10"/>
            <p:cNvSpPr/>
            <p:nvPr/>
          </p:nvSpPr>
          <p:spPr>
            <a:xfrm>
              <a:off x="0" y="0"/>
              <a:ext cx="1285705" cy="116237"/>
            </a:xfrm>
            <a:custGeom>
              <a:rect b="b" l="l" r="r" t="t"/>
              <a:pathLst>
                <a:path extrusionOk="0" h="116237" w="1285705">
                  <a:moveTo>
                    <a:pt x="0" y="0"/>
                  </a:moveTo>
                  <a:lnTo>
                    <a:pt x="1285705" y="0"/>
                  </a:lnTo>
                  <a:lnTo>
                    <a:pt x="1285705" y="116237"/>
                  </a:lnTo>
                  <a:lnTo>
                    <a:pt x="0" y="116237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588" name="Google Shape;588;p10"/>
            <p:cNvSpPr txBox="1"/>
            <p:nvPr/>
          </p:nvSpPr>
          <p:spPr>
            <a:xfrm>
              <a:off x="0" y="-38100"/>
              <a:ext cx="1285705" cy="154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10"/>
          <p:cNvGrpSpPr/>
          <p:nvPr/>
        </p:nvGrpSpPr>
        <p:grpSpPr>
          <a:xfrm rot="3105892">
            <a:off x="-1039945" y="2162221"/>
            <a:ext cx="1543050" cy="1687711"/>
            <a:chOff x="0" y="-38100"/>
            <a:chExt cx="406400" cy="444500"/>
          </a:xfrm>
        </p:grpSpPr>
        <p:sp>
          <p:nvSpPr>
            <p:cNvPr id="590" name="Google Shape;590;p10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91" name="Google Shape;591;p10"/>
            <p:cNvSpPr txBox="1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2" name="Google Shape;592;p10"/>
          <p:cNvGrpSpPr/>
          <p:nvPr/>
        </p:nvGrpSpPr>
        <p:grpSpPr>
          <a:xfrm rot="3105892">
            <a:off x="43560" y="3719304"/>
            <a:ext cx="1543050" cy="1687711"/>
            <a:chOff x="0" y="-38100"/>
            <a:chExt cx="406400" cy="444500"/>
          </a:xfrm>
        </p:grpSpPr>
        <p:sp>
          <p:nvSpPr>
            <p:cNvPr id="593" name="Google Shape;593;p10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</p:sp>
        <p:sp>
          <p:nvSpPr>
            <p:cNvPr id="594" name="Google Shape;594;p10"/>
            <p:cNvSpPr txBox="1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Google Shape;595;p10"/>
          <p:cNvGrpSpPr/>
          <p:nvPr/>
        </p:nvGrpSpPr>
        <p:grpSpPr>
          <a:xfrm rot="3105892">
            <a:off x="-1301797" y="4955209"/>
            <a:ext cx="1543050" cy="1687711"/>
            <a:chOff x="0" y="-38100"/>
            <a:chExt cx="406400" cy="444500"/>
          </a:xfrm>
        </p:grpSpPr>
        <p:sp>
          <p:nvSpPr>
            <p:cNvPr id="596" name="Google Shape;596;p10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43E158"/>
            </a:solidFill>
            <a:ln>
              <a:noFill/>
            </a:ln>
          </p:spPr>
        </p:sp>
        <p:sp>
          <p:nvSpPr>
            <p:cNvPr id="597" name="Google Shape;597;p10"/>
            <p:cNvSpPr txBox="1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p10"/>
          <p:cNvGrpSpPr/>
          <p:nvPr/>
        </p:nvGrpSpPr>
        <p:grpSpPr>
          <a:xfrm rot="3105892">
            <a:off x="-280455" y="6504265"/>
            <a:ext cx="1543050" cy="1687711"/>
            <a:chOff x="0" y="-38100"/>
            <a:chExt cx="406400" cy="444500"/>
          </a:xfrm>
        </p:grpSpPr>
        <p:sp>
          <p:nvSpPr>
            <p:cNvPr id="599" name="Google Shape;599;p10"/>
            <p:cNvSpPr/>
            <p:nvPr/>
          </p:nvSpPr>
          <p:spPr>
            <a:xfrm>
              <a:off x="0" y="0"/>
              <a:ext cx="406400" cy="406400"/>
            </a:xfrm>
            <a:custGeom>
              <a:rect b="b" l="l" r="r" t="t"/>
              <a:pathLst>
                <a:path extrusionOk="0" h="406400" w="406400">
                  <a:moveTo>
                    <a:pt x="0" y="0"/>
                  </a:moveTo>
                  <a:lnTo>
                    <a:pt x="406400" y="0"/>
                  </a:lnTo>
                  <a:lnTo>
                    <a:pt x="4064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</p:sp>
        <p:sp>
          <p:nvSpPr>
            <p:cNvPr id="600" name="Google Shape;600;p10"/>
            <p:cNvSpPr txBox="1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1" name="Google Shape;601;p10"/>
          <p:cNvGrpSpPr/>
          <p:nvPr/>
        </p:nvGrpSpPr>
        <p:grpSpPr>
          <a:xfrm>
            <a:off x="873899" y="5691429"/>
            <a:ext cx="374064" cy="374064"/>
            <a:chOff x="0" y="0"/>
            <a:chExt cx="812800" cy="812800"/>
          </a:xfrm>
        </p:grpSpPr>
        <p:sp>
          <p:nvSpPr>
            <p:cNvPr id="602" name="Google Shape;602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4" name="Google Shape;604;p10"/>
          <p:cNvGrpSpPr/>
          <p:nvPr/>
        </p:nvGrpSpPr>
        <p:grpSpPr>
          <a:xfrm>
            <a:off x="956664" y="2890165"/>
            <a:ext cx="561097" cy="561097"/>
            <a:chOff x="0" y="0"/>
            <a:chExt cx="812800" cy="812800"/>
          </a:xfrm>
        </p:grpSpPr>
        <p:sp>
          <p:nvSpPr>
            <p:cNvPr id="605" name="Google Shape;605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F9D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7" name="Google Shape;607;p10"/>
          <p:cNvSpPr/>
          <p:nvPr/>
        </p:nvSpPr>
        <p:spPr>
          <a:xfrm>
            <a:off x="3524500" y="8160982"/>
            <a:ext cx="11768697" cy="1589928"/>
          </a:xfrm>
          <a:custGeom>
            <a:rect b="b" l="l" r="r" t="t"/>
            <a:pathLst>
              <a:path extrusionOk="0" h="2999864" w="15383918">
                <a:moveTo>
                  <a:pt x="0" y="0"/>
                </a:moveTo>
                <a:lnTo>
                  <a:pt x="15383918" y="0"/>
                </a:lnTo>
                <a:lnTo>
                  <a:pt x="15383918" y="2999864"/>
                </a:lnTo>
                <a:lnTo>
                  <a:pt x="0" y="29998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8" name="Google Shape;608;p10"/>
          <p:cNvSpPr txBox="1"/>
          <p:nvPr/>
        </p:nvSpPr>
        <p:spPr>
          <a:xfrm>
            <a:off x="3170700" y="8278540"/>
            <a:ext cx="127086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9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 !</a:t>
            </a:r>
            <a:endParaRPr b="1" i="0" sz="5392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FFFF"/>
                </a:solidFill>
              </a:rPr>
              <a:t>From - DOMinators</a:t>
            </a:r>
            <a:endParaRPr b="1" sz="2600">
              <a:solidFill>
                <a:srgbClr val="FFFFFF"/>
              </a:solidFill>
            </a:endParaRPr>
          </a:p>
        </p:txBody>
      </p:sp>
      <p:grpSp>
        <p:nvGrpSpPr>
          <p:cNvPr id="609" name="Google Shape;609;p10"/>
          <p:cNvGrpSpPr/>
          <p:nvPr/>
        </p:nvGrpSpPr>
        <p:grpSpPr>
          <a:xfrm>
            <a:off x="17388620" y="633285"/>
            <a:ext cx="548071" cy="548071"/>
            <a:chOff x="0" y="0"/>
            <a:chExt cx="812800" cy="812800"/>
          </a:xfrm>
        </p:grpSpPr>
        <p:sp>
          <p:nvSpPr>
            <p:cNvPr id="610" name="Google Shape;610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2" name="Google Shape;612;p10"/>
          <p:cNvGrpSpPr/>
          <p:nvPr/>
        </p:nvGrpSpPr>
        <p:grpSpPr>
          <a:xfrm>
            <a:off x="17805318" y="367411"/>
            <a:ext cx="262778" cy="262778"/>
            <a:chOff x="0" y="0"/>
            <a:chExt cx="812800" cy="812800"/>
          </a:xfrm>
        </p:grpSpPr>
        <p:sp>
          <p:nvSpPr>
            <p:cNvPr id="613" name="Google Shape;613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BCC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0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5" name="Google Shape;615;p10"/>
          <p:cNvSpPr txBox="1"/>
          <p:nvPr/>
        </p:nvSpPr>
        <p:spPr>
          <a:xfrm>
            <a:off x="610025" y="-36250"/>
            <a:ext cx="71814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7700"/>
              </a:spcBef>
              <a:spcAft>
                <a:spcPts val="7700"/>
              </a:spcAft>
              <a:buNone/>
            </a:pPr>
            <a:r>
              <a:rPr b="1" lang="en-US" sz="7750">
                <a:solidFill>
                  <a:srgbClr val="A280EC"/>
                </a:solidFill>
              </a:rPr>
              <a:t>Conclusion</a:t>
            </a:r>
            <a:endParaRPr b="1" sz="7750">
              <a:solidFill>
                <a:srgbClr val="A280EC"/>
              </a:solidFill>
            </a:endParaRPr>
          </a:p>
        </p:txBody>
      </p:sp>
      <p:sp>
        <p:nvSpPr>
          <p:cNvPr id="616" name="Google Shape;616;p10"/>
          <p:cNvSpPr txBox="1"/>
          <p:nvPr/>
        </p:nvSpPr>
        <p:spPr>
          <a:xfrm>
            <a:off x="6344974" y="-36250"/>
            <a:ext cx="55443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7700"/>
              </a:spcBef>
              <a:spcAft>
                <a:spcPts val="7700"/>
              </a:spcAft>
              <a:buNone/>
            </a:pPr>
            <a:r>
              <a:rPr b="1" lang="en-US" sz="7750">
                <a:solidFill>
                  <a:srgbClr val="F6E0F5"/>
                </a:solidFill>
              </a:rPr>
              <a:t>Summary:-</a:t>
            </a:r>
            <a:endParaRPr b="1" sz="7750">
              <a:solidFill>
                <a:srgbClr val="F6E0F5"/>
              </a:solidFill>
            </a:endParaRPr>
          </a:p>
        </p:txBody>
      </p:sp>
      <p:sp>
        <p:nvSpPr>
          <p:cNvPr id="617" name="Google Shape;617;p10"/>
          <p:cNvSpPr txBox="1"/>
          <p:nvPr/>
        </p:nvSpPr>
        <p:spPr>
          <a:xfrm>
            <a:off x="1245900" y="1412950"/>
            <a:ext cx="15081600" cy="28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6E0F5"/>
                </a:solidFill>
              </a:rPr>
              <a:t>🚀 GradWise simplifies the student journey by bringing courses, AI help, hackathons, internships, and scheduling—all in one place. With smart tracking and personalized recommendations, it helps students grow faster and smarter.</a:t>
            </a:r>
            <a:endParaRPr sz="3000">
              <a:solidFill>
                <a:srgbClr val="F6E0F5"/>
              </a:solidFill>
            </a:endParaRPr>
          </a:p>
          <a:p>
            <a:pPr indent="0" lvl="0" marL="0" rtl="0" algn="ctr">
              <a:lnSpc>
                <a:spcPct val="140000"/>
              </a:lnSpc>
              <a:spcBef>
                <a:spcPts val="2200"/>
              </a:spcBef>
              <a:spcAft>
                <a:spcPts val="2200"/>
              </a:spcAft>
              <a:buNone/>
            </a:pPr>
            <a:r>
              <a:rPr b="1" lang="en-US" sz="3000">
                <a:solidFill>
                  <a:srgbClr val="C1FF72"/>
                </a:solidFill>
              </a:rPr>
              <a:t>It’s not just a platform—it’s a launchpad for future-ready graduates.</a:t>
            </a:r>
            <a:endParaRPr b="1" sz="3000">
              <a:solidFill>
                <a:srgbClr val="C1FF72"/>
              </a:solidFill>
            </a:endParaRPr>
          </a:p>
        </p:txBody>
      </p:sp>
      <p:sp>
        <p:nvSpPr>
          <p:cNvPr id="618" name="Google Shape;618;p10"/>
          <p:cNvSpPr txBox="1"/>
          <p:nvPr/>
        </p:nvSpPr>
        <p:spPr>
          <a:xfrm>
            <a:off x="3854000" y="4371575"/>
            <a:ext cx="4232100" cy="13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7700"/>
              </a:spcBef>
              <a:spcAft>
                <a:spcPts val="7700"/>
              </a:spcAft>
              <a:buNone/>
            </a:pPr>
            <a:r>
              <a:rPr b="1" lang="en-US" sz="7550">
                <a:solidFill>
                  <a:srgbClr val="F6E0F5"/>
                </a:solidFill>
              </a:rPr>
              <a:t>Details:-</a:t>
            </a:r>
            <a:endParaRPr b="1" sz="7550">
              <a:solidFill>
                <a:srgbClr val="F6E0F5"/>
              </a:solidFill>
            </a:endParaRPr>
          </a:p>
        </p:txBody>
      </p:sp>
      <p:sp>
        <p:nvSpPr>
          <p:cNvPr id="619" name="Google Shape;619;p10"/>
          <p:cNvSpPr txBox="1"/>
          <p:nvPr/>
        </p:nvSpPr>
        <p:spPr>
          <a:xfrm>
            <a:off x="1247950" y="4356138"/>
            <a:ext cx="3000000" cy="13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7700"/>
              </a:spcBef>
              <a:spcAft>
                <a:spcPts val="7700"/>
              </a:spcAft>
              <a:buNone/>
            </a:pPr>
            <a:r>
              <a:rPr b="1" lang="en-US" sz="7750">
                <a:solidFill>
                  <a:srgbClr val="A280EC"/>
                </a:solidFill>
              </a:rPr>
              <a:t>Team</a:t>
            </a:r>
            <a:endParaRPr b="1" sz="7750">
              <a:solidFill>
                <a:srgbClr val="A280EC"/>
              </a:solidFill>
            </a:endParaRPr>
          </a:p>
        </p:txBody>
      </p:sp>
      <p:sp>
        <p:nvSpPr>
          <p:cNvPr id="620" name="Google Shape;620;p10"/>
          <p:cNvSpPr txBox="1"/>
          <p:nvPr/>
        </p:nvSpPr>
        <p:spPr>
          <a:xfrm>
            <a:off x="7476400" y="4670800"/>
            <a:ext cx="5841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200"/>
              </a:spcBef>
              <a:spcAft>
                <a:spcPts val="5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rgbClr val="FFFFFF"/>
                </a:solidFill>
              </a:rPr>
              <a:t>🎓</a:t>
            </a:r>
            <a:r>
              <a:rPr b="1" lang="en-US" sz="3300">
                <a:solidFill>
                  <a:srgbClr val="F6E0F5"/>
                </a:solidFill>
              </a:rPr>
              <a:t>VAIBHAV KUMAR SINGH</a:t>
            </a:r>
            <a:br>
              <a:rPr b="1" lang="en-US" sz="3300">
                <a:solidFill>
                  <a:srgbClr val="F6E0F5"/>
                </a:solidFill>
              </a:rPr>
            </a:br>
            <a:r>
              <a:rPr b="1" lang="en-US" sz="3300">
                <a:solidFill>
                  <a:srgbClr val="F6E0F5"/>
                </a:solidFill>
              </a:rPr>
              <a:t>FRONTEND DEVELOPER</a:t>
            </a:r>
            <a:endParaRPr b="1" sz="3300">
              <a:solidFill>
                <a:srgbClr val="F6E0F5"/>
              </a:solidFill>
            </a:endParaRPr>
          </a:p>
        </p:txBody>
      </p:sp>
      <p:sp>
        <p:nvSpPr>
          <p:cNvPr id="621" name="Google Shape;621;p10"/>
          <p:cNvSpPr txBox="1"/>
          <p:nvPr/>
        </p:nvSpPr>
        <p:spPr>
          <a:xfrm>
            <a:off x="7013225" y="5763588"/>
            <a:ext cx="6407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200"/>
              </a:spcBef>
              <a:spcAft>
                <a:spcPts val="520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🎓</a:t>
            </a:r>
            <a:r>
              <a:rPr b="1" lang="en-US" sz="3300">
                <a:solidFill>
                  <a:srgbClr val="F6E0F5"/>
                </a:solidFill>
              </a:rPr>
              <a:t>VIHAAN KAUSHIK</a:t>
            </a:r>
            <a:br>
              <a:rPr b="1" lang="en-US" sz="3300">
                <a:solidFill>
                  <a:srgbClr val="F6E0F5"/>
                </a:solidFill>
              </a:rPr>
            </a:br>
            <a:r>
              <a:rPr b="1" lang="en-US" sz="3300">
                <a:solidFill>
                  <a:srgbClr val="F6E0F5"/>
                </a:solidFill>
              </a:rPr>
              <a:t>FRONTEND DEVELOPER</a:t>
            </a:r>
            <a:endParaRPr b="1" sz="3300">
              <a:solidFill>
                <a:srgbClr val="F6E0F5"/>
              </a:solidFill>
            </a:endParaRPr>
          </a:p>
        </p:txBody>
      </p:sp>
      <p:sp>
        <p:nvSpPr>
          <p:cNvPr id="622" name="Google Shape;622;p10"/>
          <p:cNvSpPr txBox="1"/>
          <p:nvPr/>
        </p:nvSpPr>
        <p:spPr>
          <a:xfrm>
            <a:off x="7384975" y="6927325"/>
            <a:ext cx="5544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5200"/>
              </a:spcBef>
              <a:spcAft>
                <a:spcPts val="5200"/>
              </a:spcAft>
              <a:buNone/>
            </a:pPr>
            <a:r>
              <a:rPr lang="en-US" sz="3000">
                <a:solidFill>
                  <a:srgbClr val="FFFFFF"/>
                </a:solidFill>
              </a:rPr>
              <a:t>🎓</a:t>
            </a:r>
            <a:r>
              <a:rPr b="1" lang="en-US" sz="3300">
                <a:solidFill>
                  <a:srgbClr val="F6E0F5"/>
                </a:solidFill>
              </a:rPr>
              <a:t>SHASHANK VAISH</a:t>
            </a:r>
            <a:br>
              <a:rPr b="1" lang="en-US" sz="3300">
                <a:solidFill>
                  <a:srgbClr val="F6E0F5"/>
                </a:solidFill>
              </a:rPr>
            </a:br>
            <a:r>
              <a:rPr b="1" lang="en-US" sz="3300">
                <a:solidFill>
                  <a:srgbClr val="F6E0F5"/>
                </a:solidFill>
              </a:rPr>
              <a:t>BACKEND DEVELOPER</a:t>
            </a:r>
            <a:endParaRPr b="1" sz="3300">
              <a:solidFill>
                <a:srgbClr val="F6E0F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