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32918400" cy="438912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08"/>
    <a:srgbClr val="DC4D3A"/>
    <a:srgbClr val="B1251C"/>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7"/>
    <p:restoredTop sz="94674"/>
  </p:normalViewPr>
  <p:slideViewPr>
    <p:cSldViewPr snapToObjects="1">
      <p:cViewPr>
        <p:scale>
          <a:sx n="33" d="100"/>
          <a:sy n="33" d="100"/>
        </p:scale>
        <p:origin x="82" y="-4728"/>
      </p:cViewPr>
      <p:guideLst>
        <p:guide orient="horz" pos="13824"/>
        <p:guide pos="1036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4/26/2024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5181600"/>
            <a:ext cx="32918400" cy="38709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466"/>
          </a:p>
        </p:txBody>
      </p:sp>
      <p:cxnSp>
        <p:nvCxnSpPr>
          <p:cNvPr id="3" name="Straight Connector 2"/>
          <p:cNvCxnSpPr/>
          <p:nvPr userDrawn="1"/>
        </p:nvCxnSpPr>
        <p:spPr>
          <a:xfrm>
            <a:off x="0" y="5384800"/>
            <a:ext cx="329184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5446" y="10240433"/>
            <a:ext cx="29627513" cy="28966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90E7CA6F-884E-634E-A75A-572F483F8848}" type="datetime1">
              <a:rPr lang="en-US"/>
              <a:pPr>
                <a:defRPr/>
              </a:pPr>
              <a:t>4/26/2024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9" y="8432801"/>
            <a:ext cx="35553014" cy="17976088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4" y="8432801"/>
            <a:ext cx="106110407" cy="1797608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1B9D8FB5-0612-A746-80CF-DDCC9E0BE654}" type="datetime1">
              <a:rPr lang="en-US"/>
              <a:pPr>
                <a:defRPr/>
              </a:pPr>
              <a:t>4/26/2024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5181600"/>
            <a:ext cx="32918400" cy="387096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466"/>
          </a:p>
        </p:txBody>
      </p:sp>
      <p:cxnSp>
        <p:nvCxnSpPr>
          <p:cNvPr id="3" name="Straight Connector 2"/>
          <p:cNvCxnSpPr/>
          <p:nvPr userDrawn="1"/>
        </p:nvCxnSpPr>
        <p:spPr>
          <a:xfrm>
            <a:off x="0" y="5384800"/>
            <a:ext cx="329184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a:prstGeom prst="rect">
            <a:avLst/>
          </a:prstGeo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7"/>
          </a:xfrm>
          <a:prstGeom prst="rect">
            <a:avLst/>
          </a:prstGeom>
        </p:spPr>
        <p:txBody>
          <a:bodyPr anchor="b"/>
          <a:lstStyle>
            <a:lvl1pPr marL="0" indent="0">
              <a:buNone/>
              <a:defRPr sz="12800">
                <a:solidFill>
                  <a:schemeClr val="tx1">
                    <a:tint val="75000"/>
                  </a:schemeClr>
                </a:solidFill>
              </a:defRPr>
            </a:lvl1pPr>
            <a:lvl2pPr marL="2925860" indent="0">
              <a:buNone/>
              <a:defRPr sz="11466">
                <a:solidFill>
                  <a:schemeClr val="tx1">
                    <a:tint val="75000"/>
                  </a:schemeClr>
                </a:solidFill>
              </a:defRPr>
            </a:lvl2pPr>
            <a:lvl3pPr marL="5851722" indent="0">
              <a:buNone/>
              <a:defRPr sz="10266">
                <a:solidFill>
                  <a:schemeClr val="tx1">
                    <a:tint val="75000"/>
                  </a:schemeClr>
                </a:solidFill>
              </a:defRPr>
            </a:lvl3pPr>
            <a:lvl4pPr marL="8777581" indent="0">
              <a:buNone/>
              <a:defRPr sz="8933">
                <a:solidFill>
                  <a:schemeClr val="tx1">
                    <a:tint val="75000"/>
                  </a:schemeClr>
                </a:solidFill>
              </a:defRPr>
            </a:lvl4pPr>
            <a:lvl5pPr marL="11703443" indent="0">
              <a:buNone/>
              <a:defRPr sz="8933">
                <a:solidFill>
                  <a:schemeClr val="tx1">
                    <a:tint val="75000"/>
                  </a:schemeClr>
                </a:solidFill>
              </a:defRPr>
            </a:lvl5pPr>
            <a:lvl6pPr marL="14629304" indent="0">
              <a:buNone/>
              <a:defRPr sz="8933">
                <a:solidFill>
                  <a:schemeClr val="tx1">
                    <a:tint val="75000"/>
                  </a:schemeClr>
                </a:solidFill>
              </a:defRPr>
            </a:lvl6pPr>
            <a:lvl7pPr marL="17555162" indent="0">
              <a:buNone/>
              <a:defRPr sz="8933">
                <a:solidFill>
                  <a:schemeClr val="tx1">
                    <a:tint val="75000"/>
                  </a:schemeClr>
                </a:solidFill>
              </a:defRPr>
            </a:lvl7pPr>
            <a:lvl8pPr marL="20481024" indent="0">
              <a:buNone/>
              <a:defRPr sz="8933">
                <a:solidFill>
                  <a:schemeClr val="tx1">
                    <a:tint val="75000"/>
                  </a:schemeClr>
                </a:solidFill>
              </a:defRPr>
            </a:lvl8pPr>
            <a:lvl9pPr marL="23406884"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DE4A1045-DEEA-8946-B37B-F877AEF129FC}" type="datetime1">
              <a:rPr lang="en-US"/>
              <a:pPr>
                <a:defRPr/>
              </a:pPr>
              <a:t>4/26/2024</a:t>
            </a:fld>
            <a:endParaRPr lang="en-US"/>
          </a:p>
        </p:txBody>
      </p:sp>
      <p:sp>
        <p:nvSpPr>
          <p:cNvPr id="5"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7898132" y="49154081"/>
            <a:ext cx="70831710" cy="139039603"/>
          </a:xfrm>
          <a:prstGeom prst="rect">
            <a:avLst/>
          </a:prstGeo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2" y="49154081"/>
            <a:ext cx="70831710" cy="139039603"/>
          </a:xfrm>
          <a:prstGeom prst="rect">
            <a:avLst/>
          </a:prstGeo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85F8FCF0-B109-4E41-830D-87865EE91AB8}" type="datetime1">
              <a:rPr lang="en-US"/>
              <a:pPr>
                <a:defRPr/>
              </a:pPr>
              <a:t>4/26/2024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5333" b="1"/>
            </a:lvl1pPr>
            <a:lvl2pPr marL="2925860" indent="0">
              <a:buNone/>
              <a:defRPr sz="12800" b="1"/>
            </a:lvl2pPr>
            <a:lvl3pPr marL="5851722" indent="0">
              <a:buNone/>
              <a:defRPr sz="11466" b="1"/>
            </a:lvl3pPr>
            <a:lvl4pPr marL="8777581" indent="0">
              <a:buNone/>
              <a:defRPr sz="10266" b="1"/>
            </a:lvl4pPr>
            <a:lvl5pPr marL="11703443" indent="0">
              <a:buNone/>
              <a:defRPr sz="10266" b="1"/>
            </a:lvl5pPr>
            <a:lvl6pPr marL="14629304" indent="0">
              <a:buNone/>
              <a:defRPr sz="10266" b="1"/>
            </a:lvl6pPr>
            <a:lvl7pPr marL="17555162" indent="0">
              <a:buNone/>
              <a:defRPr sz="10266" b="1"/>
            </a:lvl7pPr>
            <a:lvl8pPr marL="20481024" indent="0">
              <a:buNone/>
              <a:defRPr sz="10266" b="1"/>
            </a:lvl8pPr>
            <a:lvl9pPr marL="23406884"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7"/>
          </a:xfrm>
          <a:prstGeom prst="rect">
            <a:avLst/>
          </a:prstGeom>
        </p:spPr>
        <p:txBody>
          <a:bodyPr anchor="b"/>
          <a:lstStyle>
            <a:lvl1pPr marL="0" indent="0">
              <a:buNone/>
              <a:defRPr sz="15333" b="1"/>
            </a:lvl1pPr>
            <a:lvl2pPr marL="2925860" indent="0">
              <a:buNone/>
              <a:defRPr sz="12800" b="1"/>
            </a:lvl2pPr>
            <a:lvl3pPr marL="5851722" indent="0">
              <a:buNone/>
              <a:defRPr sz="11466" b="1"/>
            </a:lvl3pPr>
            <a:lvl4pPr marL="8777581" indent="0">
              <a:buNone/>
              <a:defRPr sz="10266" b="1"/>
            </a:lvl4pPr>
            <a:lvl5pPr marL="11703443" indent="0">
              <a:buNone/>
              <a:defRPr sz="10266" b="1"/>
            </a:lvl5pPr>
            <a:lvl6pPr marL="14629304" indent="0">
              <a:buNone/>
              <a:defRPr sz="10266" b="1"/>
            </a:lvl6pPr>
            <a:lvl7pPr marL="17555162" indent="0">
              <a:buNone/>
              <a:defRPr sz="10266" b="1"/>
            </a:lvl7pPr>
            <a:lvl8pPr marL="20481024" indent="0">
              <a:buNone/>
              <a:defRPr sz="10266" b="1"/>
            </a:lvl8pPr>
            <a:lvl9pPr marL="23406884"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3"/>
          </a:xfrm>
          <a:prstGeom prst="rect">
            <a:avLst/>
          </a:prstGeo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E7C552A1-6EB6-214B-B59F-414060EFC9BA}" type="datetime1">
              <a:rPr lang="en-US"/>
              <a:pPr>
                <a:defRPr/>
              </a:pPr>
              <a:t>4/26/2024</a:t>
            </a:fld>
            <a:endParaRPr lang="en-US"/>
          </a:p>
        </p:txBody>
      </p:sp>
      <p:sp>
        <p:nvSpPr>
          <p:cNvPr id="8"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446" y="1756833"/>
            <a:ext cx="29627513" cy="73152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4122401C-AAEC-224B-B0FC-7E890D4BAFD9}" type="datetime1">
              <a:rPr lang="en-US"/>
              <a:pPr>
                <a:defRPr/>
              </a:pPr>
              <a:t>4/26/2024</a:t>
            </a:fld>
            <a:endParaRPr lang="en-US"/>
          </a:p>
        </p:txBody>
      </p:sp>
      <p:sp>
        <p:nvSpPr>
          <p:cNvPr id="4"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556E7D08-D5EF-6242-865A-CE48CC4D2D04}" type="datetime1">
              <a:rPr lang="en-US"/>
              <a:pPr>
                <a:defRPr/>
              </a:pPr>
              <a:t>4/26/2024</a:t>
            </a:fld>
            <a:endParaRPr lang="en-US"/>
          </a:p>
        </p:txBody>
      </p:sp>
      <p:sp>
        <p:nvSpPr>
          <p:cNvPr id="3"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1747520"/>
            <a:ext cx="10829927" cy="7437120"/>
          </a:xfrm>
          <a:prstGeom prst="rect">
            <a:avLst/>
          </a:prstGeo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5"/>
            <a:ext cx="18402300" cy="37459923"/>
          </a:xfrm>
          <a:prstGeom prst="rect">
            <a:avLst/>
          </a:prstGeo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9184645"/>
            <a:ext cx="10829927" cy="30022803"/>
          </a:xfrm>
          <a:prstGeom prst="rect">
            <a:avLst/>
          </a:prstGeom>
        </p:spPr>
        <p:txBody>
          <a:bodyPr/>
          <a:lstStyle>
            <a:lvl1pPr marL="0" indent="0">
              <a:buNone/>
              <a:defRPr sz="8933"/>
            </a:lvl1pPr>
            <a:lvl2pPr marL="2925860" indent="0">
              <a:buNone/>
              <a:defRPr sz="7733"/>
            </a:lvl2pPr>
            <a:lvl3pPr marL="5851722" indent="0">
              <a:buNone/>
              <a:defRPr sz="6400"/>
            </a:lvl3pPr>
            <a:lvl4pPr marL="8777581" indent="0">
              <a:buNone/>
              <a:defRPr sz="5733"/>
            </a:lvl4pPr>
            <a:lvl5pPr marL="11703443" indent="0">
              <a:buNone/>
              <a:defRPr sz="5733"/>
            </a:lvl5pPr>
            <a:lvl6pPr marL="14629304" indent="0">
              <a:buNone/>
              <a:defRPr sz="5733"/>
            </a:lvl6pPr>
            <a:lvl7pPr marL="17555162" indent="0">
              <a:buNone/>
              <a:defRPr sz="5733"/>
            </a:lvl7pPr>
            <a:lvl8pPr marL="20481024" indent="0">
              <a:buNone/>
              <a:defRPr sz="5733"/>
            </a:lvl8pPr>
            <a:lvl9pPr marL="23406884" indent="0">
              <a:buNone/>
              <a:defRPr sz="5733"/>
            </a:lvl9pPr>
          </a:lstStyle>
          <a:p>
            <a:pPr lvl="0"/>
            <a:r>
              <a:rPr lang="en-US"/>
              <a:t>Click to edit Master text styles</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0B1F0F8D-0D4A-614C-B06A-DCF9395ADB14}" type="datetime1">
              <a:rPr lang="en-US"/>
              <a:pPr>
                <a:defRPr/>
              </a:pPr>
              <a:t>4/26/2024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20533"/>
            </a:lvl1pPr>
            <a:lvl2pPr marL="2925860" indent="0">
              <a:buNone/>
              <a:defRPr sz="17866"/>
            </a:lvl2pPr>
            <a:lvl3pPr marL="5851722" indent="0">
              <a:buNone/>
              <a:defRPr sz="15333"/>
            </a:lvl3pPr>
            <a:lvl4pPr marL="8777581" indent="0">
              <a:buNone/>
              <a:defRPr sz="12800"/>
            </a:lvl4pPr>
            <a:lvl5pPr marL="11703443" indent="0">
              <a:buNone/>
              <a:defRPr sz="12800"/>
            </a:lvl5pPr>
            <a:lvl6pPr marL="14629304" indent="0">
              <a:buNone/>
              <a:defRPr sz="12800"/>
            </a:lvl6pPr>
            <a:lvl7pPr marL="17555162" indent="0">
              <a:buNone/>
              <a:defRPr sz="12800"/>
            </a:lvl7pPr>
            <a:lvl8pPr marL="20481024" indent="0">
              <a:buNone/>
              <a:defRPr sz="12800"/>
            </a:lvl8pPr>
            <a:lvl9pPr marL="23406884"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8933"/>
            </a:lvl1pPr>
            <a:lvl2pPr marL="2925860" indent="0">
              <a:buNone/>
              <a:defRPr sz="7733"/>
            </a:lvl2pPr>
            <a:lvl3pPr marL="5851722" indent="0">
              <a:buNone/>
              <a:defRPr sz="6400"/>
            </a:lvl3pPr>
            <a:lvl4pPr marL="8777581" indent="0">
              <a:buNone/>
              <a:defRPr sz="5733"/>
            </a:lvl4pPr>
            <a:lvl5pPr marL="11703443" indent="0">
              <a:buNone/>
              <a:defRPr sz="5733"/>
            </a:lvl5pPr>
            <a:lvl6pPr marL="14629304" indent="0">
              <a:buNone/>
              <a:defRPr sz="5733"/>
            </a:lvl6pPr>
            <a:lvl7pPr marL="17555162" indent="0">
              <a:buNone/>
              <a:defRPr sz="5733"/>
            </a:lvl7pPr>
            <a:lvl8pPr marL="20481024" indent="0">
              <a:buNone/>
              <a:defRPr sz="5733"/>
            </a:lvl8pPr>
            <a:lvl9pPr marL="23406884" indent="0">
              <a:buNone/>
              <a:defRPr sz="5733"/>
            </a:lvl9pPr>
          </a:lstStyle>
          <a:p>
            <a:pPr lvl="0"/>
            <a:r>
              <a:rPr lang="en-US"/>
              <a:t>Click to edit Master text styles</a:t>
            </a:r>
          </a:p>
        </p:txBody>
      </p:sp>
      <p:sp>
        <p:nvSpPr>
          <p:cNvPr id="5" name="Date Placeholder 3"/>
          <p:cNvSpPr>
            <a:spLocks noGrp="1"/>
          </p:cNvSpPr>
          <p:nvPr>
            <p:ph type="dt" sz="half" idx="10"/>
          </p:nvPr>
        </p:nvSpPr>
        <p:spPr>
          <a:xfrm>
            <a:off x="1645446" y="40680217"/>
            <a:ext cx="7681913" cy="2336800"/>
          </a:xfrm>
          <a:prstGeom prst="rect">
            <a:avLst/>
          </a:prstGeom>
        </p:spPr>
        <p:txBody>
          <a:bodyPr/>
          <a:lstStyle>
            <a:lvl1pPr>
              <a:defRPr smtClean="0"/>
            </a:lvl1pPr>
          </a:lstStyle>
          <a:p>
            <a:pPr>
              <a:defRPr/>
            </a:pPr>
            <a:fld id="{FE30288A-D7A5-0941-93D1-D21B196E9A39}" type="datetime1">
              <a:rPr lang="en-US"/>
              <a:pPr>
                <a:defRPr/>
              </a:pPr>
              <a:t>4/26/2024</a:t>
            </a:fld>
            <a:endParaRPr lang="en-US"/>
          </a:p>
        </p:txBody>
      </p:sp>
      <p:sp>
        <p:nvSpPr>
          <p:cNvPr id="6" name="Footer Placeholder 4"/>
          <p:cNvSpPr>
            <a:spLocks noGrp="1"/>
          </p:cNvSpPr>
          <p:nvPr>
            <p:ph type="ftr" sz="quarter" idx="11"/>
          </p:nvPr>
        </p:nvSpPr>
        <p:spPr>
          <a:xfrm>
            <a:off x="11246646" y="40680217"/>
            <a:ext cx="10425113" cy="23368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23591046" y="40680217"/>
            <a:ext cx="7681913" cy="23368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925015" rtl="0" eaLnBrk="1" fontAlgn="base" hangingPunct="1">
        <a:spcBef>
          <a:spcPct val="0"/>
        </a:spcBef>
        <a:spcAft>
          <a:spcPct val="0"/>
        </a:spcAft>
        <a:defRPr sz="28130" kern="1200">
          <a:solidFill>
            <a:schemeClr val="tx1"/>
          </a:solidFill>
          <a:latin typeface="+mj-lt"/>
          <a:ea typeface="ＭＳ Ｐゴシック" pitchFamily="-108" charset="-128"/>
          <a:cs typeface="ＭＳ Ｐゴシック" pitchFamily="-108" charset="-128"/>
        </a:defRPr>
      </a:lvl1pPr>
      <a:lvl2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2pPr>
      <a:lvl3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3pPr>
      <a:lvl4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4pPr>
      <a:lvl5pPr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5pPr>
      <a:lvl6pPr marL="609555"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6pPr>
      <a:lvl7pPr marL="1219108"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7pPr>
      <a:lvl8pPr marL="1828664"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8pPr>
      <a:lvl9pPr marL="2438218" algn="ctr" defTabSz="2925015" rtl="0" eaLnBrk="1" fontAlgn="base" hangingPunct="1">
        <a:spcBef>
          <a:spcPct val="0"/>
        </a:spcBef>
        <a:spcAft>
          <a:spcPct val="0"/>
        </a:spcAft>
        <a:defRPr sz="28130">
          <a:solidFill>
            <a:schemeClr val="tx1"/>
          </a:solidFill>
          <a:latin typeface="Arial" pitchFamily="-108" charset="0"/>
          <a:ea typeface="ＭＳ Ｐゴシック" pitchFamily="-108" charset="-128"/>
          <a:cs typeface="ＭＳ Ｐゴシック" pitchFamily="-108" charset="-128"/>
        </a:defRPr>
      </a:lvl9pPr>
    </p:titleStyle>
    <p:bodyStyle>
      <a:lvl1pPr marL="2192705" indent="-2192705" algn="l" defTabSz="2925015"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3677" indent="-1828664" algn="l" defTabSz="2925015"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4652" indent="-1462506" algn="l" defTabSz="2925015"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39665" indent="-1462506" algn="l" defTabSz="2925015"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4680" indent="-1462506" algn="l" defTabSz="2925015"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2234" indent="-1462931" algn="l" defTabSz="2925860" rtl="0" eaLnBrk="1" latinLnBrk="0" hangingPunct="1">
        <a:spcBef>
          <a:spcPct val="20000"/>
        </a:spcBef>
        <a:buFont typeface="Arial"/>
        <a:buChar char="•"/>
        <a:defRPr sz="12800" kern="1200">
          <a:solidFill>
            <a:schemeClr val="tx1"/>
          </a:solidFill>
          <a:latin typeface="+mn-lt"/>
          <a:ea typeface="+mn-ea"/>
          <a:cs typeface="+mn-cs"/>
        </a:defRPr>
      </a:lvl6pPr>
      <a:lvl7pPr marL="19018093" indent="-1462931" algn="l" defTabSz="2925860" rtl="0" eaLnBrk="1" latinLnBrk="0" hangingPunct="1">
        <a:spcBef>
          <a:spcPct val="20000"/>
        </a:spcBef>
        <a:buFont typeface="Arial"/>
        <a:buChar char="•"/>
        <a:defRPr sz="12800" kern="1200">
          <a:solidFill>
            <a:schemeClr val="tx1"/>
          </a:solidFill>
          <a:latin typeface="+mn-lt"/>
          <a:ea typeface="+mn-ea"/>
          <a:cs typeface="+mn-cs"/>
        </a:defRPr>
      </a:lvl7pPr>
      <a:lvl8pPr marL="21943955" indent="-1462931" algn="l" defTabSz="2925860" rtl="0" eaLnBrk="1" latinLnBrk="0" hangingPunct="1">
        <a:spcBef>
          <a:spcPct val="20000"/>
        </a:spcBef>
        <a:buFont typeface="Arial"/>
        <a:buChar char="•"/>
        <a:defRPr sz="12800" kern="1200">
          <a:solidFill>
            <a:schemeClr val="tx1"/>
          </a:solidFill>
          <a:latin typeface="+mn-lt"/>
          <a:ea typeface="+mn-ea"/>
          <a:cs typeface="+mn-cs"/>
        </a:defRPr>
      </a:lvl8pPr>
      <a:lvl9pPr marL="24869816" indent="-1462931" algn="l" defTabSz="2925860"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5860" rtl="0" eaLnBrk="1" latinLnBrk="0" hangingPunct="1">
        <a:defRPr sz="11466" kern="1200">
          <a:solidFill>
            <a:schemeClr val="tx1"/>
          </a:solidFill>
          <a:latin typeface="+mn-lt"/>
          <a:ea typeface="+mn-ea"/>
          <a:cs typeface="+mn-cs"/>
        </a:defRPr>
      </a:lvl1pPr>
      <a:lvl2pPr marL="2925860" algn="l" defTabSz="2925860" rtl="0" eaLnBrk="1" latinLnBrk="0" hangingPunct="1">
        <a:defRPr sz="11466" kern="1200">
          <a:solidFill>
            <a:schemeClr val="tx1"/>
          </a:solidFill>
          <a:latin typeface="+mn-lt"/>
          <a:ea typeface="+mn-ea"/>
          <a:cs typeface="+mn-cs"/>
        </a:defRPr>
      </a:lvl2pPr>
      <a:lvl3pPr marL="5851722" algn="l" defTabSz="2925860" rtl="0" eaLnBrk="1" latinLnBrk="0" hangingPunct="1">
        <a:defRPr sz="11466" kern="1200">
          <a:solidFill>
            <a:schemeClr val="tx1"/>
          </a:solidFill>
          <a:latin typeface="+mn-lt"/>
          <a:ea typeface="+mn-ea"/>
          <a:cs typeface="+mn-cs"/>
        </a:defRPr>
      </a:lvl3pPr>
      <a:lvl4pPr marL="8777581" algn="l" defTabSz="2925860" rtl="0" eaLnBrk="1" latinLnBrk="0" hangingPunct="1">
        <a:defRPr sz="11466" kern="1200">
          <a:solidFill>
            <a:schemeClr val="tx1"/>
          </a:solidFill>
          <a:latin typeface="+mn-lt"/>
          <a:ea typeface="+mn-ea"/>
          <a:cs typeface="+mn-cs"/>
        </a:defRPr>
      </a:lvl4pPr>
      <a:lvl5pPr marL="11703443" algn="l" defTabSz="2925860" rtl="0" eaLnBrk="1" latinLnBrk="0" hangingPunct="1">
        <a:defRPr sz="11466" kern="1200">
          <a:solidFill>
            <a:schemeClr val="tx1"/>
          </a:solidFill>
          <a:latin typeface="+mn-lt"/>
          <a:ea typeface="+mn-ea"/>
          <a:cs typeface="+mn-cs"/>
        </a:defRPr>
      </a:lvl5pPr>
      <a:lvl6pPr marL="14629304" algn="l" defTabSz="2925860" rtl="0" eaLnBrk="1" latinLnBrk="0" hangingPunct="1">
        <a:defRPr sz="11466" kern="1200">
          <a:solidFill>
            <a:schemeClr val="tx1"/>
          </a:solidFill>
          <a:latin typeface="+mn-lt"/>
          <a:ea typeface="+mn-ea"/>
          <a:cs typeface="+mn-cs"/>
        </a:defRPr>
      </a:lvl6pPr>
      <a:lvl7pPr marL="17555162" algn="l" defTabSz="2925860" rtl="0" eaLnBrk="1" latinLnBrk="0" hangingPunct="1">
        <a:defRPr sz="11466" kern="1200">
          <a:solidFill>
            <a:schemeClr val="tx1"/>
          </a:solidFill>
          <a:latin typeface="+mn-lt"/>
          <a:ea typeface="+mn-ea"/>
          <a:cs typeface="+mn-cs"/>
        </a:defRPr>
      </a:lvl7pPr>
      <a:lvl8pPr marL="20481024" algn="l" defTabSz="2925860" rtl="0" eaLnBrk="1" latinLnBrk="0" hangingPunct="1">
        <a:defRPr sz="11466" kern="1200">
          <a:solidFill>
            <a:schemeClr val="tx1"/>
          </a:solidFill>
          <a:latin typeface="+mn-lt"/>
          <a:ea typeface="+mn-ea"/>
          <a:cs typeface="+mn-cs"/>
        </a:defRPr>
      </a:lvl8pPr>
      <a:lvl9pPr marL="23406884" algn="l" defTabSz="2925860"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0" y="4076768"/>
            <a:ext cx="55473600" cy="9435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657" tIns="60820" rIns="121657" bIns="60820">
            <a:spAutoFit/>
          </a:bodyPr>
          <a:lstStyle/>
          <a:p>
            <a:pPr algn="just">
              <a:spcBef>
                <a:spcPct val="50000"/>
              </a:spcBef>
            </a:pPr>
            <a:r>
              <a:rPr lang="en-US" sz="5333" b="1" dirty="0" err="1">
                <a:latin typeface="Cambria" panose="02040503050406030204" pitchFamily="18" charset="0"/>
                <a:ea typeface="Cambria" panose="02040503050406030204" pitchFamily="18" charset="0"/>
                <a:cs typeface="Georgia" charset="0"/>
              </a:rPr>
              <a:t>Himonish</a:t>
            </a:r>
            <a:r>
              <a:rPr lang="en-US" sz="5333" b="1" dirty="0">
                <a:latin typeface="Cambria" panose="02040503050406030204" pitchFamily="18" charset="0"/>
                <a:ea typeface="Cambria" panose="02040503050406030204" pitchFamily="18" charset="0"/>
                <a:cs typeface="Georgia" charset="0"/>
              </a:rPr>
              <a:t> Gupta (22070127025) &amp; Yash Golani (22070127072)</a:t>
            </a:r>
          </a:p>
        </p:txBody>
      </p:sp>
      <p:sp>
        <p:nvSpPr>
          <p:cNvPr id="15362" name="TextBox 91"/>
          <p:cNvSpPr txBox="1">
            <a:spLocks noChangeArrowheads="1"/>
          </p:cNvSpPr>
          <p:nvPr/>
        </p:nvSpPr>
        <p:spPr bwMode="auto">
          <a:xfrm>
            <a:off x="104786" y="3172212"/>
            <a:ext cx="31508872"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just" eaLnBrk="1" hangingPunct="1"/>
            <a:r>
              <a:rPr lang="en-IN" sz="6000" b="1" dirty="0">
                <a:latin typeface="Cambria" panose="02040503050406030204" pitchFamily="18" charset="0"/>
                <a:ea typeface="Cambria" panose="02040503050406030204" pitchFamily="18" charset="0"/>
              </a:rPr>
              <a:t>TITLE: Bank Loan Modelling Classification</a:t>
            </a:r>
            <a:endParaRPr lang="en-US" sz="6000" b="1" dirty="0">
              <a:latin typeface="Cambria" panose="02040503050406030204" pitchFamily="18" charset="0"/>
              <a:ea typeface="Cambria" panose="02040503050406030204" pitchFamily="18" charset="0"/>
            </a:endParaRPr>
          </a:p>
        </p:txBody>
      </p:sp>
      <p:sp>
        <p:nvSpPr>
          <p:cNvPr id="15364" name="Rectangle 33"/>
          <p:cNvSpPr>
            <a:spLocks noChangeArrowheads="1"/>
          </p:cNvSpPr>
          <p:nvPr/>
        </p:nvSpPr>
        <p:spPr bwMode="auto">
          <a:xfrm>
            <a:off x="16603216" y="5814219"/>
            <a:ext cx="15769752" cy="84265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algn="just">
              <a:spcBef>
                <a:spcPct val="50000"/>
              </a:spcBef>
            </a:pPr>
            <a:r>
              <a:rPr lang="en-GB" sz="5333" b="1" u="sng" dirty="0">
                <a:latin typeface="Cambria" panose="02040503050406030204" pitchFamily="18" charset="0"/>
                <a:ea typeface="Cambria" panose="02040503050406030204" pitchFamily="18" charset="0"/>
              </a:rPr>
              <a:t>OBJECTIVES &amp; AIMS: </a:t>
            </a:r>
          </a:p>
          <a:p>
            <a:pPr algn="just">
              <a:spcBef>
                <a:spcPct val="50000"/>
              </a:spcBef>
            </a:pPr>
            <a:r>
              <a:rPr lang="en-US" sz="5333" dirty="0">
                <a:latin typeface="Cambria" panose="02040503050406030204" pitchFamily="18" charset="0"/>
                <a:ea typeface="Cambria" panose="02040503050406030204" pitchFamily="18" charset="0"/>
              </a:rPr>
              <a:t>The aim of this study is to analyze the Bank's Personal Loan Campaign dataset and develop a predictive model with high accuracy score to determine the likelihood of liability customers accepting personal loans.</a:t>
            </a:r>
            <a:endParaRPr lang="en-IN" sz="5333" dirty="0">
              <a:latin typeface="Cambria" panose="02040503050406030204" pitchFamily="18" charset="0"/>
              <a:ea typeface="Cambria" panose="02040503050406030204" pitchFamily="18" charset="0"/>
            </a:endParaRPr>
          </a:p>
        </p:txBody>
      </p:sp>
      <p:sp>
        <p:nvSpPr>
          <p:cNvPr id="15365" name="Rectangle 49"/>
          <p:cNvSpPr>
            <a:spLocks noChangeArrowheads="1"/>
          </p:cNvSpPr>
          <p:nvPr/>
        </p:nvSpPr>
        <p:spPr bwMode="auto">
          <a:xfrm>
            <a:off x="478732" y="5814219"/>
            <a:ext cx="15692436" cy="84265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algn="just">
              <a:spcBef>
                <a:spcPct val="50000"/>
              </a:spcBef>
            </a:pPr>
            <a:r>
              <a:rPr lang="en-GB" sz="5333" b="1" u="sng" dirty="0">
                <a:latin typeface="Cambria" panose="02040503050406030204" pitchFamily="18" charset="0"/>
                <a:ea typeface="Cambria" panose="02040503050406030204" pitchFamily="18" charset="0"/>
              </a:rPr>
              <a:t>INTRODUCTION</a:t>
            </a:r>
          </a:p>
          <a:p>
            <a:pPr algn="just">
              <a:spcBef>
                <a:spcPct val="50000"/>
              </a:spcBef>
            </a:pPr>
            <a:r>
              <a:rPr lang="en-US" sz="5333" dirty="0">
                <a:latin typeface="Cambria" panose="02040503050406030204" pitchFamily="18" charset="0"/>
                <a:ea typeface="Cambria" panose="02040503050406030204" pitchFamily="18" charset="0"/>
              </a:rPr>
              <a:t>This study analyzes a local bank’s Personal Loan Campaign dataset to predict liability customers' likelihood of accepting personal loans. With only 9.6% acceptance in the previous campaign, the focus is on exploring customer attributes and deploying classification models to optimize targeted marketing strategies.</a:t>
            </a:r>
            <a:endParaRPr lang="en-US" sz="5333" dirty="0">
              <a:latin typeface="Cambria" panose="02040503050406030204" pitchFamily="18" charset="0"/>
              <a:ea typeface="Cambria" panose="02040503050406030204" pitchFamily="18" charset="0"/>
              <a:cs typeface="Georgia" charset="0"/>
            </a:endParaRPr>
          </a:p>
        </p:txBody>
      </p:sp>
      <p:sp>
        <p:nvSpPr>
          <p:cNvPr id="15366" name="Rectangle 6"/>
          <p:cNvSpPr>
            <a:spLocks noChangeArrowheads="1"/>
          </p:cNvSpPr>
          <p:nvPr/>
        </p:nvSpPr>
        <p:spPr bwMode="auto">
          <a:xfrm>
            <a:off x="478733" y="14732544"/>
            <a:ext cx="31894235" cy="1591221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marL="507962" indent="-507962" algn="just">
              <a:spcBef>
                <a:spcPct val="50000"/>
              </a:spcBef>
            </a:pPr>
            <a:r>
              <a:rPr lang="en-GB" sz="5333" b="1" u="sng" dirty="0">
                <a:latin typeface="Cambria" panose="02040503050406030204" pitchFamily="18" charset="0"/>
                <a:ea typeface="Cambria" panose="02040503050406030204" pitchFamily="18" charset="0"/>
              </a:rPr>
              <a:t>METHODOLOGY </a:t>
            </a:r>
          </a:p>
          <a:p>
            <a:pPr marL="507962" indent="-507962" algn="just">
              <a:spcBef>
                <a:spcPct val="50000"/>
              </a:spcBef>
            </a:pPr>
            <a:endParaRPr lang="en-GB" sz="5333" b="1" u="sng" dirty="0">
              <a:latin typeface="Cambria" panose="02040503050406030204" pitchFamily="18" charset="0"/>
              <a:ea typeface="Cambria" panose="02040503050406030204" pitchFamily="18" charset="0"/>
            </a:endParaRPr>
          </a:p>
          <a:p>
            <a:pPr marL="173990" indent="-144145" algn="just">
              <a:spcBef>
                <a:spcPts val="620"/>
              </a:spcBef>
              <a:tabLst>
                <a:tab pos="318770" algn="l"/>
              </a:tabLst>
            </a:pPr>
            <a:r>
              <a:rPr lang="en-US" sz="5330" b="0" kern="0" dirty="0">
                <a:effectLst/>
                <a:latin typeface="Cambria" panose="02040503050406030204" pitchFamily="18" charset="0"/>
                <a:ea typeface="Cambria" panose="02040503050406030204" pitchFamily="18" charset="0"/>
              </a:rPr>
              <a:t>The proposed method for predicting whether a customer would accept the loan or not involves the following steps: </a:t>
            </a:r>
            <a:endParaRPr lang="en-IN" sz="5330" b="1" kern="0" dirty="0">
              <a:effectLst/>
              <a:latin typeface="Cambria" panose="02040503050406030204" pitchFamily="18" charset="0"/>
              <a:ea typeface="Cambria" panose="02040503050406030204" pitchFamily="18" charset="0"/>
            </a:endParaRPr>
          </a:p>
        </p:txBody>
      </p:sp>
      <p:sp>
        <p:nvSpPr>
          <p:cNvPr id="15368" name="Rectangle 52"/>
          <p:cNvSpPr>
            <a:spLocks noChangeArrowheads="1"/>
          </p:cNvSpPr>
          <p:nvPr/>
        </p:nvSpPr>
        <p:spPr bwMode="auto">
          <a:xfrm>
            <a:off x="480715" y="31130875"/>
            <a:ext cx="16122501" cy="953680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algn="just">
              <a:spcBef>
                <a:spcPct val="50000"/>
              </a:spcBef>
            </a:pPr>
            <a:r>
              <a:rPr lang="en-GB" sz="5333" b="1" u="sng" dirty="0">
                <a:latin typeface="Cambria" panose="02040503050406030204" pitchFamily="18" charset="0"/>
                <a:ea typeface="Cambria" panose="02040503050406030204" pitchFamily="18" charset="0"/>
              </a:rPr>
              <a:t>RESULTS:</a:t>
            </a:r>
          </a:p>
          <a:p>
            <a:pPr algn="just">
              <a:spcBef>
                <a:spcPct val="50000"/>
              </a:spcBef>
            </a:pPr>
            <a:r>
              <a:rPr lang="en-US" sz="5330" spc="-5" dirty="0">
                <a:effectLst/>
                <a:latin typeface="Cambria" panose="02040503050406030204" pitchFamily="18" charset="0"/>
                <a:ea typeface="Cambria" panose="02040503050406030204" pitchFamily="18" charset="0"/>
              </a:rPr>
              <a:t>The accuracy of the k-NN </a:t>
            </a:r>
          </a:p>
          <a:p>
            <a:pPr algn="just">
              <a:spcBef>
                <a:spcPct val="50000"/>
              </a:spcBef>
            </a:pPr>
            <a:r>
              <a:rPr lang="en-US" sz="5330" spc="-5" dirty="0">
                <a:effectLst/>
                <a:latin typeface="Cambria" panose="02040503050406030204" pitchFamily="18" charset="0"/>
                <a:ea typeface="Cambria" panose="02040503050406030204" pitchFamily="18" charset="0"/>
              </a:rPr>
              <a:t>classifier on the </a:t>
            </a:r>
          </a:p>
          <a:p>
            <a:pPr algn="just">
              <a:spcBef>
                <a:spcPct val="50000"/>
              </a:spcBef>
            </a:pPr>
            <a:r>
              <a:rPr lang="en-US" sz="5330" spc="-5" dirty="0">
                <a:effectLst/>
                <a:latin typeface="Cambria" panose="02040503050406030204" pitchFamily="18" charset="0"/>
                <a:ea typeface="Cambria" panose="02040503050406030204" pitchFamily="18" charset="0"/>
              </a:rPr>
              <a:t>training set was 1.000, </a:t>
            </a:r>
          </a:p>
          <a:p>
            <a:pPr algn="just">
              <a:spcBef>
                <a:spcPct val="50000"/>
              </a:spcBef>
            </a:pPr>
            <a:r>
              <a:rPr lang="en-US" sz="5330" spc="-5" dirty="0">
                <a:effectLst/>
                <a:latin typeface="Cambria" panose="02040503050406030204" pitchFamily="18" charset="0"/>
                <a:ea typeface="Cambria" panose="02040503050406030204" pitchFamily="18" charset="0"/>
              </a:rPr>
              <a:t>while on the test set, </a:t>
            </a:r>
          </a:p>
          <a:p>
            <a:pPr algn="just">
              <a:spcBef>
                <a:spcPct val="50000"/>
              </a:spcBef>
            </a:pPr>
            <a:r>
              <a:rPr lang="en-US" sz="5330" spc="-5" dirty="0">
                <a:effectLst/>
                <a:latin typeface="Cambria" panose="02040503050406030204" pitchFamily="18" charset="0"/>
                <a:ea typeface="Cambria" panose="02040503050406030204" pitchFamily="18" charset="0"/>
              </a:rPr>
              <a:t>it was 0.970. </a:t>
            </a:r>
            <a:endParaRPr lang="en-GB" sz="5333" b="1" u="sng" dirty="0">
              <a:latin typeface="Cambria" panose="02040503050406030204" pitchFamily="18" charset="0"/>
              <a:ea typeface="Cambria" panose="02040503050406030204" pitchFamily="18" charset="0"/>
            </a:endParaRPr>
          </a:p>
          <a:p>
            <a:pPr algn="just"/>
            <a:endParaRPr lang="en-US" sz="5333" dirty="0">
              <a:latin typeface="Cambria" panose="02040503050406030204" pitchFamily="18" charset="0"/>
              <a:ea typeface="Cambria" panose="02040503050406030204" pitchFamily="18" charset="0"/>
            </a:endParaRPr>
          </a:p>
        </p:txBody>
      </p:sp>
      <p:sp>
        <p:nvSpPr>
          <p:cNvPr id="15370" name="Rectangle 34"/>
          <p:cNvSpPr>
            <a:spLocks noChangeArrowheads="1"/>
          </p:cNvSpPr>
          <p:nvPr/>
        </p:nvSpPr>
        <p:spPr bwMode="auto">
          <a:xfrm>
            <a:off x="17107272" y="31163839"/>
            <a:ext cx="15265696" cy="950384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algn="just">
              <a:spcBef>
                <a:spcPct val="50000"/>
              </a:spcBef>
            </a:pPr>
            <a:r>
              <a:rPr lang="en-GB" sz="5333" b="1" u="sng" dirty="0">
                <a:latin typeface="Cambria" panose="02040503050406030204" pitchFamily="18" charset="0"/>
                <a:ea typeface="Cambria" panose="02040503050406030204" pitchFamily="18" charset="0"/>
              </a:rPr>
              <a:t>CONCLUSIONS: </a:t>
            </a:r>
          </a:p>
          <a:p>
            <a:pPr marL="174625" algn="just"/>
            <a:r>
              <a:rPr lang="en-US" sz="5330" spc="-5" dirty="0">
                <a:effectLst/>
                <a:latin typeface="Cambria" panose="02040503050406030204" pitchFamily="18" charset="0"/>
                <a:ea typeface="Cambria" panose="02040503050406030204" pitchFamily="18" charset="0"/>
              </a:rPr>
              <a:t>In conclusion, the k-Nearest Neighbor classifier, after oversampling with SMOTE and hyperparameter tuning, demonstrated strong performance with high accuracy on both the training and test sets. It achieved particularly high precision, recall, and F1-score for class 0, indicating its effectiveness in correctly identifying instances of the majority class. </a:t>
            </a:r>
            <a:endParaRPr lang="en-IN" sz="5330" dirty="0">
              <a:effectLst/>
              <a:latin typeface="Cambria" panose="02040503050406030204" pitchFamily="18" charset="0"/>
              <a:ea typeface="Cambria" panose="02040503050406030204" pitchFamily="18" charset="0"/>
            </a:endParaRPr>
          </a:p>
          <a:p>
            <a:pPr algn="just"/>
            <a:endParaRPr lang="en-US" sz="5333" dirty="0">
              <a:latin typeface="Cambria" panose="02040503050406030204" pitchFamily="18" charset="0"/>
              <a:ea typeface="Cambria" panose="02040503050406030204" pitchFamily="18" charset="0"/>
            </a:endParaRPr>
          </a:p>
        </p:txBody>
      </p:sp>
      <p:sp>
        <p:nvSpPr>
          <p:cNvPr id="25" name="Rectangle 35"/>
          <p:cNvSpPr>
            <a:spLocks noChangeArrowheads="1"/>
          </p:cNvSpPr>
          <p:nvPr/>
        </p:nvSpPr>
        <p:spPr bwMode="auto">
          <a:xfrm>
            <a:off x="6522096" y="41296811"/>
            <a:ext cx="25850872" cy="224686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480000" tIns="480000" rIns="480000" bIns="480000"/>
          <a:lstStyle/>
          <a:p>
            <a:pPr algn="just">
              <a:spcBef>
                <a:spcPct val="50000"/>
              </a:spcBef>
            </a:pPr>
            <a:r>
              <a:rPr lang="en-GB" sz="5333" b="1" u="sng" dirty="0">
                <a:latin typeface="Cambria" panose="02040503050406030204" pitchFamily="18" charset="0"/>
                <a:ea typeface="Cambria" panose="02040503050406030204" pitchFamily="18" charset="0"/>
              </a:rPr>
              <a:t>ACKNOWLEDGEMENT</a:t>
            </a:r>
            <a:endParaRPr lang="en-GB" sz="5333" b="1" dirty="0">
              <a:latin typeface="Cambria" panose="02040503050406030204" pitchFamily="18" charset="0"/>
              <a:ea typeface="Cambria" panose="02040503050406030204" pitchFamily="18" charset="0"/>
            </a:endParaRPr>
          </a:p>
          <a:p>
            <a:pPr algn="just"/>
            <a:r>
              <a:rPr lang="en-US" sz="5333" dirty="0">
                <a:latin typeface="Cambria" panose="02040503050406030204" pitchFamily="18" charset="0"/>
                <a:ea typeface="Cambria" panose="02040503050406030204" pitchFamily="18" charset="0"/>
              </a:rPr>
              <a:t>Dr. Satish Kumar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5" y="41296811"/>
            <a:ext cx="5609333" cy="2279728"/>
          </a:xfrm>
          <a:prstGeom prst="rect">
            <a:avLst/>
          </a:prstGeom>
          <a:solidFill>
            <a:schemeClr val="bg1"/>
          </a:solidFill>
        </p:spPr>
      </p:pic>
      <p:pic>
        <p:nvPicPr>
          <p:cNvPr id="8" name="Picture 4" descr="Symbiosis International (Deemed University) | India's Leading University  for Undergraduate &amp; Post Graduate Programs">
            <a:extLst>
              <a:ext uri="{FF2B5EF4-FFF2-40B4-BE49-F238E27FC236}">
                <a16:creationId xmlns:a16="http://schemas.microsoft.com/office/drawing/2014/main" id="{E6909752-A8E8-B597-9782-A5794F22A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640" y="176791"/>
            <a:ext cx="3527197" cy="31215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FC15455-19D5-94C6-C24A-D9A034B9A9C8}"/>
              </a:ext>
            </a:extLst>
          </p:cNvPr>
          <p:cNvSpPr txBox="1"/>
          <p:nvPr/>
        </p:nvSpPr>
        <p:spPr>
          <a:xfrm>
            <a:off x="3453793" y="454379"/>
            <a:ext cx="25418825" cy="2554545"/>
          </a:xfrm>
          <a:prstGeom prst="rect">
            <a:avLst/>
          </a:prstGeom>
          <a:noFill/>
        </p:spPr>
        <p:txBody>
          <a:bodyPr wrap="square" rtlCol="0">
            <a:spAutoFit/>
          </a:bodyPr>
          <a:lstStyle/>
          <a:p>
            <a:pPr algn="just"/>
            <a:r>
              <a:rPr lang="en-US" sz="8800" b="1" dirty="0">
                <a:latin typeface="Cambria" panose="02040503050406030204" pitchFamily="18" charset="0"/>
                <a:ea typeface="Cambria" panose="02040503050406030204" pitchFamily="18" charset="0"/>
                <a:cs typeface="Times New Roman" panose="02020603050405020304" pitchFamily="18" charset="0"/>
              </a:rPr>
              <a:t>SYMBIOSIS INSTITUTE OF TECHNOLOGY (SIT)</a:t>
            </a:r>
          </a:p>
          <a:p>
            <a:pPr algn="just"/>
            <a:r>
              <a:rPr lang="en-US" sz="7200" b="1" dirty="0">
                <a:latin typeface="Cambria" panose="02040503050406030204" pitchFamily="18" charset="0"/>
                <a:ea typeface="Cambria" panose="02040503050406030204" pitchFamily="18" charset="0"/>
                <a:cs typeface="Times New Roman" panose="02020603050405020304" pitchFamily="18" charset="0"/>
              </a:rPr>
              <a:t>DEPARTMENT OF ROBOTICS AND AUTOMATION</a:t>
            </a:r>
          </a:p>
        </p:txBody>
      </p:sp>
      <p:pic>
        <p:nvPicPr>
          <p:cNvPr id="21" name="Picture 20" descr="Symbiosis International (Deemed University)">
            <a:extLst>
              <a:ext uri="{FF2B5EF4-FFF2-40B4-BE49-F238E27FC236}">
                <a16:creationId xmlns:a16="http://schemas.microsoft.com/office/drawing/2014/main" id="{6543954B-7D85-1B04-6B90-E54FC275A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0" y="-24834"/>
            <a:ext cx="3172485" cy="31970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104642631"/>
              </p:ext>
            </p:extLst>
          </p:nvPr>
        </p:nvGraphicFramePr>
        <p:xfrm>
          <a:off x="1121496" y="19955974"/>
          <a:ext cx="30492162" cy="10198538"/>
        </p:xfrm>
        <a:graphic>
          <a:graphicData uri="http://schemas.openxmlformats.org/drawingml/2006/table">
            <a:tbl>
              <a:tblPr firstRow="1" bandRow="1">
                <a:tableStyleId>{5C22544A-7EE6-4342-B048-85BDC9FD1C3A}</a:tableStyleId>
              </a:tblPr>
              <a:tblGrid>
                <a:gridCol w="15246081">
                  <a:extLst>
                    <a:ext uri="{9D8B030D-6E8A-4147-A177-3AD203B41FA5}">
                      <a16:colId xmlns:a16="http://schemas.microsoft.com/office/drawing/2014/main" val="4105557377"/>
                    </a:ext>
                  </a:extLst>
                </a:gridCol>
                <a:gridCol w="15246081">
                  <a:extLst>
                    <a:ext uri="{9D8B030D-6E8A-4147-A177-3AD203B41FA5}">
                      <a16:colId xmlns:a16="http://schemas.microsoft.com/office/drawing/2014/main" val="1858406327"/>
                    </a:ext>
                  </a:extLst>
                </a:gridCol>
              </a:tblGrid>
              <a:tr h="10198538">
                <a:tc>
                  <a:txBody>
                    <a:bodyPr/>
                    <a:lstStyle/>
                    <a:p>
                      <a:pPr marL="0" algn="l" defTabSz="2925860" rtl="0" eaLnBrk="1" latinLnBrk="0" hangingPunct="1"/>
                      <a:r>
                        <a:rPr lang="en-US" sz="5400" b="1" kern="1200" dirty="0">
                          <a:solidFill>
                            <a:schemeClr val="tx1"/>
                          </a:solidFill>
                          <a:latin typeface="Cambria" panose="02040503050406030204" pitchFamily="18" charset="0"/>
                          <a:ea typeface="Cambria" panose="02040503050406030204" pitchFamily="18" charset="0"/>
                          <a:cs typeface="ＭＳ Ｐゴシック" charset="0"/>
                        </a:rPr>
                        <a:t>Methods</a:t>
                      </a:r>
                    </a:p>
                    <a:p>
                      <a:pPr marL="0" algn="l" defTabSz="2925860" rtl="0" eaLnBrk="1" latinLnBrk="0" hangingPunct="1"/>
                      <a:endParaRPr lang="en-US" sz="5400" b="1" kern="1200" dirty="0">
                        <a:solidFill>
                          <a:schemeClr val="tx1"/>
                        </a:solidFill>
                        <a:latin typeface="Cambria" panose="02040503050406030204" pitchFamily="18" charset="0"/>
                        <a:ea typeface="Cambria" panose="02040503050406030204" pitchFamily="18" charset="0"/>
                        <a:cs typeface="ＭＳ Ｐゴシック" charset="0"/>
                      </a:endParaRPr>
                    </a:p>
                    <a:p>
                      <a:pPr marL="914400" indent="-914400" algn="l" defTabSz="2925860" rtl="0" eaLnBrk="1" latinLnBrk="0" hangingPunct="1">
                        <a:buAutoNum type="arabicPeriod"/>
                      </a:pPr>
                      <a:r>
                        <a:rPr lang="en-US" sz="5400" b="0" kern="1200" dirty="0">
                          <a:solidFill>
                            <a:schemeClr val="bg2">
                              <a:lumMod val="10000"/>
                            </a:schemeClr>
                          </a:solidFill>
                          <a:effectLst/>
                          <a:latin typeface="+mn-lt"/>
                          <a:ea typeface="+mn-ea"/>
                          <a:cs typeface="+mn-cs"/>
                        </a:rPr>
                        <a:t>KNN (K-Nearest Neighbors)</a:t>
                      </a:r>
                    </a:p>
                    <a:p>
                      <a:pPr marL="914400" indent="-914400" algn="l" defTabSz="2925860" rtl="0" eaLnBrk="1" latinLnBrk="0" hangingPunct="1">
                        <a:buAutoNum type="arabicPeriod"/>
                      </a:pPr>
                      <a:r>
                        <a:rPr lang="en-US" sz="5400" b="0" kern="1200" dirty="0">
                          <a:solidFill>
                            <a:schemeClr val="bg2">
                              <a:lumMod val="10000"/>
                            </a:schemeClr>
                          </a:solidFill>
                          <a:effectLst/>
                          <a:latin typeface="+mn-lt"/>
                          <a:ea typeface="+mn-ea"/>
                          <a:cs typeface="+mn-cs"/>
                        </a:rPr>
                        <a:t>Gaussian Naïve Bayes</a:t>
                      </a:r>
                    </a:p>
                    <a:p>
                      <a:pPr marL="914400" indent="-914400" algn="l" defTabSz="2925860" rtl="0" eaLnBrk="1" latinLnBrk="0" hangingPunct="1">
                        <a:buAutoNum type="arabicPeriod"/>
                      </a:pPr>
                      <a:r>
                        <a:rPr lang="en-US" sz="5400" b="0" kern="1200" dirty="0">
                          <a:solidFill>
                            <a:schemeClr val="bg2">
                              <a:lumMod val="10000"/>
                            </a:schemeClr>
                          </a:solidFill>
                          <a:effectLst/>
                          <a:latin typeface="+mn-lt"/>
                          <a:ea typeface="+mn-ea"/>
                          <a:cs typeface="+mn-cs"/>
                        </a:rPr>
                        <a:t>Logistic Regression</a:t>
                      </a:r>
                    </a:p>
                    <a:p>
                      <a:pPr marL="0" indent="0" algn="l" defTabSz="2925860" rtl="0" eaLnBrk="1" latinLnBrk="0" hangingPunct="1">
                        <a:buNone/>
                      </a:pPr>
                      <a:endParaRPr lang="en-US" sz="5400" b="0" kern="1200" dirty="0">
                        <a:solidFill>
                          <a:schemeClr val="bg2">
                            <a:lumMod val="10000"/>
                          </a:schemeClr>
                        </a:solidFill>
                        <a:effectLst/>
                        <a:latin typeface="+mn-lt"/>
                        <a:ea typeface="+mn-ea"/>
                        <a:cs typeface="+mn-cs"/>
                      </a:endParaRPr>
                    </a:p>
                    <a:p>
                      <a:pPr marL="0" indent="0" algn="l" defTabSz="2925860" rtl="0" eaLnBrk="1" latinLnBrk="0" hangingPunct="1">
                        <a:buNone/>
                      </a:pPr>
                      <a:r>
                        <a:rPr lang="en-US" sz="5400" b="1" kern="1200" dirty="0">
                          <a:solidFill>
                            <a:schemeClr val="bg2">
                              <a:lumMod val="10000"/>
                            </a:schemeClr>
                          </a:solidFill>
                          <a:effectLst/>
                          <a:latin typeface="+mn-lt"/>
                          <a:ea typeface="+mn-ea"/>
                          <a:cs typeface="+mn-cs"/>
                        </a:rPr>
                        <a:t>Evaluation</a:t>
                      </a:r>
                    </a:p>
                    <a:p>
                      <a:pPr marL="0" indent="0" algn="l" defTabSz="2925860" rtl="0" eaLnBrk="1" latinLnBrk="0" hangingPunct="1">
                        <a:buNone/>
                      </a:pPr>
                      <a:endParaRPr lang="en-US" sz="5400" b="1" kern="1200" dirty="0">
                        <a:solidFill>
                          <a:schemeClr val="bg2">
                            <a:lumMod val="10000"/>
                          </a:schemeClr>
                        </a:solidFill>
                        <a:effectLst/>
                        <a:latin typeface="+mn-lt"/>
                        <a:ea typeface="+mn-ea"/>
                        <a:cs typeface="+mn-cs"/>
                      </a:endParaRPr>
                    </a:p>
                    <a:p>
                      <a:pPr marL="0" indent="0" algn="l" defTabSz="2925860" rtl="0" eaLnBrk="1" latinLnBrk="0" hangingPunct="1">
                        <a:buNone/>
                      </a:pPr>
                      <a:r>
                        <a:rPr lang="en-US" sz="5400" b="0" kern="1200" dirty="0">
                          <a:solidFill>
                            <a:schemeClr val="bg2">
                              <a:lumMod val="10000"/>
                            </a:schemeClr>
                          </a:solidFill>
                          <a:effectLst/>
                          <a:latin typeface="+mn-lt"/>
                          <a:ea typeface="+mn-ea"/>
                          <a:cs typeface="+mn-cs"/>
                        </a:rPr>
                        <a:t>1.</a:t>
                      </a:r>
                      <a:r>
                        <a:rPr lang="en-US" sz="5400" b="1" kern="1200" dirty="0">
                          <a:solidFill>
                            <a:schemeClr val="bg2">
                              <a:lumMod val="10000"/>
                            </a:schemeClr>
                          </a:solidFill>
                          <a:effectLst/>
                          <a:latin typeface="+mn-lt"/>
                          <a:ea typeface="+mn-ea"/>
                          <a:cs typeface="+mn-cs"/>
                        </a:rPr>
                        <a:t> </a:t>
                      </a:r>
                      <a:r>
                        <a:rPr lang="en-US" sz="5400" b="0" kern="1200" dirty="0">
                          <a:solidFill>
                            <a:schemeClr val="bg2">
                              <a:lumMod val="10000"/>
                            </a:schemeClr>
                          </a:solidFill>
                          <a:effectLst/>
                          <a:latin typeface="+mn-lt"/>
                          <a:ea typeface="+mn-ea"/>
                          <a:cs typeface="+mn-cs"/>
                        </a:rPr>
                        <a:t>Confusion matrix</a:t>
                      </a:r>
                      <a:endParaRPr lang="en-IN" sz="5400" b="0" kern="1200" dirty="0">
                        <a:solidFill>
                          <a:schemeClr val="bg2">
                            <a:lumMod val="10000"/>
                          </a:schemeClr>
                        </a:solidFill>
                        <a:effectLst/>
                        <a:latin typeface="Cambria" panose="02040503050406030204" pitchFamily="18" charset="0"/>
                        <a:ea typeface="Cambria" panose="02040503050406030204" pitchFamily="18" charset="0"/>
                        <a:cs typeface="+mn-cs"/>
                      </a:endParaRPr>
                    </a:p>
                    <a:p>
                      <a:pPr marL="0" indent="0" algn="l" defTabSz="2925860" rtl="0" eaLnBrk="1" latinLnBrk="0" hangingPunct="1">
                        <a:buNone/>
                      </a:pPr>
                      <a:r>
                        <a:rPr lang="en-IN" sz="5400" b="0" kern="1200" dirty="0">
                          <a:solidFill>
                            <a:schemeClr val="bg2">
                              <a:lumMod val="10000"/>
                            </a:schemeClr>
                          </a:solidFill>
                          <a:effectLst/>
                          <a:latin typeface="Cambria" panose="02040503050406030204" pitchFamily="18" charset="0"/>
                          <a:ea typeface="Cambria" panose="02040503050406030204" pitchFamily="18" charset="0"/>
                          <a:cs typeface="+mn-cs"/>
                        </a:rPr>
                        <a:t>2.  </a:t>
                      </a:r>
                      <a:r>
                        <a:rPr lang="en-US" sz="5400" b="0" kern="1200" dirty="0">
                          <a:solidFill>
                            <a:schemeClr val="bg2">
                              <a:lumMod val="10000"/>
                            </a:schemeClr>
                          </a:solidFill>
                          <a:effectLst/>
                          <a:latin typeface="+mn-lt"/>
                          <a:ea typeface="+mn-ea"/>
                          <a:cs typeface="+mn-cs"/>
                        </a:rPr>
                        <a:t>Precision, recall, and F1-score</a:t>
                      </a:r>
                      <a:endParaRPr lang="en-IN" sz="5400" b="0" kern="1200" dirty="0">
                        <a:solidFill>
                          <a:schemeClr val="bg2">
                            <a:lumMod val="10000"/>
                          </a:schemeClr>
                        </a:solidFill>
                        <a:effectLst/>
                        <a:latin typeface="Cambria" panose="02040503050406030204" pitchFamily="18" charset="0"/>
                        <a:ea typeface="Cambria" panose="02040503050406030204" pitchFamily="18" charset="0"/>
                        <a:cs typeface="+mn-cs"/>
                      </a:endParaRPr>
                    </a:p>
                    <a:p>
                      <a:pPr marL="0" indent="0" algn="l" defTabSz="2925860" rtl="0" eaLnBrk="1" latinLnBrk="0" hangingPunct="1">
                        <a:buNone/>
                      </a:pPr>
                      <a:r>
                        <a:rPr lang="en-IN" sz="5400" b="0" kern="1200" dirty="0">
                          <a:solidFill>
                            <a:schemeClr val="bg2">
                              <a:lumMod val="10000"/>
                            </a:schemeClr>
                          </a:solidFill>
                          <a:effectLst/>
                          <a:latin typeface="Cambria" panose="02040503050406030204" pitchFamily="18" charset="0"/>
                          <a:ea typeface="Cambria" panose="02040503050406030204" pitchFamily="18" charset="0"/>
                          <a:cs typeface="+mn-cs"/>
                        </a:rPr>
                        <a:t>3.  </a:t>
                      </a:r>
                      <a:r>
                        <a:rPr lang="en-US" sz="5400" b="0" kern="1200" dirty="0">
                          <a:solidFill>
                            <a:schemeClr val="bg2">
                              <a:lumMod val="10000"/>
                            </a:schemeClr>
                          </a:solidFill>
                          <a:effectLst/>
                          <a:latin typeface="+mn-lt"/>
                          <a:ea typeface="+mn-ea"/>
                          <a:cs typeface="+mn-cs"/>
                        </a:rPr>
                        <a:t>ROC AUC score</a:t>
                      </a:r>
                    </a:p>
                    <a:p>
                      <a:endParaRPr lang="en-IN" sz="5333" b="1" kern="1200" dirty="0">
                        <a:solidFill>
                          <a:schemeClr val="tx1"/>
                        </a:solidFill>
                        <a:latin typeface="Cambria" panose="02040503050406030204" pitchFamily="18" charset="0"/>
                        <a:ea typeface="Cambria" panose="02040503050406030204" pitchFamily="18" charset="0"/>
                        <a:cs typeface="ＭＳ Ｐゴシック"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2925860" rtl="0" eaLnBrk="1" latinLnBrk="0" hangingPunct="1"/>
                      <a:r>
                        <a:rPr lang="en-US" sz="5330" b="1" kern="1200" dirty="0">
                          <a:solidFill>
                            <a:schemeClr val="bg2">
                              <a:lumMod val="10000"/>
                            </a:schemeClr>
                          </a:solidFill>
                          <a:effectLst/>
                          <a:latin typeface="+mn-lt"/>
                          <a:ea typeface="+mn-ea"/>
                          <a:cs typeface="+mn-cs"/>
                        </a:rPr>
                        <a:t>Diagram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204260"/>
                  </a:ext>
                </a:extLst>
              </a:tr>
            </a:tbl>
          </a:graphicData>
        </a:graphic>
      </p:graphicFrame>
      <p:graphicFrame>
        <p:nvGraphicFramePr>
          <p:cNvPr id="4" name="Table 3">
            <a:extLst>
              <a:ext uri="{FF2B5EF4-FFF2-40B4-BE49-F238E27FC236}">
                <a16:creationId xmlns:a16="http://schemas.microsoft.com/office/drawing/2014/main" id="{9A916F8A-F67A-D3FB-1DE2-36D20A866009}"/>
              </a:ext>
            </a:extLst>
          </p:cNvPr>
          <p:cNvGraphicFramePr>
            <a:graphicFrameLocks noGrp="1"/>
          </p:cNvGraphicFramePr>
          <p:nvPr>
            <p:extLst>
              <p:ext uri="{D42A27DB-BD31-4B8C-83A1-F6EECF244321}">
                <p14:modId xmlns:p14="http://schemas.microsoft.com/office/powerpoint/2010/main" val="3260865491"/>
              </p:ext>
            </p:extLst>
          </p:nvPr>
        </p:nvGraphicFramePr>
        <p:xfrm>
          <a:off x="8755996" y="31938335"/>
          <a:ext cx="7103226" cy="8064895"/>
        </p:xfrm>
        <a:graphic>
          <a:graphicData uri="http://schemas.openxmlformats.org/drawingml/2006/table">
            <a:tbl>
              <a:tblPr firstRow="1" firstCol="1" bandRow="1">
                <a:tableStyleId>{5C22544A-7EE6-4342-B048-85BDC9FD1C3A}</a:tableStyleId>
              </a:tblPr>
              <a:tblGrid>
                <a:gridCol w="3551613">
                  <a:extLst>
                    <a:ext uri="{9D8B030D-6E8A-4147-A177-3AD203B41FA5}">
                      <a16:colId xmlns:a16="http://schemas.microsoft.com/office/drawing/2014/main" val="2899439596"/>
                    </a:ext>
                  </a:extLst>
                </a:gridCol>
                <a:gridCol w="3551613">
                  <a:extLst>
                    <a:ext uri="{9D8B030D-6E8A-4147-A177-3AD203B41FA5}">
                      <a16:colId xmlns:a16="http://schemas.microsoft.com/office/drawing/2014/main" val="3437614027"/>
                    </a:ext>
                  </a:extLst>
                </a:gridCol>
              </a:tblGrid>
              <a:tr h="909949">
                <a:tc>
                  <a:txBody>
                    <a:bodyPr/>
                    <a:lstStyle/>
                    <a:p>
                      <a:pPr algn="ctr">
                        <a:lnSpc>
                          <a:spcPct val="115000"/>
                        </a:lnSpc>
                      </a:pPr>
                      <a:r>
                        <a:rPr lang="en-US" sz="3200">
                          <a:effectLst/>
                        </a:rPr>
                        <a:t>Algorithm</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3200" dirty="0">
                          <a:effectLst/>
                        </a:rPr>
                        <a:t>Accuracy Score</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5267518"/>
                  </a:ext>
                </a:extLst>
              </a:tr>
              <a:tr h="2384982">
                <a:tc>
                  <a:txBody>
                    <a:bodyPr/>
                    <a:lstStyle/>
                    <a:p>
                      <a:pPr algn="ctr">
                        <a:lnSpc>
                          <a:spcPct val="115000"/>
                        </a:lnSpc>
                      </a:pPr>
                      <a:r>
                        <a:rPr lang="en-US" sz="3200" dirty="0">
                          <a:effectLst/>
                        </a:rPr>
                        <a:t> </a:t>
                      </a:r>
                      <a:endParaRPr lang="en-IN" sz="3200" dirty="0">
                        <a:effectLst/>
                      </a:endParaRPr>
                    </a:p>
                    <a:p>
                      <a:pPr algn="ctr">
                        <a:lnSpc>
                          <a:spcPct val="115000"/>
                        </a:lnSpc>
                      </a:pPr>
                      <a:r>
                        <a:rPr lang="en-US" sz="3200" dirty="0">
                          <a:effectLst/>
                        </a:rPr>
                        <a:t>KNN</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3200" dirty="0">
                          <a:effectLst/>
                        </a:rPr>
                        <a:t> </a:t>
                      </a:r>
                      <a:endParaRPr lang="en-IN" sz="3200" dirty="0">
                        <a:effectLst/>
                      </a:endParaRPr>
                    </a:p>
                    <a:p>
                      <a:pPr algn="ctr">
                        <a:lnSpc>
                          <a:spcPct val="115000"/>
                        </a:lnSpc>
                      </a:pPr>
                      <a:r>
                        <a:rPr lang="en-US" sz="3200" dirty="0">
                          <a:effectLst/>
                        </a:rPr>
                        <a:t>0.97</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3257771"/>
                  </a:ext>
                </a:extLst>
              </a:tr>
              <a:tr h="2384982">
                <a:tc>
                  <a:txBody>
                    <a:bodyPr/>
                    <a:lstStyle/>
                    <a:p>
                      <a:pPr algn="ctr">
                        <a:lnSpc>
                          <a:spcPct val="115000"/>
                        </a:lnSpc>
                      </a:pPr>
                      <a:r>
                        <a:rPr lang="en-US" sz="3200">
                          <a:effectLst/>
                        </a:rPr>
                        <a:t> </a:t>
                      </a:r>
                      <a:endParaRPr lang="en-IN" sz="3200">
                        <a:effectLst/>
                      </a:endParaRPr>
                    </a:p>
                    <a:p>
                      <a:pPr algn="ctr">
                        <a:lnSpc>
                          <a:spcPct val="115000"/>
                        </a:lnSpc>
                      </a:pPr>
                      <a:r>
                        <a:rPr lang="en-US" sz="3200">
                          <a:effectLst/>
                        </a:rPr>
                        <a:t>Gaussian Naïve Bayes</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3200">
                          <a:effectLst/>
                        </a:rPr>
                        <a:t> </a:t>
                      </a:r>
                      <a:endParaRPr lang="en-IN" sz="3200">
                        <a:effectLst/>
                      </a:endParaRPr>
                    </a:p>
                    <a:p>
                      <a:pPr algn="ctr">
                        <a:lnSpc>
                          <a:spcPct val="115000"/>
                        </a:lnSpc>
                      </a:pPr>
                      <a:r>
                        <a:rPr lang="en-US" sz="3200">
                          <a:effectLst/>
                        </a:rPr>
                        <a:t>0.89</a:t>
                      </a:r>
                      <a:endParaRPr lang="en-IN"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39487"/>
                  </a:ext>
                </a:extLst>
              </a:tr>
              <a:tr h="2384982">
                <a:tc>
                  <a:txBody>
                    <a:bodyPr/>
                    <a:lstStyle/>
                    <a:p>
                      <a:pPr algn="ctr">
                        <a:lnSpc>
                          <a:spcPct val="115000"/>
                        </a:lnSpc>
                      </a:pPr>
                      <a:r>
                        <a:rPr lang="en-US" sz="3200" dirty="0">
                          <a:effectLst/>
                        </a:rPr>
                        <a:t> </a:t>
                      </a:r>
                      <a:endParaRPr lang="en-IN" sz="3200" dirty="0">
                        <a:effectLst/>
                      </a:endParaRPr>
                    </a:p>
                    <a:p>
                      <a:pPr algn="ctr">
                        <a:lnSpc>
                          <a:spcPct val="115000"/>
                        </a:lnSpc>
                      </a:pPr>
                      <a:r>
                        <a:rPr lang="en-US" sz="3200" dirty="0">
                          <a:effectLst/>
                        </a:rPr>
                        <a:t>Logistic Regression</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3200" dirty="0">
                          <a:effectLst/>
                        </a:rPr>
                        <a:t> </a:t>
                      </a:r>
                      <a:endParaRPr lang="en-IN" sz="3200" dirty="0">
                        <a:effectLst/>
                      </a:endParaRPr>
                    </a:p>
                    <a:p>
                      <a:pPr algn="ctr">
                        <a:lnSpc>
                          <a:spcPct val="115000"/>
                        </a:lnSpc>
                      </a:pPr>
                      <a:r>
                        <a:rPr lang="en-US" sz="3200" dirty="0">
                          <a:effectLst/>
                        </a:rPr>
                        <a:t>0.94</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7026976"/>
                  </a:ext>
                </a:extLst>
              </a:tr>
            </a:tbl>
          </a:graphicData>
        </a:graphic>
      </p:graphicFrame>
      <p:pic>
        <p:nvPicPr>
          <p:cNvPr id="6" name="Picture 5">
            <a:extLst>
              <a:ext uri="{FF2B5EF4-FFF2-40B4-BE49-F238E27FC236}">
                <a16:creationId xmlns:a16="http://schemas.microsoft.com/office/drawing/2014/main" id="{90D2B1A6-EE13-EEF5-21A8-ED904221889D}"/>
              </a:ext>
            </a:extLst>
          </p:cNvPr>
          <p:cNvPicPr>
            <a:picLocks noChangeAspect="1"/>
          </p:cNvPicPr>
          <p:nvPr/>
        </p:nvPicPr>
        <p:blipFill>
          <a:blip r:embed="rId5"/>
          <a:stretch>
            <a:fillRect/>
          </a:stretch>
        </p:blipFill>
        <p:spPr>
          <a:xfrm>
            <a:off x="16963256" y="21297528"/>
            <a:ext cx="14019701" cy="8155760"/>
          </a:xfrm>
          <a:prstGeom prst="rect">
            <a:avLst/>
          </a:prstGeom>
        </p:spPr>
      </p:pic>
    </p:spTree>
    <p:extLst>
      <p:ext uri="{BB962C8B-B14F-4D97-AF65-F5344CB8AC3E}">
        <p14:creationId xmlns:p14="http://schemas.microsoft.com/office/powerpoint/2010/main" val="160748408"/>
      </p:ext>
    </p:extLst>
  </p:cSld>
  <p:clrMapOvr>
    <a:masterClrMapping/>
  </p:clrMapOvr>
</p:sld>
</file>

<file path=ppt/theme/theme1.xml><?xml version="1.0" encoding="utf-8"?>
<a:theme xmlns:a="http://schemas.openxmlformats.org/drawingml/2006/main" name="Office Theme">
  <a:themeElements>
    <a:clrScheme name="Custom 4">
      <a:dk1>
        <a:srgbClr val="131F33"/>
      </a:dk1>
      <a:lt1>
        <a:srgbClr val="FFFFFF"/>
      </a:lt1>
      <a:dk2>
        <a:srgbClr val="A40000"/>
      </a:dk2>
      <a:lt2>
        <a:srgbClr val="FAFAFA"/>
      </a:lt2>
      <a:accent1>
        <a:srgbClr val="131F33"/>
      </a:accent1>
      <a:accent2>
        <a:srgbClr val="A40000"/>
      </a:accent2>
      <a:accent3>
        <a:srgbClr val="555555"/>
      </a:accent3>
      <a:accent4>
        <a:srgbClr val="888888"/>
      </a:accent4>
      <a:accent5>
        <a:srgbClr val="3D64A7"/>
      </a:accent5>
      <a:accent6>
        <a:srgbClr val="A40000"/>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272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Bhargav Yagnik</dc:creator>
  <cp:keywords/>
  <dc:description/>
  <cp:lastModifiedBy>yashgolani287@outlook.com</cp:lastModifiedBy>
  <cp:revision>18</cp:revision>
  <cp:lastPrinted>2009-06-18T18:06:01Z</cp:lastPrinted>
  <dcterms:created xsi:type="dcterms:W3CDTF">2020-11-11T13:08:49Z</dcterms:created>
  <dcterms:modified xsi:type="dcterms:W3CDTF">2024-04-26T17:43:34Z</dcterms:modified>
  <cp:category/>
</cp:coreProperties>
</file>