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524856-22A4-4728-BA23-D7D347419984}" v="1" dt="2025-01-10T05:43:24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YANI YASH" userId="51e7849f6ef9207c" providerId="LiveId" clId="{94524856-22A4-4728-BA23-D7D347419984}"/>
    <pc:docChg chg="addSld modSld">
      <pc:chgData name="GOYANI YASH" userId="51e7849f6ef9207c" providerId="LiveId" clId="{94524856-22A4-4728-BA23-D7D347419984}" dt="2025-01-10T05:44:46.105" v="11" actId="1076"/>
      <pc:docMkLst>
        <pc:docMk/>
      </pc:docMkLst>
      <pc:sldChg chg="modSp mod">
        <pc:chgData name="GOYANI YASH" userId="51e7849f6ef9207c" providerId="LiveId" clId="{94524856-22A4-4728-BA23-D7D347419984}" dt="2025-01-10T05:44:46.105" v="11" actId="1076"/>
        <pc:sldMkLst>
          <pc:docMk/>
          <pc:sldMk cId="3477935331" sldId="256"/>
        </pc:sldMkLst>
        <pc:spChg chg="mod">
          <ac:chgData name="GOYANI YASH" userId="51e7849f6ef9207c" providerId="LiveId" clId="{94524856-22A4-4728-BA23-D7D347419984}" dt="2025-01-10T05:44:46.105" v="11" actId="1076"/>
          <ac:spMkLst>
            <pc:docMk/>
            <pc:sldMk cId="3477935331" sldId="256"/>
            <ac:spMk id="2" creationId="{F52C2432-883F-F752-865C-91569FAD7343}"/>
          </ac:spMkLst>
        </pc:spChg>
        <pc:spChg chg="mod">
          <ac:chgData name="GOYANI YASH" userId="51e7849f6ef9207c" providerId="LiveId" clId="{94524856-22A4-4728-BA23-D7D347419984}" dt="2025-01-10T05:44:35.808" v="10" actId="1076"/>
          <ac:spMkLst>
            <pc:docMk/>
            <pc:sldMk cId="3477935331" sldId="256"/>
            <ac:spMk id="3" creationId="{E5CA1B57-E129-56A7-2A5B-20F417642722}"/>
          </ac:spMkLst>
        </pc:spChg>
      </pc:sldChg>
      <pc:sldChg chg="new">
        <pc:chgData name="GOYANI YASH" userId="51e7849f6ef9207c" providerId="LiveId" clId="{94524856-22A4-4728-BA23-D7D347419984}" dt="2025-01-10T05:43:26.677" v="1" actId="680"/>
        <pc:sldMkLst>
          <pc:docMk/>
          <pc:sldMk cId="684317875" sldId="257"/>
        </pc:sldMkLst>
      </pc:sldChg>
      <pc:sldChg chg="new">
        <pc:chgData name="GOYANI YASH" userId="51e7849f6ef9207c" providerId="LiveId" clId="{94524856-22A4-4728-BA23-D7D347419984}" dt="2025-01-10T05:43:42.331" v="2" actId="680"/>
        <pc:sldMkLst>
          <pc:docMk/>
          <pc:sldMk cId="1031653603" sldId="258"/>
        </pc:sldMkLst>
      </pc:sldChg>
      <pc:sldChg chg="new">
        <pc:chgData name="GOYANI YASH" userId="51e7849f6ef9207c" providerId="LiveId" clId="{94524856-22A4-4728-BA23-D7D347419984}" dt="2025-01-10T05:43:46.976" v="3" actId="680"/>
        <pc:sldMkLst>
          <pc:docMk/>
          <pc:sldMk cId="2711366924" sldId="259"/>
        </pc:sldMkLst>
      </pc:sldChg>
      <pc:sldChg chg="new">
        <pc:chgData name="GOYANI YASH" userId="51e7849f6ef9207c" providerId="LiveId" clId="{94524856-22A4-4728-BA23-D7D347419984}" dt="2025-01-10T05:43:47.430" v="4" actId="680"/>
        <pc:sldMkLst>
          <pc:docMk/>
          <pc:sldMk cId="2165258472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E72B-1484-4F42-B264-E96F6C02F96F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E20DB63-6D1C-4CDA-A7FA-797D1F921AF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926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E72B-1484-4F42-B264-E96F6C02F96F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DB63-6D1C-4CDA-A7FA-797D1F921AFA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19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E72B-1484-4F42-B264-E96F6C02F96F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DB63-6D1C-4CDA-A7FA-797D1F921AF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82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E72B-1484-4F42-B264-E96F6C02F96F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DB63-6D1C-4CDA-A7FA-797D1F921AFA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826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E72B-1484-4F42-B264-E96F6C02F96F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DB63-6D1C-4CDA-A7FA-797D1F921AF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472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E72B-1484-4F42-B264-E96F6C02F96F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DB63-6D1C-4CDA-A7FA-797D1F921AFA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186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E72B-1484-4F42-B264-E96F6C02F96F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DB63-6D1C-4CDA-A7FA-797D1F921AFA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95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E72B-1484-4F42-B264-E96F6C02F96F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DB63-6D1C-4CDA-A7FA-797D1F921AFA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84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E72B-1484-4F42-B264-E96F6C02F96F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DB63-6D1C-4CDA-A7FA-797D1F921A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148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E72B-1484-4F42-B264-E96F6C02F96F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DB63-6D1C-4CDA-A7FA-797D1F921AFA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44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F6BE72B-1484-4F42-B264-E96F6C02F96F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DB63-6D1C-4CDA-A7FA-797D1F921AFA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182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BE72B-1484-4F42-B264-E96F6C02F96F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E20DB63-6D1C-4CDA-A7FA-797D1F921AF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976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C2432-883F-F752-865C-91569FAD7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8" y="1912374"/>
            <a:ext cx="8637073" cy="1115961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Diet  tracking  system</a:t>
            </a:r>
            <a:endParaRPr lang="en-IN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CA1B57-E129-56A7-2A5B-20F4176427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78" y="3556820"/>
            <a:ext cx="8637072" cy="19551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Name : Goyani  YASH  arvindbhai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Enrollment no :  2300270210035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Roll no : 94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Branch : 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7935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C240F-E5EA-9C15-78E3-A2BFF268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60D2A-1FCF-201A-BE9D-23C613DED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Diet Tracking System</a:t>
            </a:r>
            <a:r>
              <a:rPr lang="en-US" dirty="0"/>
              <a:t> is a food and nutrition management software to help users log, monitor, and analyze their daily food intake.</a:t>
            </a:r>
          </a:p>
          <a:p>
            <a:r>
              <a:rPr lang="en-US" dirty="0"/>
              <a:t>It enables individuals to track their </a:t>
            </a:r>
            <a:r>
              <a:rPr lang="en-US" b="1" dirty="0"/>
              <a:t>calorie consumption, macronutrients and meal planning</a:t>
            </a:r>
            <a:r>
              <a:rPr lang="en-US" dirty="0"/>
              <a:t> to achieve their dietary goals, whether it's </a:t>
            </a:r>
            <a:r>
              <a:rPr lang="en-US" b="1" dirty="0"/>
              <a:t>weight loss, muscle gain, or healthy eating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317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A2CA4-C58F-C64A-4109-EFF851BA8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Functionalities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6776B-7526-FD38-F90A-D0D49CF60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User Authentication </a:t>
            </a:r>
          </a:p>
          <a:p>
            <a:r>
              <a:rPr lang="en-IN" dirty="0"/>
              <a:t>Food Logging </a:t>
            </a:r>
          </a:p>
          <a:p>
            <a:r>
              <a:rPr lang="en-IN" dirty="0"/>
              <a:t>Macronutrient Tracking</a:t>
            </a:r>
          </a:p>
          <a:p>
            <a:r>
              <a:rPr lang="en-IN" dirty="0"/>
              <a:t>Meal Planning</a:t>
            </a:r>
          </a:p>
          <a:p>
            <a:r>
              <a:rPr lang="en-IN" dirty="0"/>
              <a:t>User Personalization</a:t>
            </a:r>
          </a:p>
          <a:p>
            <a:r>
              <a:rPr lang="en-IN" dirty="0"/>
              <a:t>Calorie Goal &amp; Tracking</a:t>
            </a:r>
          </a:p>
          <a:p>
            <a:r>
              <a:rPr lang="en-IN" dirty="0"/>
              <a:t>Graphical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031653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8267C-E4B8-D939-C8E5-F309536FE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Technical aspects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6BF72-89F6-D8BD-726B-B7309B9BF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IN" dirty="0"/>
              <a:t>Programming Language &amp; Libraries</a:t>
            </a:r>
          </a:p>
          <a:p>
            <a:pPr marL="457200" indent="-457200">
              <a:buAutoNum type="arabicPeriod"/>
            </a:pPr>
            <a:r>
              <a:rPr lang="en-IN" dirty="0"/>
              <a:t>Functional Modules &amp; Code Structure</a:t>
            </a:r>
          </a:p>
          <a:p>
            <a:pPr marL="457200" indent="-457200">
              <a:buAutoNum type="arabicPeriod"/>
            </a:pPr>
            <a:r>
              <a:rPr lang="en-IN" dirty="0"/>
              <a:t>Data Storage &amp; File Handling</a:t>
            </a:r>
          </a:p>
        </p:txBody>
      </p:sp>
    </p:spTree>
    <p:extLst>
      <p:ext uri="{BB962C8B-B14F-4D97-AF65-F5344CB8AC3E}">
        <p14:creationId xmlns:p14="http://schemas.microsoft.com/office/powerpoint/2010/main" val="2711366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4D9C-7DE4-7087-22F0-97FD87D1C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730FC-CA17-CD3C-6A61-428C5043B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Database Integration</a:t>
            </a:r>
          </a:p>
          <a:p>
            <a:pPr marL="457200" indent="-457200">
              <a:buAutoNum type="arabicPeriod"/>
            </a:pPr>
            <a:r>
              <a:rPr lang="en-IN" dirty="0"/>
              <a:t>Web &amp; Mobile App Development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AI Chatbot for Nutrition Guidance</a:t>
            </a:r>
          </a:p>
          <a:p>
            <a:pPr marL="457200" indent="-457200">
              <a:buAutoNum type="arabicPeriod"/>
            </a:pPr>
            <a:r>
              <a:rPr lang="en-IN" dirty="0"/>
              <a:t>Community &amp; Social Features</a:t>
            </a:r>
          </a:p>
        </p:txBody>
      </p:sp>
    </p:spTree>
    <p:extLst>
      <p:ext uri="{BB962C8B-B14F-4D97-AF65-F5344CB8AC3E}">
        <p14:creationId xmlns:p14="http://schemas.microsoft.com/office/powerpoint/2010/main" val="2165258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EDA62-A3AE-16C0-C6B2-B6E05E7F6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BD1C9-F30E-C2A2-3DBF-A15E65FCF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3A790-7A64-64EB-D911-8C94D53F7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Encourages healthier eating habits by tracking food intake.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Helps users achieve specific fitness goal.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Enables long-term dietary awareness and planning for a healthier lifestyle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3149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05BD1-6CBD-A17D-9825-71088C577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AE16C-A62F-73FA-E979-CA54117D3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8" y="1912374"/>
            <a:ext cx="8637073" cy="1115961"/>
          </a:xfrm>
        </p:spPr>
        <p:txBody>
          <a:bodyPr>
            <a:normAutofit/>
          </a:bodyPr>
          <a:lstStyle/>
          <a:p>
            <a:r>
              <a:rPr lang="en-IN" sz="6000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7A9CB0-14B5-7592-AE3D-A8D67FC72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78" y="3556820"/>
            <a:ext cx="8637072" cy="1955196"/>
          </a:xfrm>
        </p:spPr>
        <p:txBody>
          <a:bodyPr>
            <a:normAutofit/>
          </a:bodyPr>
          <a:lstStyle/>
          <a:p>
            <a:r>
              <a:rPr lang="en-US" dirty="0"/>
              <a:t>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580262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160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Wingdings</vt:lpstr>
      <vt:lpstr>Gallery</vt:lpstr>
      <vt:lpstr>Diet  tracking  system</vt:lpstr>
      <vt:lpstr>introduction</vt:lpstr>
      <vt:lpstr>Functionalities</vt:lpstr>
      <vt:lpstr>Technical aspects</vt:lpstr>
      <vt:lpstr>Future scope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GOYANI YASH</dc:creator>
  <cp:lastModifiedBy>GOYANI YASH</cp:lastModifiedBy>
  <cp:revision>6</cp:revision>
  <dcterms:created xsi:type="dcterms:W3CDTF">2025-01-10T05:37:54Z</dcterms:created>
  <dcterms:modified xsi:type="dcterms:W3CDTF">2025-02-27T12:55:00Z</dcterms:modified>
</cp:coreProperties>
</file>