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765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2565-1E14-4445-AC9F-84AFEDCA8A69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6A86-BA59-4A69-BAD8-E8134719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6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8708" y="4129164"/>
            <a:ext cx="1272836" cy="654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GS1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-44581" y="4086959"/>
            <a:ext cx="1738649" cy="1149789"/>
            <a:chOff x="616600" y="3383576"/>
            <a:chExt cx="1738649" cy="11497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57" y="3383576"/>
              <a:ext cx="696532" cy="6965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6600" y="4164033"/>
              <a:ext cx="173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Product Owner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235490" y="2393824"/>
            <a:ext cx="5454761" cy="40046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7" idx="3"/>
            <a:endCxn id="4" idx="1"/>
          </p:cNvCxnSpPr>
          <p:nvPr/>
        </p:nvCxnSpPr>
        <p:spPr>
          <a:xfrm>
            <a:off x="975508" y="4435225"/>
            <a:ext cx="2053200" cy="21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57071" y="4129163"/>
            <a:ext cx="1308295" cy="69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an 13"/>
          <p:cNvSpPr/>
          <p:nvPr/>
        </p:nvSpPr>
        <p:spPr>
          <a:xfrm>
            <a:off x="8510954" y="5064368"/>
            <a:ext cx="844061" cy="92846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528603" y="5064368"/>
            <a:ext cx="590843" cy="81592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Dump file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15" idx="1"/>
          </p:cNvCxnSpPr>
          <p:nvPr/>
        </p:nvCxnSpPr>
        <p:spPr>
          <a:xfrm>
            <a:off x="4301544" y="4456328"/>
            <a:ext cx="1227059" cy="1016003"/>
          </a:xfrm>
          <a:prstGeom prst="bentConnector3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13" idx="1"/>
          </p:cNvCxnSpPr>
          <p:nvPr/>
        </p:nvCxnSpPr>
        <p:spPr>
          <a:xfrm flipV="1">
            <a:off x="6119446" y="4477429"/>
            <a:ext cx="337625" cy="9949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14" idx="2"/>
          </p:cNvCxnSpPr>
          <p:nvPr/>
        </p:nvCxnSpPr>
        <p:spPr>
          <a:xfrm rot="16200000" flipH="1">
            <a:off x="7459633" y="4477280"/>
            <a:ext cx="702907" cy="13997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24689" y="2493762"/>
            <a:ext cx="1308295" cy="69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Merchant app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87746" y="698446"/>
            <a:ext cx="1738649" cy="1149789"/>
            <a:chOff x="616600" y="3383576"/>
            <a:chExt cx="1738649" cy="114978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57" y="3383576"/>
              <a:ext cx="696532" cy="69653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6600" y="4164033"/>
              <a:ext cx="173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Merchant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731945" y="2493762"/>
            <a:ext cx="1742073" cy="69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Search Engine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Search for local vendors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42" idx="2"/>
            <a:endCxn id="38" idx="1"/>
          </p:cNvCxnSpPr>
          <p:nvPr/>
        </p:nvCxnSpPr>
        <p:spPr>
          <a:xfrm rot="16200000" flipH="1">
            <a:off x="6543984" y="1761322"/>
            <a:ext cx="993793" cy="116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2"/>
            <a:endCxn id="14" idx="1"/>
          </p:cNvCxnSpPr>
          <p:nvPr/>
        </p:nvCxnSpPr>
        <p:spPr>
          <a:xfrm rot="16200000" flipH="1">
            <a:off x="7668874" y="3800257"/>
            <a:ext cx="1874074" cy="65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4"/>
            <a:endCxn id="49" idx="2"/>
          </p:cNvCxnSpPr>
          <p:nvPr/>
        </p:nvCxnSpPr>
        <p:spPr>
          <a:xfrm flipV="1">
            <a:off x="9355015" y="3190294"/>
            <a:ext cx="1247967" cy="23383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735369" y="850846"/>
            <a:ext cx="1738649" cy="1149789"/>
            <a:chOff x="616600" y="3383576"/>
            <a:chExt cx="1738649" cy="1149789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57" y="3383576"/>
              <a:ext cx="696532" cy="69653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16600" y="4164033"/>
              <a:ext cx="1738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Consumer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932984" y="4154263"/>
            <a:ext cx="122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Merchant-product mapping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447350" y="1932160"/>
            <a:ext cx="122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availability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686928" y="2393824"/>
            <a:ext cx="1970639" cy="40046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60" idx="2"/>
            <a:endCxn id="49" idx="0"/>
          </p:cNvCxnSpPr>
          <p:nvPr/>
        </p:nvCxnSpPr>
        <p:spPr>
          <a:xfrm rot="5400000">
            <a:off x="10357275" y="2246342"/>
            <a:ext cx="493127" cy="17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07276" y="3784895"/>
            <a:ext cx="186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GCP-based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Product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Attribute-values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Product Search</vt:lpstr>
      <vt:lpstr>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Search</dc:title>
  <dc:creator>Yash Ganthe</dc:creator>
  <cp:lastModifiedBy>Yash Ganthe</cp:lastModifiedBy>
  <cp:revision>9</cp:revision>
  <dcterms:created xsi:type="dcterms:W3CDTF">2016-02-27T14:42:23Z</dcterms:created>
  <dcterms:modified xsi:type="dcterms:W3CDTF">2016-02-28T11:20:45Z</dcterms:modified>
</cp:coreProperties>
</file>