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42565-1E14-4445-AC9F-84AFEDCA8A69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6A86-BA59-4A69-BAD8-E8134719A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904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42565-1E14-4445-AC9F-84AFEDCA8A69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6A86-BA59-4A69-BAD8-E8134719A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010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42565-1E14-4445-AC9F-84AFEDCA8A69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6A86-BA59-4A69-BAD8-E8134719A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89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625"/>
            <a:ext cx="10515600" cy="7651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12800"/>
            <a:ext cx="10515600" cy="5364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42565-1E14-4445-AC9F-84AFEDCA8A69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6A86-BA59-4A69-BAD8-E8134719A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14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42565-1E14-4445-AC9F-84AFEDCA8A69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6A86-BA59-4A69-BAD8-E8134719A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16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42565-1E14-4445-AC9F-84AFEDCA8A69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6A86-BA59-4A69-BAD8-E8134719A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604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42565-1E14-4445-AC9F-84AFEDCA8A69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6A86-BA59-4A69-BAD8-E8134719A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719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42565-1E14-4445-AC9F-84AFEDCA8A69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6A86-BA59-4A69-BAD8-E8134719A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15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42565-1E14-4445-AC9F-84AFEDCA8A69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6A86-BA59-4A69-BAD8-E8134719A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142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42565-1E14-4445-AC9F-84AFEDCA8A69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6A86-BA59-4A69-BAD8-E8134719A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91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42565-1E14-4445-AC9F-84AFEDCA8A69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6A86-BA59-4A69-BAD8-E8134719A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98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42565-1E14-4445-AC9F-84AFEDCA8A69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F6A86-BA59-4A69-BAD8-E8134719A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466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Product 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596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78806" y="4129163"/>
            <a:ext cx="1622738" cy="811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GS1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616600" y="4086959"/>
            <a:ext cx="1738649" cy="1149789"/>
            <a:chOff x="616600" y="3383576"/>
            <a:chExt cx="1738649" cy="114978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157" y="3383576"/>
              <a:ext cx="696532" cy="696532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616600" y="4164033"/>
              <a:ext cx="1738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Product Owner</a:t>
              </a:r>
              <a:endParaRPr lang="en-US" dirty="0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6235490" y="2393824"/>
            <a:ext cx="5454761" cy="400462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>
            <a:stCxn id="7" idx="3"/>
            <a:endCxn id="4" idx="1"/>
          </p:cNvCxnSpPr>
          <p:nvPr/>
        </p:nvCxnSpPr>
        <p:spPr>
          <a:xfrm>
            <a:off x="1636689" y="4435225"/>
            <a:ext cx="1042117" cy="996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457071" y="4129163"/>
            <a:ext cx="1308295" cy="6965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Importer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Can 13"/>
          <p:cNvSpPr/>
          <p:nvPr/>
        </p:nvSpPr>
        <p:spPr>
          <a:xfrm>
            <a:off x="8510954" y="5064368"/>
            <a:ext cx="844061" cy="928467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olded Corner 14"/>
          <p:cNvSpPr/>
          <p:nvPr/>
        </p:nvSpPr>
        <p:spPr>
          <a:xfrm>
            <a:off x="5528603" y="5064368"/>
            <a:ext cx="590843" cy="815926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Dump file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Elbow Connector 16"/>
          <p:cNvCxnSpPr>
            <a:stCxn id="4" idx="3"/>
            <a:endCxn id="15" idx="1"/>
          </p:cNvCxnSpPr>
          <p:nvPr/>
        </p:nvCxnSpPr>
        <p:spPr>
          <a:xfrm>
            <a:off x="4301544" y="4534848"/>
            <a:ext cx="1227059" cy="937483"/>
          </a:xfrm>
          <a:prstGeom prst="bentConnector3">
            <a:avLst/>
          </a:prstGeom>
          <a:ln w="381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5" idx="3"/>
            <a:endCxn id="13" idx="1"/>
          </p:cNvCxnSpPr>
          <p:nvPr/>
        </p:nvCxnSpPr>
        <p:spPr>
          <a:xfrm flipV="1">
            <a:off x="6119446" y="4477429"/>
            <a:ext cx="337625" cy="99490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3" idx="2"/>
            <a:endCxn id="14" idx="2"/>
          </p:cNvCxnSpPr>
          <p:nvPr/>
        </p:nvCxnSpPr>
        <p:spPr>
          <a:xfrm rot="16200000" flipH="1">
            <a:off x="7459633" y="4477280"/>
            <a:ext cx="702907" cy="139973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7624689" y="2493762"/>
            <a:ext cx="1308295" cy="6965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Merchant app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5587746" y="698446"/>
            <a:ext cx="1738649" cy="1149789"/>
            <a:chOff x="616600" y="3383576"/>
            <a:chExt cx="1738649" cy="1149789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157" y="3383576"/>
              <a:ext cx="696532" cy="696532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616600" y="4164033"/>
              <a:ext cx="1738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Merchant</a:t>
              </a:r>
              <a:endParaRPr lang="en-US" dirty="0"/>
            </a:p>
          </p:txBody>
        </p:sp>
      </p:grpSp>
      <p:sp>
        <p:nvSpPr>
          <p:cNvPr id="49" name="Rectangle 48"/>
          <p:cNvSpPr/>
          <p:nvPr/>
        </p:nvSpPr>
        <p:spPr>
          <a:xfrm>
            <a:off x="9731945" y="2493762"/>
            <a:ext cx="1742073" cy="6965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Search Engine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Search for local vendors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3" name="Elbow Connector 52"/>
          <p:cNvCxnSpPr>
            <a:stCxn id="42" idx="2"/>
            <a:endCxn id="38" idx="1"/>
          </p:cNvCxnSpPr>
          <p:nvPr/>
        </p:nvCxnSpPr>
        <p:spPr>
          <a:xfrm rot="16200000" flipH="1">
            <a:off x="6543984" y="1761322"/>
            <a:ext cx="993793" cy="11676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38" idx="2"/>
            <a:endCxn id="14" idx="1"/>
          </p:cNvCxnSpPr>
          <p:nvPr/>
        </p:nvCxnSpPr>
        <p:spPr>
          <a:xfrm rot="16200000" flipH="1">
            <a:off x="7668874" y="3800257"/>
            <a:ext cx="1874074" cy="6541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14" idx="4"/>
            <a:endCxn id="49" idx="2"/>
          </p:cNvCxnSpPr>
          <p:nvPr/>
        </p:nvCxnSpPr>
        <p:spPr>
          <a:xfrm flipV="1">
            <a:off x="9355015" y="3190294"/>
            <a:ext cx="1247967" cy="233830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9735369" y="850846"/>
            <a:ext cx="1738649" cy="1149789"/>
            <a:chOff x="616600" y="3383576"/>
            <a:chExt cx="1738649" cy="1149789"/>
          </a:xfrm>
        </p:grpSpPr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157" y="3383576"/>
              <a:ext cx="696532" cy="696532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616600" y="4164033"/>
              <a:ext cx="1738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Consumer</a:t>
              </a:r>
              <a:endParaRPr lang="en-US" dirty="0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8932984" y="4154263"/>
            <a:ext cx="1220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Merchant-product mapping</a:t>
            </a:r>
            <a:endParaRPr 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6447350" y="1932160"/>
            <a:ext cx="1220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Product availability</a:t>
            </a:r>
            <a:endParaRPr lang="en-US" sz="1200" dirty="0"/>
          </a:p>
        </p:txBody>
      </p:sp>
      <p:sp>
        <p:nvSpPr>
          <p:cNvPr id="70" name="Rectangle 69"/>
          <p:cNvSpPr/>
          <p:nvPr/>
        </p:nvSpPr>
        <p:spPr>
          <a:xfrm>
            <a:off x="2310148" y="3556780"/>
            <a:ext cx="2653404" cy="284167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Elbow Connector 71"/>
          <p:cNvCxnSpPr>
            <a:stCxn id="60" idx="2"/>
            <a:endCxn id="49" idx="0"/>
          </p:cNvCxnSpPr>
          <p:nvPr/>
        </p:nvCxnSpPr>
        <p:spPr>
          <a:xfrm rot="5400000">
            <a:off x="10357275" y="2246342"/>
            <a:ext cx="493127" cy="171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35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24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Product Search</vt:lpstr>
      <vt:lpstr>Concept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Search</dc:title>
  <dc:creator>Yash Ganthe</dc:creator>
  <cp:lastModifiedBy>Yash Ganthe</cp:lastModifiedBy>
  <cp:revision>7</cp:revision>
  <dcterms:created xsi:type="dcterms:W3CDTF">2016-02-27T14:42:23Z</dcterms:created>
  <dcterms:modified xsi:type="dcterms:W3CDTF">2016-02-27T15:39:57Z</dcterms:modified>
</cp:coreProperties>
</file>