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1" r:id="rId1"/>
  </p:sldMasterIdLst>
  <p:sldIdLst>
    <p:sldId id="256" r:id="rId2"/>
    <p:sldId id="262" r:id="rId3"/>
    <p:sldId id="257" r:id="rId4"/>
    <p:sldId id="258" r:id="rId5"/>
    <p:sldId id="259" r:id="rId6"/>
    <p:sldId id="260" r:id="rId7"/>
    <p:sldId id="261" r:id="rId8"/>
    <p:sldId id="263" r:id="rId9"/>
    <p:sldId id="267" r:id="rId10"/>
    <p:sldId id="266"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7817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0168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84243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1237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12843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7399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860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7193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2283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4281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1130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4208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0406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7363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3019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529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7/3/2022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4254748"/>
      </p:ext>
    </p:extLst>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a:solidFill>
                  <a:schemeClr val="accent1">
                    <a:lumMod val="75000"/>
                  </a:schemeClr>
                </a:solidFill>
              </a:rPr>
              <a:t>JSS ACADEMY OF TECHNICAL EDUCATION</a:t>
            </a:r>
          </a:p>
        </p:txBody>
      </p:sp>
      <p:sp>
        <p:nvSpPr>
          <p:cNvPr id="3" name="Subtitle 2"/>
          <p:cNvSpPr>
            <a:spLocks noGrp="1"/>
          </p:cNvSpPr>
          <p:nvPr>
            <p:ph type="subTitle" idx="1"/>
          </p:nvPr>
        </p:nvSpPr>
        <p:spPr/>
        <p:txBody>
          <a:bodyPr>
            <a:normAutofit/>
          </a:bodyPr>
          <a:lstStyle/>
          <a:p>
            <a:r>
              <a:rPr lang="en-IN" sz="2400" b="1">
                <a:solidFill>
                  <a:schemeClr val="accent1">
                    <a:lumMod val="75000"/>
                  </a:schemeClr>
                </a:solidFill>
              </a:rPr>
              <a:t>PROJECT BY: MANAV TYAGI (2000910130061)</a:t>
            </a:r>
          </a:p>
        </p:txBody>
      </p:sp>
    </p:spTree>
    <p:extLst>
      <p:ext uri="{BB962C8B-B14F-4D97-AF65-F5344CB8AC3E}">
        <p14:creationId xmlns:p14="http://schemas.microsoft.com/office/powerpoint/2010/main" val="243843863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solidFill>
                  <a:schemeClr val="tx2">
                    <a:lumMod val="50000"/>
                  </a:schemeClr>
                </a:solidFill>
              </a:rPr>
              <a:t>CONCLUSION</a:t>
            </a:r>
          </a:p>
        </p:txBody>
      </p:sp>
      <p:sp>
        <p:nvSpPr>
          <p:cNvPr id="3" name="Content Placeholder 2"/>
          <p:cNvSpPr>
            <a:spLocks noGrp="1"/>
          </p:cNvSpPr>
          <p:nvPr>
            <p:ph idx="1"/>
          </p:nvPr>
        </p:nvSpPr>
        <p:spPr/>
        <p:txBody>
          <a:bodyPr/>
          <a:lstStyle/>
          <a:p>
            <a:r>
              <a:rPr lang="en-IN" dirty="0"/>
              <a:t>By using HTML , CSS AND JS . The music listening website is made</a:t>
            </a:r>
          </a:p>
          <a:p>
            <a:br>
              <a:rPr lang="en-US" dirty="0"/>
            </a:br>
            <a:r>
              <a:rPr lang="en-US" dirty="0"/>
              <a:t>By performing the mini project helped me in being familiar with graphic design principles that relate to web design and </a:t>
            </a:r>
            <a:r>
              <a:rPr lang="en-US" b="1" dirty="0"/>
              <a:t>learn how to implement theories into practice</a:t>
            </a:r>
            <a:r>
              <a:rPr lang="en-US" dirty="0"/>
              <a:t>. Develop skills in analyzing the usability of a web site. Understand how to plan and conduct user research related to web usability. </a:t>
            </a:r>
            <a:endParaRPr lang="en-IN" dirty="0"/>
          </a:p>
        </p:txBody>
      </p:sp>
    </p:spTree>
    <p:extLst>
      <p:ext uri="{BB962C8B-B14F-4D97-AF65-F5344CB8AC3E}">
        <p14:creationId xmlns:p14="http://schemas.microsoft.com/office/powerpoint/2010/main" val="2581886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6714" y="1449977"/>
            <a:ext cx="8100811" cy="4945119"/>
          </a:xfrm>
          <a:prstGeom prst="rect">
            <a:avLst/>
          </a:prstGeom>
        </p:spPr>
      </p:pic>
    </p:spTree>
    <p:extLst>
      <p:ext uri="{BB962C8B-B14F-4D97-AF65-F5344CB8AC3E}">
        <p14:creationId xmlns:p14="http://schemas.microsoft.com/office/powerpoint/2010/main" val="25428008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solidFill>
                  <a:schemeClr val="tx2">
                    <a:lumMod val="50000"/>
                  </a:schemeClr>
                </a:solidFill>
              </a:rPr>
              <a:t>THANK YOU</a:t>
            </a:r>
          </a:p>
        </p:txBody>
      </p:sp>
      <p:sp>
        <p:nvSpPr>
          <p:cNvPr id="3" name="Text Placeholder 2"/>
          <p:cNvSpPr>
            <a:spLocks noGrp="1"/>
          </p:cNvSpPr>
          <p:nvPr>
            <p:ph type="body" idx="1"/>
          </p:nvPr>
        </p:nvSpPr>
        <p:spPr/>
        <p:txBody>
          <a:bodyPr/>
          <a:lstStyle/>
          <a:p>
            <a:r>
              <a:rPr lang="en-IN" b="1">
                <a:solidFill>
                  <a:schemeClr val="tx2">
                    <a:lumMod val="50000"/>
                  </a:schemeClr>
                </a:solidFill>
              </a:rPr>
              <a:t>BY: MANAV TYAGI</a:t>
            </a:r>
          </a:p>
        </p:txBody>
      </p:sp>
    </p:spTree>
    <p:extLst>
      <p:ext uri="{BB962C8B-B14F-4D97-AF65-F5344CB8AC3E}">
        <p14:creationId xmlns:p14="http://schemas.microsoft.com/office/powerpoint/2010/main" val="404343115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solidFill>
                  <a:schemeClr val="accent1">
                    <a:lumMod val="75000"/>
                  </a:schemeClr>
                </a:solidFill>
              </a:rPr>
              <a:t>INDEX</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95349855"/>
              </p:ext>
            </p:extLst>
          </p:nvPr>
        </p:nvGraphicFramePr>
        <p:xfrm>
          <a:off x="2589213" y="2133600"/>
          <a:ext cx="8915400" cy="3247392"/>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446088">
                <a:tc>
                  <a:txBody>
                    <a:bodyPr/>
                    <a:lstStyle/>
                    <a:p>
                      <a:r>
                        <a:rPr lang="en-IN"/>
                        <a:t>Serial</a:t>
                      </a:r>
                      <a:r>
                        <a:rPr lang="en-IN" baseline="0"/>
                        <a:t> no.</a:t>
                      </a:r>
                    </a:p>
                  </a:txBody>
                  <a:tcPr/>
                </a:tc>
                <a:tc>
                  <a:txBody>
                    <a:bodyPr/>
                    <a:lstStyle/>
                    <a:p>
                      <a:r>
                        <a:rPr lang="en-IN"/>
                        <a:t>Topic</a:t>
                      </a:r>
                    </a:p>
                  </a:txBody>
                  <a:tcPr/>
                </a:tc>
                <a:tc>
                  <a:txBody>
                    <a:bodyPr/>
                    <a:lstStyle/>
                    <a:p>
                      <a:r>
                        <a:rPr lang="en-IN"/>
                        <a:t>Slide</a:t>
                      </a:r>
                      <a:r>
                        <a:rPr lang="en-IN" baseline="0"/>
                        <a:t> No.</a:t>
                      </a:r>
                      <a:endParaRPr lang="en-IN"/>
                    </a:p>
                  </a:txBody>
                  <a:tcPr/>
                </a:tc>
                <a:extLst>
                  <a:ext uri="{0D108BD9-81ED-4DB2-BD59-A6C34878D82A}">
                    <a16:rowId xmlns:a16="http://schemas.microsoft.com/office/drawing/2014/main" val="10000"/>
                  </a:ext>
                </a:extLst>
              </a:tr>
              <a:tr h="446088">
                <a:tc>
                  <a:txBody>
                    <a:bodyPr/>
                    <a:lstStyle/>
                    <a:p>
                      <a:r>
                        <a:rPr lang="en-IN"/>
                        <a:t>1</a:t>
                      </a:r>
                    </a:p>
                  </a:txBody>
                  <a:tcPr/>
                </a:tc>
                <a:tc>
                  <a:txBody>
                    <a:bodyPr/>
                    <a:lstStyle/>
                    <a:p>
                      <a:r>
                        <a:rPr lang="en-IN"/>
                        <a:t>Introduction(</a:t>
                      </a:r>
                      <a:r>
                        <a:rPr lang="en-IN" baseline="0"/>
                        <a:t>HTML)</a:t>
                      </a:r>
                      <a:endParaRPr lang="en-IN"/>
                    </a:p>
                  </a:txBody>
                  <a:tcPr/>
                </a:tc>
                <a:tc>
                  <a:txBody>
                    <a:bodyPr/>
                    <a:lstStyle/>
                    <a:p>
                      <a:r>
                        <a:rPr lang="en-IN"/>
                        <a:t>3-4</a:t>
                      </a:r>
                    </a:p>
                  </a:txBody>
                  <a:tcPr/>
                </a:tc>
                <a:extLst>
                  <a:ext uri="{0D108BD9-81ED-4DB2-BD59-A6C34878D82A}">
                    <a16:rowId xmlns:a16="http://schemas.microsoft.com/office/drawing/2014/main" val="10001"/>
                  </a:ext>
                </a:extLst>
              </a:tr>
              <a:tr h="446088">
                <a:tc>
                  <a:txBody>
                    <a:bodyPr/>
                    <a:lstStyle/>
                    <a:p>
                      <a:r>
                        <a:rPr lang="en-IN"/>
                        <a:t>2</a:t>
                      </a:r>
                    </a:p>
                  </a:txBody>
                  <a:tcPr/>
                </a:tc>
                <a:tc>
                  <a:txBody>
                    <a:bodyPr/>
                    <a:lstStyle/>
                    <a:p>
                      <a:r>
                        <a:rPr lang="en-IN"/>
                        <a:t>CSS</a:t>
                      </a:r>
                    </a:p>
                  </a:txBody>
                  <a:tcPr/>
                </a:tc>
                <a:tc>
                  <a:txBody>
                    <a:bodyPr/>
                    <a:lstStyle/>
                    <a:p>
                      <a:r>
                        <a:rPr lang="en-IN"/>
                        <a:t>5</a:t>
                      </a:r>
                    </a:p>
                  </a:txBody>
                  <a:tcPr/>
                </a:tc>
                <a:extLst>
                  <a:ext uri="{0D108BD9-81ED-4DB2-BD59-A6C34878D82A}">
                    <a16:rowId xmlns:a16="http://schemas.microsoft.com/office/drawing/2014/main" val="10002"/>
                  </a:ext>
                </a:extLst>
              </a:tr>
              <a:tr h="446088">
                <a:tc>
                  <a:txBody>
                    <a:bodyPr/>
                    <a:lstStyle/>
                    <a:p>
                      <a:r>
                        <a:rPr lang="en-IN"/>
                        <a:t>3</a:t>
                      </a:r>
                    </a:p>
                  </a:txBody>
                  <a:tcPr/>
                </a:tc>
                <a:tc>
                  <a:txBody>
                    <a:bodyPr/>
                    <a:lstStyle/>
                    <a:p>
                      <a:r>
                        <a:rPr lang="en-IN"/>
                        <a:t>JAVA SCRIPT</a:t>
                      </a:r>
                    </a:p>
                  </a:txBody>
                  <a:tcPr/>
                </a:tc>
                <a:tc>
                  <a:txBody>
                    <a:bodyPr/>
                    <a:lstStyle/>
                    <a:p>
                      <a:r>
                        <a:rPr lang="en-IN"/>
                        <a:t>6-7</a:t>
                      </a:r>
                    </a:p>
                  </a:txBody>
                  <a:tcPr/>
                </a:tc>
                <a:extLst>
                  <a:ext uri="{0D108BD9-81ED-4DB2-BD59-A6C34878D82A}">
                    <a16:rowId xmlns:a16="http://schemas.microsoft.com/office/drawing/2014/main" val="10003"/>
                  </a:ext>
                </a:extLst>
              </a:tr>
              <a:tr h="769959">
                <a:tc>
                  <a:txBody>
                    <a:bodyPr/>
                    <a:lstStyle/>
                    <a:p>
                      <a:r>
                        <a:rPr lang="en-IN"/>
                        <a:t>4</a:t>
                      </a:r>
                    </a:p>
                    <a:p>
                      <a:endParaRPr lang="en-IN"/>
                    </a:p>
                    <a:p>
                      <a:endParaRPr lang="en-IN"/>
                    </a:p>
                    <a:p>
                      <a:r>
                        <a:rPr lang="en-IN"/>
                        <a:t>5 </a:t>
                      </a:r>
                    </a:p>
                  </a:txBody>
                  <a:tcPr/>
                </a:tc>
                <a:tc>
                  <a:txBody>
                    <a:bodyPr/>
                    <a:lstStyle/>
                    <a:p>
                      <a:r>
                        <a:rPr lang="en-IN"/>
                        <a:t>CONCLUSION/</a:t>
                      </a:r>
                      <a:r>
                        <a:rPr lang="en-IN" baseline="0"/>
                        <a:t> CLONE SPOTIFY CLONE APP</a:t>
                      </a:r>
                    </a:p>
                    <a:p>
                      <a:endParaRPr lang="en-IN" baseline="0"/>
                    </a:p>
                    <a:p>
                      <a:r>
                        <a:rPr lang="en-IN" baseline="0"/>
                        <a:t>CERTIFICATE OF INTERNSHIP</a:t>
                      </a:r>
                      <a:endParaRPr lang="en-IN"/>
                    </a:p>
                  </a:txBody>
                  <a:tcPr/>
                </a:tc>
                <a:tc>
                  <a:txBody>
                    <a:bodyPr/>
                    <a:lstStyle/>
                    <a:p>
                      <a:r>
                        <a:rPr lang="en-IN"/>
                        <a:t>8</a:t>
                      </a:r>
                    </a:p>
                    <a:p>
                      <a:endParaRPr lang="en-IN"/>
                    </a:p>
                    <a:p>
                      <a:endParaRPr lang="en-IN"/>
                    </a:p>
                    <a:p>
                      <a:r>
                        <a:rPr lang="en-IN"/>
                        <a:t>9</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342359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a:solidFill>
                  <a:schemeClr val="accent1">
                    <a:lumMod val="75000"/>
                  </a:schemeClr>
                </a:solidFill>
              </a:rPr>
              <a:t>MINIPROJECT </a:t>
            </a:r>
            <a:br>
              <a:rPr lang="en-IN" b="1">
                <a:solidFill>
                  <a:schemeClr val="accent1">
                    <a:lumMod val="75000"/>
                  </a:schemeClr>
                </a:solidFill>
              </a:rPr>
            </a:br>
            <a:r>
              <a:rPr lang="en-IN" b="1">
                <a:solidFill>
                  <a:schemeClr val="accent1">
                    <a:lumMod val="75000"/>
                  </a:schemeClr>
                </a:solidFill>
              </a:rPr>
              <a:t>SPOTIFY CLONE USING HTML,CSS AND JAVA SCRIPT.</a:t>
            </a:r>
          </a:p>
        </p:txBody>
      </p:sp>
      <p:sp>
        <p:nvSpPr>
          <p:cNvPr id="3" name="Content Placeholder 2"/>
          <p:cNvSpPr>
            <a:spLocks noGrp="1"/>
          </p:cNvSpPr>
          <p:nvPr>
            <p:ph idx="1"/>
          </p:nvPr>
        </p:nvSpPr>
        <p:spPr/>
        <p:txBody>
          <a:bodyPr>
            <a:normAutofit/>
          </a:bodyPr>
          <a:lstStyle/>
          <a:p>
            <a:r>
              <a:rPr lang="en-IN" b="1" u="sng">
                <a:solidFill>
                  <a:schemeClr val="accent1">
                    <a:lumMod val="75000"/>
                  </a:schemeClr>
                </a:solidFill>
              </a:rPr>
              <a:t>HTML</a:t>
            </a:r>
            <a:r>
              <a:rPr lang="en-IN" b="1">
                <a:solidFill>
                  <a:schemeClr val="accent1">
                    <a:lumMod val="75000"/>
                  </a:schemeClr>
                </a:solidFill>
              </a:rPr>
              <a:t>: </a:t>
            </a:r>
            <a:r>
              <a:rPr lang="en-IN"/>
              <a:t>The full form of HTML is </a:t>
            </a:r>
            <a:r>
              <a:rPr lang="en-IN" b="1"/>
              <a:t>Hypertext Markup Language.</a:t>
            </a:r>
            <a:r>
              <a:rPr lang="en-IN"/>
              <a:t> HTML is a standard mark – up language that used build files that are showcased as a web page throughout the browsers. With CSS (Cascading Style Sheet) and JS (JavaScript) inside it, this language becomes more engaging and appealing.</a:t>
            </a:r>
          </a:p>
          <a:p>
            <a:r>
              <a:rPr lang="en-IN" b="1" u="sng">
                <a:solidFill>
                  <a:schemeClr val="accent1">
                    <a:lumMod val="75000"/>
                  </a:schemeClr>
                </a:solidFill>
              </a:rPr>
              <a:t>FEATURES OF HTML:</a:t>
            </a:r>
          </a:p>
          <a:p>
            <a:r>
              <a:rPr lang="en-IN" b="1" u="sng">
                <a:solidFill>
                  <a:schemeClr val="accent1">
                    <a:lumMod val="75000"/>
                  </a:schemeClr>
                </a:solidFill>
              </a:rPr>
              <a:t> </a:t>
            </a:r>
            <a:r>
              <a:rPr lang="en-IN"/>
              <a:t>HTML is the most straightforward language. This language is straightforward to understand, &amp; simple to configure.</a:t>
            </a:r>
          </a:p>
          <a:p>
            <a:r>
              <a:rPr lang="en-IN"/>
              <a:t>The language is so versatile that you really can build whatever you want, including the text, a creative way to construct web pages together.</a:t>
            </a:r>
          </a:p>
          <a:p>
            <a:pPr marL="0" indent="0">
              <a:buNone/>
            </a:pPr>
            <a:endParaRPr lang="en-IN"/>
          </a:p>
          <a:p>
            <a:endParaRPr lang="en-IN" b="1" u="sng">
              <a:solidFill>
                <a:schemeClr val="accent1">
                  <a:lumMod val="75000"/>
                </a:schemeClr>
              </a:solidFill>
            </a:endParaRPr>
          </a:p>
        </p:txBody>
      </p:sp>
    </p:spTree>
    <p:extLst>
      <p:ext uri="{BB962C8B-B14F-4D97-AF65-F5344CB8AC3E}">
        <p14:creationId xmlns:p14="http://schemas.microsoft.com/office/powerpoint/2010/main" val="21823803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a:t>It can render linkable text, as users could connect through these features from one page to other or website.</a:t>
            </a:r>
          </a:p>
          <a:p>
            <a:r>
              <a:rPr lang="en-IN"/>
              <a:t>Users can add images, pictures, gifs or sound whatever they want to make the site more appealing and understandable.</a:t>
            </a:r>
          </a:p>
          <a:p>
            <a:r>
              <a:rPr lang="en-IN"/>
              <a:t>Such language can be used to view the files on any device such as Linux, Windows or Mac.</a:t>
            </a:r>
          </a:p>
          <a:p>
            <a:endParaRPr lang="en-IN"/>
          </a:p>
        </p:txBody>
      </p:sp>
    </p:spTree>
    <p:extLst>
      <p:ext uri="{BB962C8B-B14F-4D97-AF65-F5344CB8AC3E}">
        <p14:creationId xmlns:p14="http://schemas.microsoft.com/office/powerpoint/2010/main" val="1634071418"/>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solidFill>
                  <a:schemeClr val="accent1">
                    <a:lumMod val="75000"/>
                  </a:schemeClr>
                </a:solidFill>
              </a:rPr>
              <a:t>CSS</a:t>
            </a:r>
            <a:br>
              <a:rPr lang="en-IN" b="1">
                <a:solidFill>
                  <a:schemeClr val="accent1">
                    <a:lumMod val="75000"/>
                  </a:schemeClr>
                </a:solidFill>
              </a:rPr>
            </a:br>
            <a:endParaRPr lang="en-IN" b="1">
              <a:solidFill>
                <a:schemeClr val="accent1">
                  <a:lumMod val="75000"/>
                </a:schemeClr>
              </a:solidFill>
            </a:endParaRPr>
          </a:p>
        </p:txBody>
      </p:sp>
      <p:sp>
        <p:nvSpPr>
          <p:cNvPr id="3" name="Content Placeholder 2"/>
          <p:cNvSpPr>
            <a:spLocks noGrp="1"/>
          </p:cNvSpPr>
          <p:nvPr>
            <p:ph idx="1"/>
          </p:nvPr>
        </p:nvSpPr>
        <p:spPr/>
        <p:txBody>
          <a:bodyPr/>
          <a:lstStyle/>
          <a:p>
            <a:r>
              <a:rPr lang="en-IN"/>
              <a:t>The full form of CSS is </a:t>
            </a:r>
            <a:r>
              <a:rPr lang="en-IN" b="1"/>
              <a:t>Cascading Style Sheets</a:t>
            </a:r>
            <a:r>
              <a:rPr lang="en-IN"/>
              <a:t>. It explains how to show HTML elements on display. For web designers, it is a powerful tool to adjust the design &amp; control of web pages to demonstrate how they should be viewed. It is enabled by browsers and is specifically designed to distinguish the content of the document from the appearance of the report.</a:t>
            </a:r>
          </a:p>
          <a:p>
            <a:r>
              <a:rPr lang="en-IN" sz="2000" b="1">
                <a:solidFill>
                  <a:schemeClr val="accent1">
                    <a:lumMod val="75000"/>
                  </a:schemeClr>
                </a:solidFill>
              </a:rPr>
              <a:t>Features of CSS</a:t>
            </a:r>
          </a:p>
          <a:p>
            <a:r>
              <a:rPr lang="en-IN"/>
              <a:t>In CSS, a global style sheet could be used such that with no trouble and taking fewer space users can perform any improvements in the style.</a:t>
            </a:r>
          </a:p>
          <a:p>
            <a:r>
              <a:rPr lang="en-IN"/>
              <a:t>One external style sheet can be produced and can be used for designing several websites.</a:t>
            </a:r>
          </a:p>
          <a:p>
            <a:endParaRPr lang="en-IN"/>
          </a:p>
        </p:txBody>
      </p:sp>
    </p:spTree>
    <p:extLst>
      <p:ext uri="{BB962C8B-B14F-4D97-AF65-F5344CB8AC3E}">
        <p14:creationId xmlns:p14="http://schemas.microsoft.com/office/powerpoint/2010/main" val="342924480"/>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solidFill>
                  <a:schemeClr val="accent1">
                    <a:lumMod val="75000"/>
                  </a:schemeClr>
                </a:solidFill>
              </a:rPr>
              <a:t>JAVA SCRIPT</a:t>
            </a:r>
          </a:p>
        </p:txBody>
      </p:sp>
      <p:sp>
        <p:nvSpPr>
          <p:cNvPr id="3" name="Content Placeholder 2"/>
          <p:cNvSpPr>
            <a:spLocks noGrp="1"/>
          </p:cNvSpPr>
          <p:nvPr>
            <p:ph idx="1"/>
          </p:nvPr>
        </p:nvSpPr>
        <p:spPr/>
        <p:txBody>
          <a:bodyPr/>
          <a:lstStyle/>
          <a:p>
            <a:r>
              <a:rPr lang="en-IN"/>
              <a:t>JS stands for JavaScript. It is a text-based, lightweight, cross-platform, and interpreted scripting programming language. This language is very popular for developing web pages. It can be used both on the client-side and server-side. Basically, this scripting language not only helps in developing the web pages but also makes the web pages more interactive and attractive to engage the use</a:t>
            </a:r>
          </a:p>
          <a:p>
            <a:r>
              <a:rPr lang="en-IN" b="1">
                <a:solidFill>
                  <a:schemeClr val="accent1">
                    <a:lumMod val="75000"/>
                  </a:schemeClr>
                </a:solidFill>
              </a:rPr>
              <a:t>ADVANTAGE OF JAVA SCRIPT:</a:t>
            </a:r>
            <a:r>
              <a:rPr lang="en-IN"/>
              <a:t>JavaScript is executed on the client environment to save lots of bandwidth and make the execution process fast.</a:t>
            </a:r>
          </a:p>
          <a:p>
            <a:r>
              <a:rPr lang="en-IN"/>
              <a:t>It can support all the latest browsers and provide an equivalent result.</a:t>
            </a:r>
          </a:p>
          <a:p>
            <a:endParaRPr lang="en-IN" b="1">
              <a:solidFill>
                <a:schemeClr val="accent1">
                  <a:lumMod val="75000"/>
                </a:schemeClr>
              </a:solidFill>
            </a:endParaRPr>
          </a:p>
          <a:p>
            <a:pPr marL="0" indent="0">
              <a:buNone/>
            </a:pPr>
            <a:endParaRPr lang="en-IN" b="1">
              <a:solidFill>
                <a:schemeClr val="accent1">
                  <a:lumMod val="75000"/>
                </a:schemeClr>
              </a:solidFill>
            </a:endParaRPr>
          </a:p>
        </p:txBody>
      </p:sp>
    </p:spTree>
    <p:extLst>
      <p:ext uri="{BB962C8B-B14F-4D97-AF65-F5344CB8AC3E}">
        <p14:creationId xmlns:p14="http://schemas.microsoft.com/office/powerpoint/2010/main" val="120367367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a:t>JavaScript is very fast because it is usually run quickly within the client’s browser.</a:t>
            </a:r>
          </a:p>
          <a:p>
            <a:r>
              <a:rPr lang="en-IN"/>
              <a:t>When it comes to popularity, Javascript is unbeatable. You will find it everywhere on the web and after the arrival of Node.js, coders have started using it on the backend also.</a:t>
            </a:r>
          </a:p>
          <a:p>
            <a:r>
              <a:rPr lang="en-IN"/>
              <a:t>It provides rich interfaces, so you can use it to add some interesting features on the web page like drag and drop, sliders, and more.</a:t>
            </a:r>
          </a:p>
          <a:p>
            <a:r>
              <a:rPr lang="en-IN"/>
              <a:t>JavaScript can be included in any web page, unlike other scripting languages.</a:t>
            </a:r>
          </a:p>
        </p:txBody>
      </p:sp>
    </p:spTree>
    <p:extLst>
      <p:ext uri="{BB962C8B-B14F-4D97-AF65-F5344CB8AC3E}">
        <p14:creationId xmlns:p14="http://schemas.microsoft.com/office/powerpoint/2010/main" val="42788088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solidFill>
                  <a:schemeClr val="accent1">
                    <a:lumMod val="75000"/>
                  </a:schemeClr>
                </a:solidFill>
              </a:rPr>
              <a:t>SPOTIFY CLONE APP </a:t>
            </a:r>
          </a:p>
        </p:txBody>
      </p:sp>
      <p:sp>
        <p:nvSpPr>
          <p:cNvPr id="3" name="Content Placeholder 2"/>
          <p:cNvSpPr>
            <a:spLocks noGrp="1"/>
          </p:cNvSpPr>
          <p:nvPr>
            <p:ph idx="1"/>
          </p:nvPr>
        </p:nvSpPr>
        <p:spPr/>
        <p:txBody>
          <a:bodyPr/>
          <a:lstStyle/>
          <a:p>
            <a:r>
              <a:rPr lang="en-IN" sz="2000" dirty="0"/>
              <a:t>By using all these tools as mention before, a clone app is prepared which is </a:t>
            </a:r>
            <a:r>
              <a:rPr lang="en-IN" sz="2000" b="1" dirty="0">
                <a:solidFill>
                  <a:schemeClr val="accent1">
                    <a:lumMod val="75000"/>
                  </a:schemeClr>
                </a:solidFill>
              </a:rPr>
              <a:t>SPOTIFY CLONE APP </a:t>
            </a:r>
            <a:r>
              <a:rPr lang="en-IN" sz="2000" b="1" dirty="0">
                <a:solidFill>
                  <a:schemeClr val="tx1"/>
                </a:solidFill>
              </a:rPr>
              <a:t>. </a:t>
            </a:r>
            <a:r>
              <a:rPr lang="en-IN" sz="2000" dirty="0">
                <a:solidFill>
                  <a:schemeClr val="tx1"/>
                </a:solidFill>
              </a:rPr>
              <a:t>The main purpose of this app is to provide  a platform to the user from where they can listen to the music with more ease and in feasible manner.  You can play pause or listen to the music anytime from this clone app.</a:t>
            </a:r>
          </a:p>
          <a:p>
            <a:r>
              <a:rPr lang="en-IN" sz="2000" dirty="0">
                <a:solidFill>
                  <a:schemeClr val="tx1"/>
                </a:solidFill>
              </a:rPr>
              <a:t>It is user friendly interface , a person can easily find the songs of his choice and play and enjoy it .</a:t>
            </a:r>
          </a:p>
          <a:p>
            <a:r>
              <a:rPr lang="en-IN" dirty="0">
                <a:solidFill>
                  <a:schemeClr val="tx1"/>
                </a:solidFill>
              </a:rPr>
              <a:t>The app works similar to </a:t>
            </a:r>
            <a:r>
              <a:rPr lang="en-IN" dirty="0" err="1">
                <a:solidFill>
                  <a:schemeClr val="tx1"/>
                </a:solidFill>
              </a:rPr>
              <a:t>spotify</a:t>
            </a:r>
            <a:r>
              <a:rPr lang="en-IN" dirty="0">
                <a:solidFill>
                  <a:schemeClr val="tx1"/>
                </a:solidFill>
              </a:rPr>
              <a:t> but in a more and convenient way , which gives user more friendly and easy to user interface.</a:t>
            </a:r>
          </a:p>
          <a:p>
            <a:endParaRPr lang="en-IN" dirty="0">
              <a:solidFill>
                <a:schemeClr val="accent1">
                  <a:lumMod val="75000"/>
                </a:schemeClr>
              </a:solidFill>
            </a:endParaRPr>
          </a:p>
          <a:p>
            <a:endParaRPr lang="en-IN" dirty="0">
              <a:solidFill>
                <a:schemeClr val="tx1"/>
              </a:solidFill>
            </a:endParaRPr>
          </a:p>
        </p:txBody>
      </p:sp>
    </p:spTree>
    <p:extLst>
      <p:ext uri="{BB962C8B-B14F-4D97-AF65-F5344CB8AC3E}">
        <p14:creationId xmlns:p14="http://schemas.microsoft.com/office/powerpoint/2010/main" val="422541636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8434" y="352697"/>
            <a:ext cx="9209315" cy="5559154"/>
          </a:xfrm>
          <a:prstGeom prst="rect">
            <a:avLst/>
          </a:prstGeom>
        </p:spPr>
      </p:pic>
    </p:spTree>
  </p:cSld>
  <p:clrMapOvr>
    <a:masterClrMapping/>
  </p:clrMapOvr>
</p:sld>
</file>

<file path=ppt/theme/theme1.xml><?xml version="1.0" encoding="utf-8"?>
<a:theme xmlns:a="http://schemas.openxmlformats.org/drawingml/2006/main" name="Wisp">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78</TotalTime>
  <Words>458</Words>
  <Application>Microsoft Office PowerPoint</Application>
  <PresentationFormat>Widescreen</PresentationFormat>
  <Paragraphs>56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Wisp</vt:lpstr>
      <vt:lpstr>JSS ACADEMY OF TECHNICAL EDUCATION</vt:lpstr>
      <vt:lpstr>INDEX</vt:lpstr>
      <vt:lpstr>MINIPROJECT  SPOTIFY CLONE USING HTML,CSS AND JAVA SCRIPT.</vt:lpstr>
      <vt:lpstr>PowerPoint Presentation</vt:lpstr>
      <vt:lpstr>CSS </vt:lpstr>
      <vt:lpstr>JAVA SCRIPT</vt:lpstr>
      <vt:lpstr>PowerPoint Presentation</vt:lpstr>
      <vt:lpstr>SPOTIFY CLONE APP </vt:lpstr>
      <vt:lpstr>PowerPoint Presentation</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JSS ACADEMY OF TECHNICAL EDUCATION</dc:title>
  <dc:creator>Mayank Tyagi</dc:creator>
  <cp:lastModifiedBy>Unknown User</cp:lastModifiedBy>
  <cp:revision>13</cp:revision>
  <dcterms:created xsi:type="dcterms:W3CDTF">2022-02-21T14:36:28Z</dcterms:created>
  <dcterms:modified xsi:type="dcterms:W3CDTF">2022-07-03T10:02:16Z</dcterms:modified>
</cp:coreProperties>
</file>