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A5BC-B197-4A2B-89DF-36E4744465D7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9816-2A96-4613-B00D-020B00F5D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36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A5BC-B197-4A2B-89DF-36E4744465D7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9816-2A96-4613-B00D-020B00F5D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88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A5BC-B197-4A2B-89DF-36E4744465D7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9816-2A96-4613-B00D-020B00F5D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5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A5BC-B197-4A2B-89DF-36E4744465D7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9816-2A96-4613-B00D-020B00F5D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93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A5BC-B197-4A2B-89DF-36E4744465D7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9816-2A96-4613-B00D-020B00F5D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91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A5BC-B197-4A2B-89DF-36E4744465D7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9816-2A96-4613-B00D-020B00F5D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7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A5BC-B197-4A2B-89DF-36E4744465D7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9816-2A96-4613-B00D-020B00F5D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0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A5BC-B197-4A2B-89DF-36E4744465D7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9816-2A96-4613-B00D-020B00F5D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24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A5BC-B197-4A2B-89DF-36E4744465D7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9816-2A96-4613-B00D-020B00F5D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01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A5BC-B197-4A2B-89DF-36E4744465D7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9816-2A96-4613-B00D-020B00F5D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9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A5BC-B197-4A2B-89DF-36E4744465D7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9816-2A96-4613-B00D-020B00F5D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80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1A5BC-B197-4A2B-89DF-36E4744465D7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39816-2A96-4613-B00D-020B00F5D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ytimes.com/2018/10/10/technology/future-internet-of-thing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8496944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380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8892479" cy="48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23728" y="836712"/>
            <a:ext cx="3765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Generic Embedded Systems Structure</a:t>
            </a:r>
          </a:p>
        </p:txBody>
      </p:sp>
    </p:spTree>
    <p:extLst>
      <p:ext uri="{BB962C8B-B14F-4D97-AF65-F5344CB8AC3E}">
        <p14:creationId xmlns:p14="http://schemas.microsoft.com/office/powerpoint/2010/main" val="2552684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2219325"/>
            <a:ext cx="57340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795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66770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060848"/>
            <a:ext cx="581977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2" y="4048522"/>
            <a:ext cx="59626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498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8964810" cy="2204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8496944" cy="3512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3164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182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648652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708"/>
            <a:ext cx="32766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0925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-99392"/>
            <a:ext cx="59721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50" y="2329483"/>
            <a:ext cx="25908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53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2967335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>
                <a:hlinkClick r:id="rId2"/>
              </a:rPr>
              <a:t>“A Future Where Everything Becomes a Computer is as Creepy as You Feared,” F. </a:t>
            </a:r>
            <a:r>
              <a:rPr lang="en-IN" u="sng" dirty="0" err="1">
                <a:hlinkClick r:id="rId2"/>
              </a:rPr>
              <a:t>Manjoo</a:t>
            </a:r>
            <a:r>
              <a:rPr lang="en-IN" u="sng" dirty="0">
                <a:hlinkClick r:id="rId2"/>
              </a:rPr>
              <a:t>, </a:t>
            </a:r>
            <a:r>
              <a:rPr lang="en-IN" b="1" u="sng" dirty="0">
                <a:hlinkClick r:id="rId2"/>
              </a:rPr>
              <a:t>The New York Times</a:t>
            </a:r>
            <a:r>
              <a:rPr lang="en-IN" u="sng" dirty="0">
                <a:hlinkClick r:id="rId2"/>
              </a:rPr>
              <a:t>, Oct. 10, 2018.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098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6672"/>
            <a:ext cx="661987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95" y="2657897"/>
            <a:ext cx="383857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76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52736"/>
            <a:ext cx="64008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63" y="2996952"/>
            <a:ext cx="64198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382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8640"/>
            <a:ext cx="64484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08920"/>
            <a:ext cx="59817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46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476672"/>
            <a:ext cx="6584404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823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700087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724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671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24944"/>
            <a:ext cx="914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44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2520" cy="299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1048"/>
            <a:ext cx="9144000" cy="299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4521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23</Words>
  <Application>Microsoft Office PowerPoint</Application>
  <PresentationFormat>On-screen Show (4:3)</PresentationFormat>
  <Paragraphs>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</dc:creator>
  <cp:lastModifiedBy>ashu</cp:lastModifiedBy>
  <cp:revision>4</cp:revision>
  <dcterms:created xsi:type="dcterms:W3CDTF">2020-08-06T08:07:55Z</dcterms:created>
  <dcterms:modified xsi:type="dcterms:W3CDTF">2020-08-06T08:42:15Z</dcterms:modified>
</cp:coreProperties>
</file>