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3DDE-FB02-4D1B-86EC-64B640B83EFF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82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3DDE-FB02-4D1B-86EC-64B640B83EFF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79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3DDE-FB02-4D1B-86EC-64B640B83EFF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06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3DDE-FB02-4D1B-86EC-64B640B83EFF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47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3DDE-FB02-4D1B-86EC-64B640B83EFF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2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3DDE-FB02-4D1B-86EC-64B640B83EFF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59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3DDE-FB02-4D1B-86EC-64B640B83EFF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43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3DDE-FB02-4D1B-86EC-64B640B83EFF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11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3DDE-FB02-4D1B-86EC-64B640B83EFF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69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3DDE-FB02-4D1B-86EC-64B640B83EFF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0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3DDE-FB02-4D1B-86EC-64B640B83EFF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13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3DDE-FB02-4D1B-86EC-64B640B83EFF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90DE3-677E-45CB-AFB0-1B2529123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48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8640960" cy="532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94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568952" cy="551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16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37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784976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34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11" y="260648"/>
            <a:ext cx="8502361" cy="541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19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568952" cy="522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98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9"/>
            <a:ext cx="8964488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74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" y="548680"/>
            <a:ext cx="8820472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18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28092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78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79525"/>
            <a:ext cx="8964488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93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</dc:creator>
  <cp:lastModifiedBy>ashu</cp:lastModifiedBy>
  <cp:revision>2</cp:revision>
  <dcterms:created xsi:type="dcterms:W3CDTF">2020-07-22T16:49:24Z</dcterms:created>
  <dcterms:modified xsi:type="dcterms:W3CDTF">2020-07-22T17:07:47Z</dcterms:modified>
</cp:coreProperties>
</file>