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46896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193088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3037892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E4BCDF-09A7-4454-AF9D-CED8370F26CB}"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49935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4BCDF-09A7-4454-AF9D-CED8370F26CB}" type="datetimeFigureOut">
              <a:rPr lang="en-IN" smtClean="0"/>
              <a:t>24-07-2020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91710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E4BCDF-09A7-4454-AF9D-CED8370F26CB}"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334893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E4BCDF-09A7-4454-AF9D-CED8370F26CB}" type="datetimeFigureOut">
              <a:rPr lang="en-IN" smtClean="0"/>
              <a:t>24-07-2020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158849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E4BCDF-09A7-4454-AF9D-CED8370F26CB}" type="datetimeFigureOut">
              <a:rPr lang="en-IN" smtClean="0"/>
              <a:t>24-07-2020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93585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4BCDF-09A7-4454-AF9D-CED8370F26CB}" type="datetimeFigureOut">
              <a:rPr lang="en-IN" smtClean="0"/>
              <a:t>24-07-2020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31974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4BCDF-09A7-4454-AF9D-CED8370F26CB}"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16070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4BCDF-09A7-4454-AF9D-CED8370F26CB}" type="datetimeFigureOut">
              <a:rPr lang="en-IN" smtClean="0"/>
              <a:t>24-07-2020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83CB86-603B-4378-8651-8FD5093626CB}" type="slidenum">
              <a:rPr lang="en-IN" smtClean="0"/>
              <a:t>‹#›</a:t>
            </a:fld>
            <a:endParaRPr lang="en-IN"/>
          </a:p>
        </p:txBody>
      </p:sp>
    </p:spTree>
    <p:extLst>
      <p:ext uri="{BB962C8B-B14F-4D97-AF65-F5344CB8AC3E}">
        <p14:creationId xmlns:p14="http://schemas.microsoft.com/office/powerpoint/2010/main" val="2074052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4BCDF-09A7-4454-AF9D-CED8370F26CB}" type="datetimeFigureOut">
              <a:rPr lang="en-IN" smtClean="0"/>
              <a:t>24-07-2020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3CB86-603B-4378-8651-8FD5093626CB}" type="slidenum">
              <a:rPr lang="en-IN" smtClean="0"/>
              <a:t>‹#›</a:t>
            </a:fld>
            <a:endParaRPr lang="en-IN"/>
          </a:p>
        </p:txBody>
      </p:sp>
    </p:spTree>
    <p:extLst>
      <p:ext uri="{BB962C8B-B14F-4D97-AF65-F5344CB8AC3E}">
        <p14:creationId xmlns:p14="http://schemas.microsoft.com/office/powerpoint/2010/main" val="184237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 typical M2M solution overview</a:t>
            </a:r>
            <a:endParaRPr lang="en-IN" dirty="0"/>
          </a:p>
        </p:txBody>
      </p:sp>
    </p:spTree>
    <p:extLst>
      <p:ext uri="{BB962C8B-B14F-4D97-AF65-F5344CB8AC3E}">
        <p14:creationId xmlns:p14="http://schemas.microsoft.com/office/powerpoint/2010/main" val="244041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just">
              <a:buNone/>
            </a:pPr>
            <a:r>
              <a:rPr lang="en-IN" sz="2400" dirty="0" smtClean="0"/>
              <a:t>A typical M2M solution overview A typical M2M system solution consists of M2M devices, communication networks that provide remote connectivity for the devices, service enablement and application logic, and integration of the M2M application into the business processes provided by an Information Technology (IT) system of the enterprise, as illustrated below in</a:t>
            </a:r>
          </a:p>
          <a:p>
            <a:pPr marL="0" indent="0" algn="just">
              <a:buNone/>
            </a:pPr>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55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system components of an M2M solution are as follows:</a:t>
            </a:r>
            <a:endParaRPr lang="en-IN" dirty="0"/>
          </a:p>
        </p:txBody>
      </p:sp>
      <p:sp>
        <p:nvSpPr>
          <p:cNvPr id="3" name="Content Placeholder 2"/>
          <p:cNvSpPr>
            <a:spLocks noGrp="1"/>
          </p:cNvSpPr>
          <p:nvPr>
            <p:ph idx="1"/>
          </p:nvPr>
        </p:nvSpPr>
        <p:spPr/>
        <p:txBody>
          <a:bodyPr/>
          <a:lstStyle/>
          <a:p>
            <a:r>
              <a:rPr lang="en-IN" dirty="0" smtClean="0"/>
              <a:t>M2M Device</a:t>
            </a:r>
          </a:p>
          <a:p>
            <a:endParaRPr lang="en-IN" dirty="0" smtClean="0"/>
          </a:p>
          <a:p>
            <a:r>
              <a:rPr lang="en-IN" dirty="0" smtClean="0"/>
              <a:t>Network</a:t>
            </a:r>
          </a:p>
          <a:p>
            <a:endParaRPr lang="en-IN" dirty="0" smtClean="0"/>
          </a:p>
          <a:p>
            <a:r>
              <a:rPr lang="en-IN" dirty="0" smtClean="0"/>
              <a:t>M2M Service Enablement.</a:t>
            </a:r>
          </a:p>
          <a:p>
            <a:endParaRPr lang="en-IN" dirty="0" smtClean="0"/>
          </a:p>
          <a:p>
            <a:r>
              <a:rPr lang="en-IN" dirty="0" smtClean="0"/>
              <a:t>M2M Application</a:t>
            </a:r>
            <a:endParaRPr lang="en-IN" dirty="0"/>
          </a:p>
        </p:txBody>
      </p:sp>
    </p:spTree>
    <p:extLst>
      <p:ext uri="{BB962C8B-B14F-4D97-AF65-F5344CB8AC3E}">
        <p14:creationId xmlns:p14="http://schemas.microsoft.com/office/powerpoint/2010/main" val="326490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Device</a:t>
            </a:r>
            <a:endParaRPr lang="en-IN" dirty="0"/>
          </a:p>
        </p:txBody>
      </p:sp>
      <p:sp>
        <p:nvSpPr>
          <p:cNvPr id="3" name="Content Placeholder 2"/>
          <p:cNvSpPr>
            <a:spLocks noGrp="1"/>
          </p:cNvSpPr>
          <p:nvPr>
            <p:ph idx="1"/>
          </p:nvPr>
        </p:nvSpPr>
        <p:spPr/>
        <p:txBody>
          <a:bodyPr>
            <a:normAutofit/>
          </a:bodyPr>
          <a:lstStyle/>
          <a:p>
            <a:pPr algn="just"/>
            <a:r>
              <a:rPr lang="en-IN" sz="2400" dirty="0" smtClean="0"/>
              <a:t>This is the M2M device attached to the asset of interest, and provides sensing and actuation capabilities. The M2M device is here generalized, as there are a number of different realizations of these devices, ranging from low-end sensor nodes to high-end complex devices with multimodal sensing capabilities</a:t>
            </a:r>
            <a:endParaRPr lang="en-I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024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Network</a:t>
            </a:r>
            <a:br>
              <a:rPr lang="en-IN" dirty="0" smtClean="0"/>
            </a:br>
            <a:endParaRPr lang="en-IN" dirty="0"/>
          </a:p>
        </p:txBody>
      </p:sp>
      <p:sp>
        <p:nvSpPr>
          <p:cNvPr id="3" name="Content Placeholder 2"/>
          <p:cNvSpPr>
            <a:spLocks noGrp="1"/>
          </p:cNvSpPr>
          <p:nvPr>
            <p:ph idx="1"/>
          </p:nvPr>
        </p:nvSpPr>
        <p:spPr>
          <a:xfrm>
            <a:off x="395536" y="1628800"/>
            <a:ext cx="8229600" cy="4525963"/>
          </a:xfrm>
        </p:spPr>
        <p:txBody>
          <a:bodyPr>
            <a:normAutofit/>
          </a:bodyPr>
          <a:lstStyle/>
          <a:p>
            <a:pPr algn="just"/>
            <a:r>
              <a:rPr lang="en-IN" sz="2400" dirty="0" smtClean="0"/>
              <a:t>The purpose of the network is to provide remote connectivity between the M2M device and the application-side servers. Many different network types can be used, and include both Wide Area Networks (WANs) and Local Area Networks (LANs), sometimes also referred to as Capillary Networks or M2M Area Networks. Examples of WANs are public cellular mobile networks, fixed private networks, or even satellite links.</a:t>
            </a:r>
            <a:endParaRPr lang="en-IN"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09120"/>
            <a:ext cx="7194550" cy="189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207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Service Enablement</a:t>
            </a:r>
            <a:endParaRPr lang="en-IN" dirty="0"/>
          </a:p>
        </p:txBody>
      </p:sp>
      <p:sp>
        <p:nvSpPr>
          <p:cNvPr id="3" name="Content Placeholder 2"/>
          <p:cNvSpPr>
            <a:spLocks noGrp="1"/>
          </p:cNvSpPr>
          <p:nvPr>
            <p:ph idx="1"/>
          </p:nvPr>
        </p:nvSpPr>
        <p:spPr/>
        <p:txBody>
          <a:bodyPr>
            <a:normAutofit/>
          </a:bodyPr>
          <a:lstStyle/>
          <a:p>
            <a:pPr marL="0" indent="0" algn="just">
              <a:buNone/>
            </a:pPr>
            <a:r>
              <a:rPr lang="en-IN" sz="2600" dirty="0" smtClean="0"/>
              <a:t>Within the generalized system solution outlined above, the concept of a separate service enablement component is also introduced. This component provides generic functionality that is common across a number of different applications. Its primary purpose is to reduce cost for implementation and ease of application development. As we will see later , the emergence of service enablement as a separate system component is a clear trend.</a:t>
            </a:r>
            <a:endParaRPr lang="en-IN" sz="2600" dirty="0"/>
          </a:p>
        </p:txBody>
      </p:sp>
    </p:spTree>
    <p:extLst>
      <p:ext uri="{BB962C8B-B14F-4D97-AF65-F5344CB8AC3E}">
        <p14:creationId xmlns:p14="http://schemas.microsoft.com/office/powerpoint/2010/main" val="176917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M2M Application</a:t>
            </a:r>
            <a:endParaRPr lang="en-IN" dirty="0"/>
          </a:p>
        </p:txBody>
      </p:sp>
      <p:sp>
        <p:nvSpPr>
          <p:cNvPr id="3" name="Content Placeholder 2"/>
          <p:cNvSpPr>
            <a:spLocks noGrp="1"/>
          </p:cNvSpPr>
          <p:nvPr>
            <p:ph idx="1"/>
          </p:nvPr>
        </p:nvSpPr>
        <p:spPr/>
        <p:txBody>
          <a:bodyPr>
            <a:normAutofit/>
          </a:bodyPr>
          <a:lstStyle/>
          <a:p>
            <a:pPr algn="just"/>
            <a:r>
              <a:rPr lang="en-IN" sz="2400" dirty="0" smtClean="0"/>
              <a:t>The application component of the solution is a realization of the highly specific monitor and control process. The application is further integrated into the overall business process system of the enterprise. The process of remotely monitoring and controlling assets can be of many different types, for instance, remote car diagnostics or electricity meter data management</a:t>
            </a:r>
            <a:r>
              <a:rPr lang="en-IN" dirty="0" smtClean="0"/>
              <a:t>.</a:t>
            </a:r>
            <a:endParaRPr lang="en-IN" dirty="0"/>
          </a:p>
        </p:txBody>
      </p:sp>
    </p:spTree>
    <p:extLst>
      <p:ext uri="{BB962C8B-B14F-4D97-AF65-F5344CB8AC3E}">
        <p14:creationId xmlns:p14="http://schemas.microsoft.com/office/powerpoint/2010/main" val="1034960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404664"/>
            <a:ext cx="8670103" cy="55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83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568951"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325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346</Words>
  <Application>Microsoft Office PowerPoint</Application>
  <PresentationFormat>On-screen Show (4:3)</PresentationFormat>
  <Paragraphs>18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 typical M2M solution overview</vt:lpstr>
      <vt:lpstr>PowerPoint Presentation</vt:lpstr>
      <vt:lpstr>The system components of an M2M solution are as follows:</vt:lpstr>
      <vt:lpstr>M2M Device</vt:lpstr>
      <vt:lpstr>Network </vt:lpstr>
      <vt:lpstr>M2M Service Enablement</vt:lpstr>
      <vt:lpstr>M2M Application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typical M2M solution overview</dc:title>
  <dc:creator>ashu</dc:creator>
  <cp:lastModifiedBy>ashu</cp:lastModifiedBy>
  <cp:revision>2</cp:revision>
  <dcterms:created xsi:type="dcterms:W3CDTF">2020-07-24T07:33:53Z</dcterms:created>
  <dcterms:modified xsi:type="dcterms:W3CDTF">2020-07-24T07:46:45Z</dcterms:modified>
</cp:coreProperties>
</file>