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4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7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3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9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1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1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86B8-C33D-4097-A94E-42D94B46255B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C5B4-760F-451B-A671-DB17B3F1A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352550"/>
            <a:ext cx="65436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8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166813"/>
            <a:ext cx="6257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23975"/>
            <a:ext cx="65722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75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957263"/>
            <a:ext cx="75247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9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6248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85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71438"/>
            <a:ext cx="790575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00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ashu</cp:lastModifiedBy>
  <cp:revision>1</cp:revision>
  <dcterms:created xsi:type="dcterms:W3CDTF">2020-08-27T08:35:31Z</dcterms:created>
  <dcterms:modified xsi:type="dcterms:W3CDTF">2020-08-27T08:40:48Z</dcterms:modified>
</cp:coreProperties>
</file>