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4" r:id="rId3"/>
    <p:sldId id="265" r:id="rId4"/>
    <p:sldId id="260" r:id="rId5"/>
    <p:sldId id="267" r:id="rId6"/>
    <p:sldId id="269" r:id="rId7"/>
    <p:sldId id="270" r:id="rId8"/>
    <p:sldId id="272" r:id="rId9"/>
    <p:sldId id="271" r:id="rId10"/>
    <p:sldId id="268" r:id="rId11"/>
    <p:sldId id="273" r:id="rId12"/>
    <p:sldId id="266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2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9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7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9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1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3DDE-FB02-4D1B-86EC-64B640B83EFF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8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AlcRoqS65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2636912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7030A0"/>
                </a:solidFill>
                <a:latin typeface="Gill Sans MT" panose="020B0502020104020203" pitchFamily="34" charset="0"/>
              </a:rPr>
              <a:t>Movie Time: </a:t>
            </a:r>
          </a:p>
          <a:p>
            <a:pPr algn="ctr"/>
            <a:r>
              <a:rPr lang="en-IN" sz="3600" dirty="0" smtClean="0">
                <a:latin typeface="Gill Sans MT" panose="020B0502020104020203" pitchFamily="34" charset="0"/>
                <a:hlinkClick r:id="rId2"/>
              </a:rPr>
              <a:t>IoT</a:t>
            </a:r>
            <a:r>
              <a:rPr lang="en-IN" sz="3600" dirty="0" smtClean="0">
                <a:latin typeface="Gill Sans MT" panose="020B0502020104020203" pitchFamily="34" charset="0"/>
              </a:rPr>
              <a:t> in Glance</a:t>
            </a:r>
            <a:endParaRPr lang="en-IN" sz="3600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6064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Week 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092280" y="59492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Ashu</a:t>
            </a:r>
            <a:r>
              <a:rPr lang="en-IN" dirty="0" smtClean="0"/>
              <a:t> </a:t>
            </a:r>
            <a:r>
              <a:rPr lang="en-IN" dirty="0" err="1" smtClean="0"/>
              <a:t>Gautam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3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266825"/>
            <a:ext cx="85820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71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042988"/>
            <a:ext cx="85248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79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3450"/>
            <a:ext cx="84867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47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76338"/>
            <a:ext cx="85439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13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76313"/>
            <a:ext cx="88773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6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928688"/>
            <a:ext cx="89820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02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866775"/>
            <a:ext cx="88106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53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28092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78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9525"/>
            <a:ext cx="8964488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93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68952" cy="551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16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60648"/>
            <a:ext cx="8572500" cy="558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18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004888"/>
            <a:ext cx="88296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0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942975"/>
            <a:ext cx="8658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1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38263"/>
            <a:ext cx="85629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42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52513"/>
            <a:ext cx="88582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</Words>
  <Application>Microsoft Office PowerPoint</Application>
  <PresentationFormat>On-screen Show (4:3)</PresentationFormat>
  <Paragraphs>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</dc:creator>
  <cp:lastModifiedBy>ashu</cp:lastModifiedBy>
  <cp:revision>8</cp:revision>
  <dcterms:created xsi:type="dcterms:W3CDTF">2020-07-22T16:49:24Z</dcterms:created>
  <dcterms:modified xsi:type="dcterms:W3CDTF">2020-07-29T10:00:32Z</dcterms:modified>
</cp:coreProperties>
</file>