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Gelasio" panose="020B0604020202020204" charset="0"/>
      <p:regular r:id="rId16"/>
    </p:embeddedFont>
    <p:embeddedFont>
      <p:font typeface="Gelasio Semi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16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4" y="2909768"/>
            <a:ext cx="4885253" cy="24100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27815" y="662464"/>
            <a:ext cx="7461171" cy="1502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u="sng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Automatic Timetable Generator</a:t>
            </a:r>
            <a:endParaRPr lang="en-US" sz="4700" dirty="0"/>
          </a:p>
        </p:txBody>
      </p:sp>
      <p:sp>
        <p:nvSpPr>
          <p:cNvPr id="5" name="Text 1"/>
          <p:cNvSpPr/>
          <p:nvPr/>
        </p:nvSpPr>
        <p:spPr>
          <a:xfrm>
            <a:off x="6327815" y="2525673"/>
            <a:ext cx="7461171" cy="769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Streamline the creation of timetables for educational institutions with our efficient and user-friendly web application. 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6327815" y="3565208"/>
            <a:ext cx="7461171" cy="11537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Utilizing advanced technologies such as React.js for dynamic interfaces, Node.js for backend operations, and MongoDB for secure data storage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327815" y="4989314"/>
            <a:ext cx="7461171" cy="1922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project ensures accurate and error-free scheduling. Features include automated conflict resolution, secure user authentication , and an intuitive interface for timetable visualization. This solution not only saves time but also reduces manual errors, making scheduling seamless for administrators.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6327815" y="7182564"/>
            <a:ext cx="7461171" cy="384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4603E-B961-9DA2-56A1-207A9D500B34}"/>
              </a:ext>
            </a:extLst>
          </p:cNvPr>
          <p:cNvSpPr/>
          <p:nvPr/>
        </p:nvSpPr>
        <p:spPr>
          <a:xfrm>
            <a:off x="12801600" y="7739406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414933"/>
            <a:ext cx="3772376" cy="471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</a:t>
            </a:r>
            <a:endParaRPr lang="en-US" sz="2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12" y="1188125"/>
            <a:ext cx="3772376" cy="233148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72106" y="3708202"/>
            <a:ext cx="188618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Home page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572095" y="4034433"/>
            <a:ext cx="13486209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before login user will see this page</a:t>
            </a:r>
            <a:endParaRPr lang="en-US" sz="11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012" y="4728448"/>
            <a:ext cx="3772376" cy="23314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372106" y="7248525"/>
            <a:ext cx="188618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Profile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572095" y="7574756"/>
            <a:ext cx="13486209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can make profile at this page</a:t>
            </a:r>
            <a:endParaRPr lang="en-US" sz="11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2C347-F451-E9EB-5E1E-B0D582891A01}"/>
              </a:ext>
            </a:extLst>
          </p:cNvPr>
          <p:cNvSpPr/>
          <p:nvPr/>
        </p:nvSpPr>
        <p:spPr>
          <a:xfrm>
            <a:off x="12801600" y="7729979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83732"/>
            <a:ext cx="747331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  Challenges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425541"/>
            <a:ext cx="12902327" cy="4520327"/>
          </a:xfrm>
          <a:prstGeom prst="roundRect">
            <a:avLst>
              <a:gd name="adj" fmla="val 81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9277" y="2440781"/>
            <a:ext cx="128718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126093" y="259651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Algorithm Design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65827" y="2596515"/>
            <a:ext cx="593848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Developing an efficient and robust algorithm to handle complex scheduling constraints and ensure optimal timetable generation.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79277" y="3937397"/>
            <a:ext cx="128718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126093" y="4093131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Management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827" y="4093131"/>
            <a:ext cx="593848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Efficiently storing and retrieving large volumes of course and faculty data for accurate timetable generation.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5434013"/>
            <a:ext cx="128718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126093" y="5589746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Scalability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827" y="5589746"/>
            <a:ext cx="593848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Ensuring the system can handle the increasing demands of larger institutions and diverse scheduling requirements.</a:t>
            </a:r>
            <a:endParaRPr lang="en-U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859C95-A620-4435-1FD5-13CAE3A7654C}"/>
              </a:ext>
            </a:extLst>
          </p:cNvPr>
          <p:cNvSpPr/>
          <p:nvPr/>
        </p:nvSpPr>
        <p:spPr>
          <a:xfrm>
            <a:off x="12801600" y="7729979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922" y="754380"/>
            <a:ext cx="8373070" cy="630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Limitations and Future Scope</a:t>
            </a:r>
            <a:endParaRPr lang="en-US" sz="3950" dirty="0"/>
          </a:p>
        </p:txBody>
      </p:sp>
      <p:sp>
        <p:nvSpPr>
          <p:cNvPr id="3" name="Shape 1"/>
          <p:cNvSpPr/>
          <p:nvPr/>
        </p:nvSpPr>
        <p:spPr>
          <a:xfrm>
            <a:off x="705922" y="1914168"/>
            <a:ext cx="453747" cy="45374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861417" y="1989773"/>
            <a:ext cx="142756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1361361" y="1914168"/>
            <a:ext cx="3260288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Multi-Time-Table Support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361361" y="2350294"/>
            <a:ext cx="5852993" cy="645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Extend the system to cater to multiple institutions, allowing for seamless timetable generation for diverse environments.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416046" y="1914168"/>
            <a:ext cx="453747" cy="45374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8" name="Text 6"/>
          <p:cNvSpPr/>
          <p:nvPr/>
        </p:nvSpPr>
        <p:spPr>
          <a:xfrm>
            <a:off x="7551182" y="1989773"/>
            <a:ext cx="183356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7"/>
          <p:cNvSpPr/>
          <p:nvPr/>
        </p:nvSpPr>
        <p:spPr>
          <a:xfrm>
            <a:off x="8071485" y="1914168"/>
            <a:ext cx="2521387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Role-Based Access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8071485" y="2350294"/>
            <a:ext cx="5852993" cy="645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different user roles (admin, teacher, student) with specific access permissions.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8071485" y="3116580"/>
            <a:ext cx="585299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705922" y="3867745"/>
            <a:ext cx="453747" cy="45374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3" name="Text 11"/>
          <p:cNvSpPr/>
          <p:nvPr/>
        </p:nvSpPr>
        <p:spPr>
          <a:xfrm>
            <a:off x="841653" y="3943350"/>
            <a:ext cx="182285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4" name="Text 12"/>
          <p:cNvSpPr/>
          <p:nvPr/>
        </p:nvSpPr>
        <p:spPr>
          <a:xfrm>
            <a:off x="1361361" y="3867745"/>
            <a:ext cx="3087886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Enhanced User Interface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1361361" y="4303871"/>
            <a:ext cx="5852993" cy="645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Introduce a more dynamic and visually appealing UI for improved user experience.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1361361" y="5070158"/>
            <a:ext cx="585299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7" name="Shape 15"/>
          <p:cNvSpPr/>
          <p:nvPr/>
        </p:nvSpPr>
        <p:spPr>
          <a:xfrm>
            <a:off x="7416046" y="3867745"/>
            <a:ext cx="453747" cy="45374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8" name="Text 16"/>
          <p:cNvSpPr/>
          <p:nvPr/>
        </p:nvSpPr>
        <p:spPr>
          <a:xfrm>
            <a:off x="7548563" y="3943350"/>
            <a:ext cx="188595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350" dirty="0"/>
          </a:p>
        </p:txBody>
      </p:sp>
      <p:sp>
        <p:nvSpPr>
          <p:cNvPr id="19" name="Text 17"/>
          <p:cNvSpPr/>
          <p:nvPr/>
        </p:nvSpPr>
        <p:spPr>
          <a:xfrm>
            <a:off x="8071485" y="3867745"/>
            <a:ext cx="3751183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Limited Constraint Handling</a:t>
            </a:r>
            <a:endParaRPr lang="en-US" sz="1950" dirty="0"/>
          </a:p>
        </p:txBody>
      </p:sp>
      <p:sp>
        <p:nvSpPr>
          <p:cNvPr id="20" name="Text 18"/>
          <p:cNvSpPr/>
          <p:nvPr/>
        </p:nvSpPr>
        <p:spPr>
          <a:xfrm>
            <a:off x="8071485" y="4303871"/>
            <a:ext cx="5852993" cy="96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system may not accommodate complex constraints like multi-campus scheduling or extracurricular activities.
</a:t>
            </a:r>
            <a:endParaRPr lang="en-US" sz="1550" dirty="0"/>
          </a:p>
        </p:txBody>
      </p:sp>
      <p:sp>
        <p:nvSpPr>
          <p:cNvPr id="21" name="Shape 19"/>
          <p:cNvSpPr/>
          <p:nvPr/>
        </p:nvSpPr>
        <p:spPr>
          <a:xfrm>
            <a:off x="705922" y="5821323"/>
            <a:ext cx="453747" cy="45374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2" name="Text 20"/>
          <p:cNvSpPr/>
          <p:nvPr/>
        </p:nvSpPr>
        <p:spPr>
          <a:xfrm>
            <a:off x="845344" y="5896928"/>
            <a:ext cx="174784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5</a:t>
            </a:r>
            <a:endParaRPr lang="en-US" sz="2350" dirty="0"/>
          </a:p>
        </p:txBody>
      </p:sp>
      <p:sp>
        <p:nvSpPr>
          <p:cNvPr id="23" name="Text 21"/>
          <p:cNvSpPr/>
          <p:nvPr/>
        </p:nvSpPr>
        <p:spPr>
          <a:xfrm>
            <a:off x="1361361" y="5821323"/>
            <a:ext cx="5852993" cy="1210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Dependence on Accurate Input</a:t>
            </a:r>
            <a:r>
              <a:rPr lang="en-US" sz="19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The timetable's accuracy depends heavily on the precision of the user-defined data and constraints.</a:t>
            </a:r>
            <a:endParaRPr lang="en-US" sz="1950" dirty="0"/>
          </a:p>
        </p:txBody>
      </p:sp>
      <p:sp>
        <p:nvSpPr>
          <p:cNvPr id="24" name="Text 22"/>
          <p:cNvSpPr/>
          <p:nvPr/>
        </p:nvSpPr>
        <p:spPr>
          <a:xfrm>
            <a:off x="1361361" y="7152442"/>
            <a:ext cx="585299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25" name="Shape 23"/>
          <p:cNvSpPr/>
          <p:nvPr/>
        </p:nvSpPr>
        <p:spPr>
          <a:xfrm>
            <a:off x="7416046" y="5821323"/>
            <a:ext cx="453747" cy="45374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6" name="Text 24"/>
          <p:cNvSpPr/>
          <p:nvPr/>
        </p:nvSpPr>
        <p:spPr>
          <a:xfrm>
            <a:off x="7548682" y="5896928"/>
            <a:ext cx="188476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6</a:t>
            </a:r>
            <a:endParaRPr lang="en-US" sz="2350" dirty="0"/>
          </a:p>
        </p:txBody>
      </p:sp>
      <p:sp>
        <p:nvSpPr>
          <p:cNvPr id="27" name="Text 25"/>
          <p:cNvSpPr/>
          <p:nvPr/>
        </p:nvSpPr>
        <p:spPr>
          <a:xfrm>
            <a:off x="8071485" y="5821323"/>
            <a:ext cx="4176236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Multiple tables cant be generated </a:t>
            </a:r>
            <a:endParaRPr lang="en-US" sz="1950" dirty="0"/>
          </a:p>
        </p:txBody>
      </p:sp>
      <p:sp>
        <p:nvSpPr>
          <p:cNvPr id="28" name="Text 26"/>
          <p:cNvSpPr/>
          <p:nvPr/>
        </p:nvSpPr>
        <p:spPr>
          <a:xfrm>
            <a:off x="8071485" y="6257449"/>
            <a:ext cx="585299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Multiple tables at the same time can't be generated</a:t>
            </a:r>
            <a:endParaRPr lang="en-US" sz="15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3AA4F6-1EAE-EC94-8030-D99B0DB4F063}"/>
              </a:ext>
            </a:extLst>
          </p:cNvPr>
          <p:cNvSpPr/>
          <p:nvPr/>
        </p:nvSpPr>
        <p:spPr>
          <a:xfrm>
            <a:off x="12801600" y="7729979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753797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895606"/>
            <a:ext cx="129023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Automatic Timetable Generator revolutionizes timetable creation, offering significant time savings and error-free scheduling for educational institutions. The system's user-friendly interface, optimized algorithms, and secure authentication ensure efficient and effective timetable management, ultimately enhancing the learning experience for students and faculty.</a:t>
            </a:r>
            <a:endParaRPr lang="en-US" sz="1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2AD4D-2B8D-A4DA-38AB-6A530A12B755}"/>
              </a:ext>
            </a:extLst>
          </p:cNvPr>
          <p:cNvSpPr/>
          <p:nvPr/>
        </p:nvSpPr>
        <p:spPr>
          <a:xfrm>
            <a:off x="12801600" y="7729979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0700" y="660559"/>
            <a:ext cx="8430220" cy="750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Problem Statement</a:t>
            </a:r>
            <a:endParaRPr lang="en-US" sz="4700" dirty="0"/>
          </a:p>
        </p:txBody>
      </p:sp>
      <p:sp>
        <p:nvSpPr>
          <p:cNvPr id="3" name="Shape 1"/>
          <p:cNvSpPr/>
          <p:nvPr/>
        </p:nvSpPr>
        <p:spPr>
          <a:xfrm>
            <a:off x="840700" y="2041684"/>
            <a:ext cx="540425" cy="54042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025962" y="2131695"/>
            <a:ext cx="169902" cy="360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621274" y="2041684"/>
            <a:ext cx="3375660" cy="750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Manual Timetable Creation</a:t>
            </a:r>
            <a:endParaRPr lang="en-US" sz="2350" dirty="0"/>
          </a:p>
        </p:txBody>
      </p:sp>
      <p:sp>
        <p:nvSpPr>
          <p:cNvPr id="6" name="Text 4"/>
          <p:cNvSpPr/>
          <p:nvPr/>
        </p:nvSpPr>
        <p:spPr>
          <a:xfrm>
            <a:off x="1621274" y="2936319"/>
            <a:ext cx="3375660" cy="19216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Traditional timetable creation is a time-consuming and error-prone process, often leading to scheduling conflicts and student dissatisfaction.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7083" y="2041684"/>
            <a:ext cx="540425" cy="54042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6"/>
          <p:cNvSpPr/>
          <p:nvPr/>
        </p:nvSpPr>
        <p:spPr>
          <a:xfrm>
            <a:off x="5398056" y="2131695"/>
            <a:ext cx="218361" cy="360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6017657" y="2041684"/>
            <a:ext cx="3375660" cy="750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Inefficient Resource Allocation</a:t>
            </a:r>
            <a:endParaRPr lang="en-US" sz="2350" dirty="0"/>
          </a:p>
        </p:txBody>
      </p:sp>
      <p:sp>
        <p:nvSpPr>
          <p:cNvPr id="10" name="Text 8"/>
          <p:cNvSpPr/>
          <p:nvPr/>
        </p:nvSpPr>
        <p:spPr>
          <a:xfrm>
            <a:off x="6017657" y="2936319"/>
            <a:ext cx="3375660" cy="19216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Manual timetables frequently result in uneven distribution of resources, leading to overcrowded classrooms and underutilized facilities.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9633466" y="2041684"/>
            <a:ext cx="540425" cy="54042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2" name="Text 10"/>
          <p:cNvSpPr/>
          <p:nvPr/>
        </p:nvSpPr>
        <p:spPr>
          <a:xfrm>
            <a:off x="9795153" y="2131695"/>
            <a:ext cx="217051" cy="360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10414040" y="2041684"/>
            <a:ext cx="3188494" cy="375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Lack of Transparency</a:t>
            </a:r>
            <a:endParaRPr lang="en-US" sz="2350" dirty="0"/>
          </a:p>
        </p:txBody>
      </p:sp>
      <p:sp>
        <p:nvSpPr>
          <p:cNvPr id="14" name="Text 12"/>
          <p:cNvSpPr/>
          <p:nvPr/>
        </p:nvSpPr>
        <p:spPr>
          <a:xfrm>
            <a:off x="10414040" y="2561034"/>
            <a:ext cx="3375660" cy="19216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Manual timetables are often difficult to navigate, making it challenging for students and faculty to find the information they need.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840700" y="5368290"/>
            <a:ext cx="540425" cy="54042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6" name="Text 14"/>
          <p:cNvSpPr/>
          <p:nvPr/>
        </p:nvSpPr>
        <p:spPr>
          <a:xfrm>
            <a:off x="998577" y="5458301"/>
            <a:ext cx="224671" cy="360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1621274" y="5368290"/>
            <a:ext cx="3002637" cy="375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Lack of Scalability</a:t>
            </a:r>
            <a:endParaRPr lang="en-US" sz="2350" dirty="0"/>
          </a:p>
        </p:txBody>
      </p:sp>
      <p:sp>
        <p:nvSpPr>
          <p:cNvPr id="18" name="Text 16"/>
          <p:cNvSpPr/>
          <p:nvPr/>
        </p:nvSpPr>
        <p:spPr>
          <a:xfrm>
            <a:off x="1621274" y="5887641"/>
            <a:ext cx="5573911" cy="1153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Manually generated timetables struggle to adapt to increasing class sizes or additional constraints in growing institutions.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1621274" y="7184708"/>
            <a:ext cx="5573911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20" name="Shape 18"/>
          <p:cNvSpPr/>
          <p:nvPr/>
        </p:nvSpPr>
        <p:spPr>
          <a:xfrm>
            <a:off x="7435334" y="5368290"/>
            <a:ext cx="540425" cy="54042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21" name="Text 19"/>
          <p:cNvSpPr/>
          <p:nvPr/>
        </p:nvSpPr>
        <p:spPr>
          <a:xfrm>
            <a:off x="7601426" y="5458301"/>
            <a:ext cx="208121" cy="360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5</a:t>
            </a:r>
            <a:endParaRPr lang="en-US" sz="2800" dirty="0"/>
          </a:p>
        </p:txBody>
      </p:sp>
      <p:sp>
        <p:nvSpPr>
          <p:cNvPr id="22" name="Text 20"/>
          <p:cNvSpPr/>
          <p:nvPr/>
        </p:nvSpPr>
        <p:spPr>
          <a:xfrm>
            <a:off x="8215908" y="5368290"/>
            <a:ext cx="3900368" cy="375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Challenges in Accessibility</a:t>
            </a:r>
            <a:endParaRPr lang="en-US" sz="2350" dirty="0"/>
          </a:p>
        </p:txBody>
      </p:sp>
      <p:sp>
        <p:nvSpPr>
          <p:cNvPr id="23" name="Text 21"/>
          <p:cNvSpPr/>
          <p:nvPr/>
        </p:nvSpPr>
        <p:spPr>
          <a:xfrm>
            <a:off x="8215908" y="5887641"/>
            <a:ext cx="5573911" cy="1153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Paper-based or static digital timetables are hard to update and share, reducing transparency for teachers and students.</a:t>
            </a:r>
            <a:endParaRPr lang="en-US" sz="18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E17F78-0FC0-66F9-293B-AB3605468D8C}"/>
              </a:ext>
            </a:extLst>
          </p:cNvPr>
          <p:cNvSpPr/>
          <p:nvPr/>
        </p:nvSpPr>
        <p:spPr>
          <a:xfrm>
            <a:off x="12801600" y="7739406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50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752" y="2743914"/>
            <a:ext cx="4884777" cy="274367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42248" y="661749"/>
            <a:ext cx="6016109" cy="751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Objective</a:t>
            </a:r>
            <a:endParaRPr lang="en-US" sz="4700" dirty="0"/>
          </a:p>
        </p:txBody>
      </p:sp>
      <p:sp>
        <p:nvSpPr>
          <p:cNvPr id="5" name="Shape 1"/>
          <p:cNvSpPr/>
          <p:nvPr/>
        </p:nvSpPr>
        <p:spPr>
          <a:xfrm>
            <a:off x="842248" y="1774627"/>
            <a:ext cx="7459504" cy="177129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6" name="Text 2"/>
          <p:cNvSpPr/>
          <p:nvPr/>
        </p:nvSpPr>
        <p:spPr>
          <a:xfrm>
            <a:off x="1082873" y="2015252"/>
            <a:ext cx="4961692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Automated Timetable Generation</a:t>
            </a:r>
            <a:endParaRPr lang="en-US" sz="2350" dirty="0"/>
          </a:p>
        </p:txBody>
      </p:sp>
      <p:sp>
        <p:nvSpPr>
          <p:cNvPr id="7" name="Text 3"/>
          <p:cNvSpPr/>
          <p:nvPr/>
        </p:nvSpPr>
        <p:spPr>
          <a:xfrm>
            <a:off x="1082873" y="2535436"/>
            <a:ext cx="6978253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 the timetable creation process, eliminating manual errors and reducing the time required for scheduling.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842248" y="3786545"/>
            <a:ext cx="7459504" cy="177129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9" name="Text 5"/>
          <p:cNvSpPr/>
          <p:nvPr/>
        </p:nvSpPr>
        <p:spPr>
          <a:xfrm>
            <a:off x="1082873" y="4027170"/>
            <a:ext cx="4594860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Optimized Resource Allocation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1082873" y="4547354"/>
            <a:ext cx="6978253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an algorithm that efficiently allocates resources, ensuring optimal utilization of classrooms and faculty time.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842248" y="5798463"/>
            <a:ext cx="7459504" cy="1771293"/>
          </a:xfrm>
          <a:prstGeom prst="roundRect">
            <a:avLst>
              <a:gd name="adj" fmla="val 2038"/>
            </a:avLst>
          </a:prstGeom>
          <a:solidFill>
            <a:srgbClr val="EEE8DD"/>
          </a:solidFill>
          <a:ln/>
        </p:spPr>
      </p:sp>
      <p:sp>
        <p:nvSpPr>
          <p:cNvPr id="12" name="Text 8"/>
          <p:cNvSpPr/>
          <p:nvPr/>
        </p:nvSpPr>
        <p:spPr>
          <a:xfrm>
            <a:off x="1082873" y="6039088"/>
            <a:ext cx="3497818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User-Friendly Interface</a:t>
            </a:r>
            <a:endParaRPr lang="en-US" sz="2350" dirty="0"/>
          </a:p>
        </p:txBody>
      </p:sp>
      <p:sp>
        <p:nvSpPr>
          <p:cNvPr id="13" name="Text 9"/>
          <p:cNvSpPr/>
          <p:nvPr/>
        </p:nvSpPr>
        <p:spPr>
          <a:xfrm>
            <a:off x="1082873" y="6559272"/>
            <a:ext cx="6978253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a user-friendly interface that allows users to easily navigate and understand the generated timetables.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729" y="2747367"/>
            <a:ext cx="4868942" cy="273474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60281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2744629"/>
            <a:ext cx="7415927" cy="1817608"/>
          </a:xfrm>
          <a:prstGeom prst="roundRect">
            <a:avLst>
              <a:gd name="adj" fmla="val 2037"/>
            </a:avLst>
          </a:prstGeom>
          <a:solidFill>
            <a:srgbClr val="EEE8DD"/>
          </a:solidFill>
          <a:ln/>
        </p:spPr>
      </p:sp>
      <p:sp>
        <p:nvSpPr>
          <p:cNvPr id="6" name="Text 2"/>
          <p:cNvSpPr/>
          <p:nvPr/>
        </p:nvSpPr>
        <p:spPr>
          <a:xfrm>
            <a:off x="1110853" y="2991445"/>
            <a:ext cx="568142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Simplify Updates and Modifications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110853" y="3525322"/>
            <a:ext cx="692229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 a flexible system to accommodate last-minute changes, such as teacher substitutions or room reallocations.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864037" y="4809053"/>
            <a:ext cx="7415927" cy="1817608"/>
          </a:xfrm>
          <a:prstGeom prst="roundRect">
            <a:avLst>
              <a:gd name="adj" fmla="val 2037"/>
            </a:avLst>
          </a:prstGeom>
          <a:solidFill>
            <a:srgbClr val="EEE8DD"/>
          </a:solidFill>
          <a:ln/>
        </p:spPr>
      </p:sp>
      <p:sp>
        <p:nvSpPr>
          <p:cNvPr id="9" name="Text 5"/>
          <p:cNvSpPr/>
          <p:nvPr/>
        </p:nvSpPr>
        <p:spPr>
          <a:xfrm>
            <a:off x="1110853" y="5055870"/>
            <a:ext cx="500062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Improve Efficiency and Accuracy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1110853" y="5589746"/>
            <a:ext cx="692229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Replace manual efforts with an accurate, fast, and user-friendly automated solution.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8794" y="652105"/>
            <a:ext cx="8269843" cy="739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Technologies Used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828794" y="1865590"/>
            <a:ext cx="12972812" cy="947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Node.js</a:t>
            </a: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Used in the backend to handle server-side logic, such as processing timetable requests.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28794" y="2895481"/>
            <a:ext cx="12972812" cy="947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Express.js</a:t>
            </a: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Used in the backend to set up APIs that connect the frontend and backend, handling requests and responses.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28794" y="3925372"/>
            <a:ext cx="12972812" cy="947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MongoDB</a:t>
            </a: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Used as the database to store user data, timetable configurations, and scheduling information.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28794" y="4955262"/>
            <a:ext cx="12972812" cy="947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JWT (JSON Web Tokens)</a:t>
            </a: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Likely implemented for securing user authentication, ensuring that only authorized users can access certain features of the project.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28794" y="5985153"/>
            <a:ext cx="12972812" cy="947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React.js:</a:t>
            </a: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Likely used in the frontend for creating the user interface where users can input details and view generated timetables interactively.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28794" y="7198519"/>
            <a:ext cx="12972812" cy="378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endParaRPr lang="en-US" sz="18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0B1E4-6117-DF0B-FF7D-A237083BBD05}"/>
              </a:ext>
            </a:extLst>
          </p:cNvPr>
          <p:cNvSpPr/>
          <p:nvPr/>
        </p:nvSpPr>
        <p:spPr>
          <a:xfrm>
            <a:off x="12801600" y="7729979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975" y="593884"/>
            <a:ext cx="6367939" cy="674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                   Features</a:t>
            </a:r>
            <a:endParaRPr lang="en-US" sz="4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75" y="1591508"/>
            <a:ext cx="1078587" cy="431839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667976" y="1807131"/>
            <a:ext cx="2696528" cy="3370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 Login</a:t>
            </a:r>
            <a:endParaRPr lang="en-US" sz="21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342" y="2386846"/>
            <a:ext cx="4841796" cy="27196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157055" y="5349121"/>
            <a:ext cx="11718369" cy="345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Secure user authentication using JWT for authorized access to the system.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75" y="5909905"/>
            <a:ext cx="1078587" cy="172581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563678" y="6125527"/>
            <a:ext cx="2905125" cy="3370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Timetable Generation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157055" y="6592014"/>
            <a:ext cx="11718369" cy="345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Automated generation of timetables based on user-defined preferences and constraints.</a:t>
            </a:r>
            <a:endParaRPr lang="en-US" sz="16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3864BC-8CF1-64F8-5E99-4740471E0990}"/>
              </a:ext>
            </a:extLst>
          </p:cNvPr>
          <p:cNvSpPr/>
          <p:nvPr/>
        </p:nvSpPr>
        <p:spPr>
          <a:xfrm>
            <a:off x="12801600" y="7729979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657" y="537686"/>
            <a:ext cx="4883468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  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1441013"/>
            <a:ext cx="976670" cy="15626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729055" y="1636276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Conflict Resolution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953220" y="2058591"/>
            <a:ext cx="119935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Intelligent algorithm to detect and resolve scheduling conflicts, ensuring a feasible timetable.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3003709"/>
            <a:ext cx="976670" cy="156269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454497" y="3198971"/>
            <a:ext cx="2990850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Visual Timetable Display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953220" y="3621286"/>
            <a:ext cx="119935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Interactive and user-friendly display of the generated timetable, with clear visualization of class schedules and locations.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4566404"/>
            <a:ext cx="976670" cy="156269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416278" y="4761667"/>
            <a:ext cx="3067288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User-Friendly Dashboard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953220" y="5183981"/>
            <a:ext cx="119935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an intuitive dashboard for users to view, edit, and manage timetables.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6129099"/>
            <a:ext cx="976670" cy="156269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729055" y="6324362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Scalability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953220" y="6746677"/>
            <a:ext cx="119935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 table generator website  can create vast time table</a:t>
            </a:r>
            <a:endParaRPr lang="en-US" sz="1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D4DE15-A035-54CA-11DA-6B42428C490E}"/>
              </a:ext>
            </a:extLst>
          </p:cNvPr>
          <p:cNvSpPr/>
          <p:nvPr/>
        </p:nvSpPr>
        <p:spPr>
          <a:xfrm>
            <a:off x="12801600" y="7729979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6290" y="626031"/>
            <a:ext cx="8079343" cy="710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    System Workflow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22283" y="1678186"/>
            <a:ext cx="30480" cy="5925264"/>
          </a:xfrm>
          <a:prstGeom prst="roundRect">
            <a:avLst>
              <a:gd name="adj" fmla="val 111970"/>
            </a:avLst>
          </a:prstGeom>
          <a:solidFill>
            <a:srgbClr val="D4CEC3"/>
          </a:solidFill>
          <a:ln/>
        </p:spPr>
      </p:sp>
      <p:sp>
        <p:nvSpPr>
          <p:cNvPr id="4" name="Shape 2"/>
          <p:cNvSpPr/>
          <p:nvPr/>
        </p:nvSpPr>
        <p:spPr>
          <a:xfrm>
            <a:off x="1362968" y="2174677"/>
            <a:ext cx="796290" cy="30480"/>
          </a:xfrm>
          <a:prstGeom prst="roundRect">
            <a:avLst>
              <a:gd name="adj" fmla="val 111970"/>
            </a:avLst>
          </a:prstGeom>
          <a:solidFill>
            <a:srgbClr val="D4CEC3"/>
          </a:solidFill>
          <a:ln/>
        </p:spPr>
      </p:sp>
      <p:sp>
        <p:nvSpPr>
          <p:cNvPr id="5" name="Shape 3"/>
          <p:cNvSpPr/>
          <p:nvPr/>
        </p:nvSpPr>
        <p:spPr>
          <a:xfrm>
            <a:off x="881598" y="1934051"/>
            <a:ext cx="511850" cy="511850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6" name="Text 4"/>
          <p:cNvSpPr/>
          <p:nvPr/>
        </p:nvSpPr>
        <p:spPr>
          <a:xfrm>
            <a:off x="1056977" y="2019300"/>
            <a:ext cx="160973" cy="341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8870" y="1905595"/>
            <a:ext cx="2844046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User Input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388870" y="2397562"/>
            <a:ext cx="11445240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Users provide details like courses, preferences, and availability.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62968" y="3712845"/>
            <a:ext cx="796290" cy="30480"/>
          </a:xfrm>
          <a:prstGeom prst="roundRect">
            <a:avLst>
              <a:gd name="adj" fmla="val 111970"/>
            </a:avLst>
          </a:prstGeom>
          <a:solidFill>
            <a:srgbClr val="D4CEC3"/>
          </a:solidFill>
          <a:ln/>
        </p:spPr>
      </p:sp>
      <p:sp>
        <p:nvSpPr>
          <p:cNvPr id="10" name="Shape 8"/>
          <p:cNvSpPr/>
          <p:nvPr/>
        </p:nvSpPr>
        <p:spPr>
          <a:xfrm>
            <a:off x="881598" y="3472220"/>
            <a:ext cx="511850" cy="511850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1" name="Text 9"/>
          <p:cNvSpPr/>
          <p:nvPr/>
        </p:nvSpPr>
        <p:spPr>
          <a:xfrm>
            <a:off x="1034117" y="3557468"/>
            <a:ext cx="206812" cy="341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388870" y="3443764"/>
            <a:ext cx="3064312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Timetable Generation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388870" y="3935730"/>
            <a:ext cx="11445240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system processes input and generates a feasible timetable using optimized algorithms.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62968" y="5251013"/>
            <a:ext cx="796290" cy="30480"/>
          </a:xfrm>
          <a:prstGeom prst="roundRect">
            <a:avLst>
              <a:gd name="adj" fmla="val 111970"/>
            </a:avLst>
          </a:prstGeom>
          <a:solidFill>
            <a:srgbClr val="D4CEC3"/>
          </a:solidFill>
          <a:ln/>
        </p:spPr>
      </p:sp>
      <p:sp>
        <p:nvSpPr>
          <p:cNvPr id="15" name="Shape 13"/>
          <p:cNvSpPr/>
          <p:nvPr/>
        </p:nvSpPr>
        <p:spPr>
          <a:xfrm>
            <a:off x="881598" y="5010388"/>
            <a:ext cx="511850" cy="511850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6" name="Text 14"/>
          <p:cNvSpPr/>
          <p:nvPr/>
        </p:nvSpPr>
        <p:spPr>
          <a:xfrm>
            <a:off x="1034713" y="5095637"/>
            <a:ext cx="205621" cy="341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88870" y="4981932"/>
            <a:ext cx="2844046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Conflict Resolution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388870" y="5473898"/>
            <a:ext cx="11445240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system detects and resolves any scheduling conflicts, ensuring a valid timetable.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1362968" y="6789182"/>
            <a:ext cx="796290" cy="30480"/>
          </a:xfrm>
          <a:prstGeom prst="roundRect">
            <a:avLst>
              <a:gd name="adj" fmla="val 111970"/>
            </a:avLst>
          </a:prstGeom>
          <a:solidFill>
            <a:srgbClr val="D4CEC3"/>
          </a:solidFill>
          <a:ln/>
        </p:spPr>
      </p:sp>
      <p:sp>
        <p:nvSpPr>
          <p:cNvPr id="20" name="Shape 18"/>
          <p:cNvSpPr/>
          <p:nvPr/>
        </p:nvSpPr>
        <p:spPr>
          <a:xfrm>
            <a:off x="881598" y="6548557"/>
            <a:ext cx="511850" cy="511850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1" name="Text 19"/>
          <p:cNvSpPr/>
          <p:nvPr/>
        </p:nvSpPr>
        <p:spPr>
          <a:xfrm>
            <a:off x="1031141" y="6633805"/>
            <a:ext cx="212765" cy="341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22" name="Text 20"/>
          <p:cNvSpPr/>
          <p:nvPr/>
        </p:nvSpPr>
        <p:spPr>
          <a:xfrm>
            <a:off x="2388870" y="6520101"/>
            <a:ext cx="2844046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Timetable Display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2388870" y="7012067"/>
            <a:ext cx="11445240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generated timetable is displayed in a user-friendly format, allowing for easy navigation and understanding.</a:t>
            </a:r>
            <a:endParaRPr lang="en-US" sz="17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88853-5A27-FF52-9E46-47CD48FAA9B8}"/>
              </a:ext>
            </a:extLst>
          </p:cNvPr>
          <p:cNvSpPr/>
          <p:nvPr/>
        </p:nvSpPr>
        <p:spPr>
          <a:xfrm>
            <a:off x="12801600" y="7729979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339447"/>
            <a:ext cx="385155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                                                     Screenshots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91" y="1161208"/>
            <a:ext cx="3851553" cy="23803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543674" y="3844476"/>
            <a:ext cx="1543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Login Page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572095" y="4114800"/>
            <a:ext cx="1348620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9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secure login page for user authentication, ensuring authorized access to the timetable generator.</a:t>
            </a:r>
            <a:endParaRPr lang="en-US" sz="950" dirty="0"/>
          </a:p>
        </p:txBody>
      </p:sp>
      <p:sp>
        <p:nvSpPr>
          <p:cNvPr id="7" name="Text 3"/>
          <p:cNvSpPr/>
          <p:nvPr/>
        </p:nvSpPr>
        <p:spPr>
          <a:xfrm>
            <a:off x="6543675" y="5929908"/>
            <a:ext cx="1543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2095" y="6196846"/>
            <a:ext cx="1348620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endParaRPr lang="en-US" sz="9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91" y="4764322"/>
            <a:ext cx="3772017" cy="233117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543674" y="7370384"/>
            <a:ext cx="1543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sign up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572095" y="7701378"/>
            <a:ext cx="1348620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9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have to first sign up</a:t>
            </a:r>
            <a:endParaRPr lang="en-US" sz="9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85927-B792-8735-AD4C-5FE6D85019B8}"/>
              </a:ext>
            </a:extLst>
          </p:cNvPr>
          <p:cNvSpPr/>
          <p:nvPr/>
        </p:nvSpPr>
        <p:spPr>
          <a:xfrm>
            <a:off x="12801600" y="7729979"/>
            <a:ext cx="1734532" cy="384572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866</Words>
  <Application>Microsoft Office PowerPoint</Application>
  <PresentationFormat>Custom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Gelasio</vt:lpstr>
      <vt:lpstr>Gelasio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 Patel</cp:lastModifiedBy>
  <cp:revision>3</cp:revision>
  <dcterms:created xsi:type="dcterms:W3CDTF">2024-12-02T20:32:44Z</dcterms:created>
  <dcterms:modified xsi:type="dcterms:W3CDTF">2024-12-02T21:45:11Z</dcterms:modified>
</cp:coreProperties>
</file>