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85329-B95E-4F52-91FA-E6EA09420C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01FDEF-3F0D-4638-8DF3-B8F5C3C1D915}">
      <dgm:prSet/>
      <dgm:spPr/>
      <dgm:t>
        <a:bodyPr/>
        <a:lstStyle/>
        <a:p>
          <a:r>
            <a:rPr lang="en-US"/>
            <a:t>• Total Sales (Sum of Price)</a:t>
          </a:r>
        </a:p>
      </dgm:t>
    </dgm:pt>
    <dgm:pt modelId="{D08D04C5-2146-4772-9A4E-6D515B37CE84}" type="parTrans" cxnId="{35A6E1C8-2518-4FD6-8A1F-D25133746A4A}">
      <dgm:prSet/>
      <dgm:spPr/>
      <dgm:t>
        <a:bodyPr/>
        <a:lstStyle/>
        <a:p>
          <a:endParaRPr lang="en-US"/>
        </a:p>
      </dgm:t>
    </dgm:pt>
    <dgm:pt modelId="{C0CE4CE2-1A32-4BD8-BA7C-71FC750F0D5F}" type="sibTrans" cxnId="{35A6E1C8-2518-4FD6-8A1F-D25133746A4A}">
      <dgm:prSet/>
      <dgm:spPr/>
      <dgm:t>
        <a:bodyPr/>
        <a:lstStyle/>
        <a:p>
          <a:endParaRPr lang="en-US"/>
        </a:p>
      </dgm:t>
    </dgm:pt>
    <dgm:pt modelId="{7FA8CF22-3FFA-40B3-B223-2270493C05D9}">
      <dgm:prSet/>
      <dgm:spPr/>
      <dgm:t>
        <a:bodyPr/>
        <a:lstStyle/>
        <a:p>
          <a:r>
            <a:rPr lang="en-US"/>
            <a:t>• Average Car Price</a:t>
          </a:r>
        </a:p>
      </dgm:t>
    </dgm:pt>
    <dgm:pt modelId="{BF109207-9E6C-45FB-8898-452064E83180}" type="parTrans" cxnId="{B0467D8E-0E70-412B-B9B2-99CF35E6FE6E}">
      <dgm:prSet/>
      <dgm:spPr/>
      <dgm:t>
        <a:bodyPr/>
        <a:lstStyle/>
        <a:p>
          <a:endParaRPr lang="en-US"/>
        </a:p>
      </dgm:t>
    </dgm:pt>
    <dgm:pt modelId="{5141A6BB-C8EF-43C7-88C5-AE3542209AA5}" type="sibTrans" cxnId="{B0467D8E-0E70-412B-B9B2-99CF35E6FE6E}">
      <dgm:prSet/>
      <dgm:spPr/>
      <dgm:t>
        <a:bodyPr/>
        <a:lstStyle/>
        <a:p>
          <a:endParaRPr lang="en-US"/>
        </a:p>
      </dgm:t>
    </dgm:pt>
    <dgm:pt modelId="{49CEDF74-9113-4834-A398-1E5F8DC10AAA}">
      <dgm:prSet/>
      <dgm:spPr/>
      <dgm:t>
        <a:bodyPr/>
        <a:lstStyle/>
        <a:p>
          <a:r>
            <a:rPr lang="en-US"/>
            <a:t>• Sale Quantity (Distinct Count of Car ID)</a:t>
          </a:r>
        </a:p>
      </dgm:t>
    </dgm:pt>
    <dgm:pt modelId="{715341E7-3B49-422B-B2E1-E8B556BA6C5A}" type="parTrans" cxnId="{52AA555A-58B4-4285-9FF3-673D5CEF3659}">
      <dgm:prSet/>
      <dgm:spPr/>
      <dgm:t>
        <a:bodyPr/>
        <a:lstStyle/>
        <a:p>
          <a:endParaRPr lang="en-US"/>
        </a:p>
      </dgm:t>
    </dgm:pt>
    <dgm:pt modelId="{5B4AE96F-4059-429B-AA4A-B612AE468A14}" type="sibTrans" cxnId="{52AA555A-58B4-4285-9FF3-673D5CEF3659}">
      <dgm:prSet/>
      <dgm:spPr/>
      <dgm:t>
        <a:bodyPr/>
        <a:lstStyle/>
        <a:p>
          <a:endParaRPr lang="en-US"/>
        </a:p>
      </dgm:t>
    </dgm:pt>
    <dgm:pt modelId="{AF512E73-254F-4761-9FC1-B8506BD4DE19}">
      <dgm:prSet/>
      <dgm:spPr/>
      <dgm:t>
        <a:bodyPr/>
        <a:lstStyle/>
        <a:p>
          <a:r>
            <a:rPr lang="en-US"/>
            <a:t>• Monthly Sales Trend</a:t>
          </a:r>
        </a:p>
      </dgm:t>
    </dgm:pt>
    <dgm:pt modelId="{524F8E07-8272-4003-BE7F-464495426A9F}" type="parTrans" cxnId="{559FE58F-D378-4D89-A13A-7080A64116A0}">
      <dgm:prSet/>
      <dgm:spPr/>
      <dgm:t>
        <a:bodyPr/>
        <a:lstStyle/>
        <a:p>
          <a:endParaRPr lang="en-US"/>
        </a:p>
      </dgm:t>
    </dgm:pt>
    <dgm:pt modelId="{52A6C9CD-3E55-4DA0-9031-68CC7EB9DDC5}" type="sibTrans" cxnId="{559FE58F-D378-4D89-A13A-7080A64116A0}">
      <dgm:prSet/>
      <dgm:spPr/>
      <dgm:t>
        <a:bodyPr/>
        <a:lstStyle/>
        <a:p>
          <a:endParaRPr lang="en-US"/>
        </a:p>
      </dgm:t>
    </dgm:pt>
    <dgm:pt modelId="{28E20817-CA5C-495A-8D77-A7317CCB5BB6}">
      <dgm:prSet/>
      <dgm:spPr/>
      <dgm:t>
        <a:bodyPr/>
        <a:lstStyle/>
        <a:p>
          <a:r>
            <a:rPr lang="en-US"/>
            <a:t>• Model-wise Performance</a:t>
          </a:r>
        </a:p>
      </dgm:t>
    </dgm:pt>
    <dgm:pt modelId="{EFCC22C1-6F88-46CE-9481-3E0CF709D073}" type="parTrans" cxnId="{11B5161B-7789-4A1E-981A-C907CA635F38}">
      <dgm:prSet/>
      <dgm:spPr/>
      <dgm:t>
        <a:bodyPr/>
        <a:lstStyle/>
        <a:p>
          <a:endParaRPr lang="en-US"/>
        </a:p>
      </dgm:t>
    </dgm:pt>
    <dgm:pt modelId="{D08D620C-0C95-4FAF-A856-2B3C99188409}" type="sibTrans" cxnId="{11B5161B-7789-4A1E-981A-C907CA635F38}">
      <dgm:prSet/>
      <dgm:spPr/>
      <dgm:t>
        <a:bodyPr/>
        <a:lstStyle/>
        <a:p>
          <a:endParaRPr lang="en-US"/>
        </a:p>
      </dgm:t>
    </dgm:pt>
    <dgm:pt modelId="{F8841C9A-01AF-429E-AF82-5B4175A7739D}">
      <dgm:prSet/>
      <dgm:spPr/>
      <dgm:t>
        <a:bodyPr/>
        <a:lstStyle/>
        <a:p>
          <a:r>
            <a:rPr lang="en-US"/>
            <a:t>• Regional Sales Distribution</a:t>
          </a:r>
        </a:p>
      </dgm:t>
    </dgm:pt>
    <dgm:pt modelId="{0A14DD34-73DB-467D-8FAB-89380C993A55}" type="parTrans" cxnId="{7B156C3E-076F-4966-9360-9CB468A181AB}">
      <dgm:prSet/>
      <dgm:spPr/>
      <dgm:t>
        <a:bodyPr/>
        <a:lstStyle/>
        <a:p>
          <a:endParaRPr lang="en-US"/>
        </a:p>
      </dgm:t>
    </dgm:pt>
    <dgm:pt modelId="{C4A7C1B9-83C3-4DC4-AAFD-E5BF544EF890}" type="sibTrans" cxnId="{7B156C3E-076F-4966-9360-9CB468A181AB}">
      <dgm:prSet/>
      <dgm:spPr/>
      <dgm:t>
        <a:bodyPr/>
        <a:lstStyle/>
        <a:p>
          <a:endParaRPr lang="en-US"/>
        </a:p>
      </dgm:t>
    </dgm:pt>
    <dgm:pt modelId="{33920DC3-CAC5-4B5E-AF07-30C9B8B0BFA3}" type="pres">
      <dgm:prSet presAssocID="{E9185329-B95E-4F52-91FA-E6EA09420C59}" presName="root" presStyleCnt="0">
        <dgm:presLayoutVars>
          <dgm:dir/>
          <dgm:resizeHandles val="exact"/>
        </dgm:presLayoutVars>
      </dgm:prSet>
      <dgm:spPr/>
    </dgm:pt>
    <dgm:pt modelId="{694BDE3E-C7CC-4896-85CC-AF54CD1D7B45}" type="pres">
      <dgm:prSet presAssocID="{3001FDEF-3F0D-4638-8DF3-B8F5C3C1D915}" presName="compNode" presStyleCnt="0"/>
      <dgm:spPr/>
    </dgm:pt>
    <dgm:pt modelId="{B741288E-ADBB-4EA3-B320-B299C2AFA522}" type="pres">
      <dgm:prSet presAssocID="{3001FDEF-3F0D-4638-8DF3-B8F5C3C1D91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9B54683-6BF4-48D7-9877-FF0279B83BA8}" type="pres">
      <dgm:prSet presAssocID="{3001FDEF-3F0D-4638-8DF3-B8F5C3C1D915}" presName="spaceRect" presStyleCnt="0"/>
      <dgm:spPr/>
    </dgm:pt>
    <dgm:pt modelId="{99EBB723-0481-4D50-A4EC-A736E1F4B8EC}" type="pres">
      <dgm:prSet presAssocID="{3001FDEF-3F0D-4638-8DF3-B8F5C3C1D915}" presName="textRect" presStyleLbl="revTx" presStyleIdx="0" presStyleCnt="6">
        <dgm:presLayoutVars>
          <dgm:chMax val="1"/>
          <dgm:chPref val="1"/>
        </dgm:presLayoutVars>
      </dgm:prSet>
      <dgm:spPr/>
    </dgm:pt>
    <dgm:pt modelId="{FB3F1333-85B3-4BA6-9639-89C767E0093F}" type="pres">
      <dgm:prSet presAssocID="{C0CE4CE2-1A32-4BD8-BA7C-71FC750F0D5F}" presName="sibTrans" presStyleCnt="0"/>
      <dgm:spPr/>
    </dgm:pt>
    <dgm:pt modelId="{4C2C2021-F693-4A8D-8EA0-38DD10AA1F6A}" type="pres">
      <dgm:prSet presAssocID="{7FA8CF22-3FFA-40B3-B223-2270493C05D9}" presName="compNode" presStyleCnt="0"/>
      <dgm:spPr/>
    </dgm:pt>
    <dgm:pt modelId="{37952061-9CB7-49E0-B5B7-8231EA1AF380}" type="pres">
      <dgm:prSet presAssocID="{7FA8CF22-3FFA-40B3-B223-2270493C05D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577CE57-80B1-49A0-BAD1-6A2C5B70A6CA}" type="pres">
      <dgm:prSet presAssocID="{7FA8CF22-3FFA-40B3-B223-2270493C05D9}" presName="spaceRect" presStyleCnt="0"/>
      <dgm:spPr/>
    </dgm:pt>
    <dgm:pt modelId="{C9F6AB44-91A7-4076-972B-78798193F99A}" type="pres">
      <dgm:prSet presAssocID="{7FA8CF22-3FFA-40B3-B223-2270493C05D9}" presName="textRect" presStyleLbl="revTx" presStyleIdx="1" presStyleCnt="6">
        <dgm:presLayoutVars>
          <dgm:chMax val="1"/>
          <dgm:chPref val="1"/>
        </dgm:presLayoutVars>
      </dgm:prSet>
      <dgm:spPr/>
    </dgm:pt>
    <dgm:pt modelId="{53B32577-91C1-4AE8-89E2-FE312EB0B906}" type="pres">
      <dgm:prSet presAssocID="{5141A6BB-C8EF-43C7-88C5-AE3542209AA5}" presName="sibTrans" presStyleCnt="0"/>
      <dgm:spPr/>
    </dgm:pt>
    <dgm:pt modelId="{31CAB28E-7483-46A7-83A1-EAEF43D89C52}" type="pres">
      <dgm:prSet presAssocID="{49CEDF74-9113-4834-A398-1E5F8DC10AAA}" presName="compNode" presStyleCnt="0"/>
      <dgm:spPr/>
    </dgm:pt>
    <dgm:pt modelId="{DB7C587D-F3A1-4F96-9D0F-5D30CA0AD903}" type="pres">
      <dgm:prSet presAssocID="{49CEDF74-9113-4834-A398-1E5F8DC10AA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FF20C01B-4820-43D4-A19A-2AEFDED9EF05}" type="pres">
      <dgm:prSet presAssocID="{49CEDF74-9113-4834-A398-1E5F8DC10AAA}" presName="spaceRect" presStyleCnt="0"/>
      <dgm:spPr/>
    </dgm:pt>
    <dgm:pt modelId="{85075A0A-F1E9-49C3-AFD4-DECCA248C7CC}" type="pres">
      <dgm:prSet presAssocID="{49CEDF74-9113-4834-A398-1E5F8DC10AAA}" presName="textRect" presStyleLbl="revTx" presStyleIdx="2" presStyleCnt="6">
        <dgm:presLayoutVars>
          <dgm:chMax val="1"/>
          <dgm:chPref val="1"/>
        </dgm:presLayoutVars>
      </dgm:prSet>
      <dgm:spPr/>
    </dgm:pt>
    <dgm:pt modelId="{1615F1B4-3C38-441B-A0F3-C0F6638BE9BD}" type="pres">
      <dgm:prSet presAssocID="{5B4AE96F-4059-429B-AA4A-B612AE468A14}" presName="sibTrans" presStyleCnt="0"/>
      <dgm:spPr/>
    </dgm:pt>
    <dgm:pt modelId="{E07FD2C9-51AF-4586-A099-15E19B6FDD69}" type="pres">
      <dgm:prSet presAssocID="{AF512E73-254F-4761-9FC1-B8506BD4DE19}" presName="compNode" presStyleCnt="0"/>
      <dgm:spPr/>
    </dgm:pt>
    <dgm:pt modelId="{97161C56-E14A-43AC-9ED8-9F1ED4140E9C}" type="pres">
      <dgm:prSet presAssocID="{AF512E73-254F-4761-9FC1-B8506BD4DE1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41EF47D-EAD2-4188-845F-2667D08675BF}" type="pres">
      <dgm:prSet presAssocID="{AF512E73-254F-4761-9FC1-B8506BD4DE19}" presName="spaceRect" presStyleCnt="0"/>
      <dgm:spPr/>
    </dgm:pt>
    <dgm:pt modelId="{A5079D5E-8C3F-4E35-9BA1-A67A06D727A6}" type="pres">
      <dgm:prSet presAssocID="{AF512E73-254F-4761-9FC1-B8506BD4DE19}" presName="textRect" presStyleLbl="revTx" presStyleIdx="3" presStyleCnt="6">
        <dgm:presLayoutVars>
          <dgm:chMax val="1"/>
          <dgm:chPref val="1"/>
        </dgm:presLayoutVars>
      </dgm:prSet>
      <dgm:spPr/>
    </dgm:pt>
    <dgm:pt modelId="{17D0288B-6994-4D2A-8268-4C7DF671FB4F}" type="pres">
      <dgm:prSet presAssocID="{52A6C9CD-3E55-4DA0-9031-68CC7EB9DDC5}" presName="sibTrans" presStyleCnt="0"/>
      <dgm:spPr/>
    </dgm:pt>
    <dgm:pt modelId="{50A70BEE-583B-4EE4-BB9E-A1EF1F340189}" type="pres">
      <dgm:prSet presAssocID="{28E20817-CA5C-495A-8D77-A7317CCB5BB6}" presName="compNode" presStyleCnt="0"/>
      <dgm:spPr/>
    </dgm:pt>
    <dgm:pt modelId="{EEB56954-3A06-4F60-BF9F-508E38EFD110}" type="pres">
      <dgm:prSet presAssocID="{28E20817-CA5C-495A-8D77-A7317CCB5BB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0F7F14-04F5-4184-AE6C-9790D9AC146B}" type="pres">
      <dgm:prSet presAssocID="{28E20817-CA5C-495A-8D77-A7317CCB5BB6}" presName="spaceRect" presStyleCnt="0"/>
      <dgm:spPr/>
    </dgm:pt>
    <dgm:pt modelId="{05125D68-F887-4EFD-90CB-33A8BACE1744}" type="pres">
      <dgm:prSet presAssocID="{28E20817-CA5C-495A-8D77-A7317CCB5BB6}" presName="textRect" presStyleLbl="revTx" presStyleIdx="4" presStyleCnt="6">
        <dgm:presLayoutVars>
          <dgm:chMax val="1"/>
          <dgm:chPref val="1"/>
        </dgm:presLayoutVars>
      </dgm:prSet>
      <dgm:spPr/>
    </dgm:pt>
    <dgm:pt modelId="{B8BC9513-E101-4F1E-AD9C-9B3129981652}" type="pres">
      <dgm:prSet presAssocID="{D08D620C-0C95-4FAF-A856-2B3C99188409}" presName="sibTrans" presStyleCnt="0"/>
      <dgm:spPr/>
    </dgm:pt>
    <dgm:pt modelId="{6669C2F4-033E-4FFD-98D3-456B330A1D9B}" type="pres">
      <dgm:prSet presAssocID="{F8841C9A-01AF-429E-AF82-5B4175A7739D}" presName="compNode" presStyleCnt="0"/>
      <dgm:spPr/>
    </dgm:pt>
    <dgm:pt modelId="{A78C49B5-3327-49E9-9700-4C9385F4EF67}" type="pres">
      <dgm:prSet presAssocID="{F8841C9A-01AF-429E-AF82-5B4175A773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4C1871E5-4DF7-4520-9E11-95A75C420674}" type="pres">
      <dgm:prSet presAssocID="{F8841C9A-01AF-429E-AF82-5B4175A7739D}" presName="spaceRect" presStyleCnt="0"/>
      <dgm:spPr/>
    </dgm:pt>
    <dgm:pt modelId="{E0220226-15A8-4A91-B136-95844C99426D}" type="pres">
      <dgm:prSet presAssocID="{F8841C9A-01AF-429E-AF82-5B4175A773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1B5161B-7789-4A1E-981A-C907CA635F38}" srcId="{E9185329-B95E-4F52-91FA-E6EA09420C59}" destId="{28E20817-CA5C-495A-8D77-A7317CCB5BB6}" srcOrd="4" destOrd="0" parTransId="{EFCC22C1-6F88-46CE-9481-3E0CF709D073}" sibTransId="{D08D620C-0C95-4FAF-A856-2B3C99188409}"/>
    <dgm:cxn modelId="{36195530-9CCF-41FC-9AA3-B3D742B36FB3}" type="presOf" srcId="{7FA8CF22-3FFA-40B3-B223-2270493C05D9}" destId="{C9F6AB44-91A7-4076-972B-78798193F99A}" srcOrd="0" destOrd="0" presId="urn:microsoft.com/office/officeart/2018/2/layout/IconLabelList"/>
    <dgm:cxn modelId="{D854D83B-6740-49DE-BF82-A6E57DFCFBD7}" type="presOf" srcId="{E9185329-B95E-4F52-91FA-E6EA09420C59}" destId="{33920DC3-CAC5-4B5E-AF07-30C9B8B0BFA3}" srcOrd="0" destOrd="0" presId="urn:microsoft.com/office/officeart/2018/2/layout/IconLabelList"/>
    <dgm:cxn modelId="{19EA493E-530D-4E2F-BF28-6B7E0AAAC420}" type="presOf" srcId="{AF512E73-254F-4761-9FC1-B8506BD4DE19}" destId="{A5079D5E-8C3F-4E35-9BA1-A67A06D727A6}" srcOrd="0" destOrd="0" presId="urn:microsoft.com/office/officeart/2018/2/layout/IconLabelList"/>
    <dgm:cxn modelId="{7B156C3E-076F-4966-9360-9CB468A181AB}" srcId="{E9185329-B95E-4F52-91FA-E6EA09420C59}" destId="{F8841C9A-01AF-429E-AF82-5B4175A7739D}" srcOrd="5" destOrd="0" parTransId="{0A14DD34-73DB-467D-8FAB-89380C993A55}" sibTransId="{C4A7C1B9-83C3-4DC4-AAFD-E5BF544EF890}"/>
    <dgm:cxn modelId="{F2935454-8668-482F-AACD-196FA5EC33F4}" type="presOf" srcId="{F8841C9A-01AF-429E-AF82-5B4175A7739D}" destId="{E0220226-15A8-4A91-B136-95844C99426D}" srcOrd="0" destOrd="0" presId="urn:microsoft.com/office/officeart/2018/2/layout/IconLabelList"/>
    <dgm:cxn modelId="{52AA555A-58B4-4285-9FF3-673D5CEF3659}" srcId="{E9185329-B95E-4F52-91FA-E6EA09420C59}" destId="{49CEDF74-9113-4834-A398-1E5F8DC10AAA}" srcOrd="2" destOrd="0" parTransId="{715341E7-3B49-422B-B2E1-E8B556BA6C5A}" sibTransId="{5B4AE96F-4059-429B-AA4A-B612AE468A14}"/>
    <dgm:cxn modelId="{B0467D8E-0E70-412B-B9B2-99CF35E6FE6E}" srcId="{E9185329-B95E-4F52-91FA-E6EA09420C59}" destId="{7FA8CF22-3FFA-40B3-B223-2270493C05D9}" srcOrd="1" destOrd="0" parTransId="{BF109207-9E6C-45FB-8898-452064E83180}" sibTransId="{5141A6BB-C8EF-43C7-88C5-AE3542209AA5}"/>
    <dgm:cxn modelId="{559FE58F-D378-4D89-A13A-7080A64116A0}" srcId="{E9185329-B95E-4F52-91FA-E6EA09420C59}" destId="{AF512E73-254F-4761-9FC1-B8506BD4DE19}" srcOrd="3" destOrd="0" parTransId="{524F8E07-8272-4003-BE7F-464495426A9F}" sibTransId="{52A6C9CD-3E55-4DA0-9031-68CC7EB9DDC5}"/>
    <dgm:cxn modelId="{46A491B9-CA95-4107-9427-F851CAAC5790}" type="presOf" srcId="{3001FDEF-3F0D-4638-8DF3-B8F5C3C1D915}" destId="{99EBB723-0481-4D50-A4EC-A736E1F4B8EC}" srcOrd="0" destOrd="0" presId="urn:microsoft.com/office/officeart/2018/2/layout/IconLabelList"/>
    <dgm:cxn modelId="{CFCE84BB-7D2B-4958-BAC3-9ABE178F75E6}" type="presOf" srcId="{49CEDF74-9113-4834-A398-1E5F8DC10AAA}" destId="{85075A0A-F1E9-49C3-AFD4-DECCA248C7CC}" srcOrd="0" destOrd="0" presId="urn:microsoft.com/office/officeart/2018/2/layout/IconLabelList"/>
    <dgm:cxn modelId="{35A6E1C8-2518-4FD6-8A1F-D25133746A4A}" srcId="{E9185329-B95E-4F52-91FA-E6EA09420C59}" destId="{3001FDEF-3F0D-4638-8DF3-B8F5C3C1D915}" srcOrd="0" destOrd="0" parTransId="{D08D04C5-2146-4772-9A4E-6D515B37CE84}" sibTransId="{C0CE4CE2-1A32-4BD8-BA7C-71FC750F0D5F}"/>
    <dgm:cxn modelId="{6844B1EC-691E-4F28-BBBF-1E7386494307}" type="presOf" srcId="{28E20817-CA5C-495A-8D77-A7317CCB5BB6}" destId="{05125D68-F887-4EFD-90CB-33A8BACE1744}" srcOrd="0" destOrd="0" presId="urn:microsoft.com/office/officeart/2018/2/layout/IconLabelList"/>
    <dgm:cxn modelId="{DD05EF32-29AC-4D2A-BD03-36298F850516}" type="presParOf" srcId="{33920DC3-CAC5-4B5E-AF07-30C9B8B0BFA3}" destId="{694BDE3E-C7CC-4896-85CC-AF54CD1D7B45}" srcOrd="0" destOrd="0" presId="urn:microsoft.com/office/officeart/2018/2/layout/IconLabelList"/>
    <dgm:cxn modelId="{DAD0BAC2-DC4D-4595-A36A-D19A1D35D559}" type="presParOf" srcId="{694BDE3E-C7CC-4896-85CC-AF54CD1D7B45}" destId="{B741288E-ADBB-4EA3-B320-B299C2AFA522}" srcOrd="0" destOrd="0" presId="urn:microsoft.com/office/officeart/2018/2/layout/IconLabelList"/>
    <dgm:cxn modelId="{28592826-DE21-4097-A786-878F00C2C00F}" type="presParOf" srcId="{694BDE3E-C7CC-4896-85CC-AF54CD1D7B45}" destId="{F9B54683-6BF4-48D7-9877-FF0279B83BA8}" srcOrd="1" destOrd="0" presId="urn:microsoft.com/office/officeart/2018/2/layout/IconLabelList"/>
    <dgm:cxn modelId="{CF5A61AF-BB5D-4BBF-A047-8966E8BF1E24}" type="presParOf" srcId="{694BDE3E-C7CC-4896-85CC-AF54CD1D7B45}" destId="{99EBB723-0481-4D50-A4EC-A736E1F4B8EC}" srcOrd="2" destOrd="0" presId="urn:microsoft.com/office/officeart/2018/2/layout/IconLabelList"/>
    <dgm:cxn modelId="{EC7057AA-DC4D-4E0E-8610-4A435DD518F4}" type="presParOf" srcId="{33920DC3-CAC5-4B5E-AF07-30C9B8B0BFA3}" destId="{FB3F1333-85B3-4BA6-9639-89C767E0093F}" srcOrd="1" destOrd="0" presId="urn:microsoft.com/office/officeart/2018/2/layout/IconLabelList"/>
    <dgm:cxn modelId="{A36AEB1A-E73F-4C86-B0FB-021110867DAD}" type="presParOf" srcId="{33920DC3-CAC5-4B5E-AF07-30C9B8B0BFA3}" destId="{4C2C2021-F693-4A8D-8EA0-38DD10AA1F6A}" srcOrd="2" destOrd="0" presId="urn:microsoft.com/office/officeart/2018/2/layout/IconLabelList"/>
    <dgm:cxn modelId="{71D78795-B3C5-45EC-84C0-358F1ECE9D71}" type="presParOf" srcId="{4C2C2021-F693-4A8D-8EA0-38DD10AA1F6A}" destId="{37952061-9CB7-49E0-B5B7-8231EA1AF380}" srcOrd="0" destOrd="0" presId="urn:microsoft.com/office/officeart/2018/2/layout/IconLabelList"/>
    <dgm:cxn modelId="{352E944B-9197-4B55-B4B6-3615098CACF1}" type="presParOf" srcId="{4C2C2021-F693-4A8D-8EA0-38DD10AA1F6A}" destId="{1577CE57-80B1-49A0-BAD1-6A2C5B70A6CA}" srcOrd="1" destOrd="0" presId="urn:microsoft.com/office/officeart/2018/2/layout/IconLabelList"/>
    <dgm:cxn modelId="{02F73A4E-09AA-4BE0-ADF0-B77DAD3887B7}" type="presParOf" srcId="{4C2C2021-F693-4A8D-8EA0-38DD10AA1F6A}" destId="{C9F6AB44-91A7-4076-972B-78798193F99A}" srcOrd="2" destOrd="0" presId="urn:microsoft.com/office/officeart/2018/2/layout/IconLabelList"/>
    <dgm:cxn modelId="{C2097223-7DB2-4591-948D-967EC0F6959C}" type="presParOf" srcId="{33920DC3-CAC5-4B5E-AF07-30C9B8B0BFA3}" destId="{53B32577-91C1-4AE8-89E2-FE312EB0B906}" srcOrd="3" destOrd="0" presId="urn:microsoft.com/office/officeart/2018/2/layout/IconLabelList"/>
    <dgm:cxn modelId="{6A13AC6A-9BAE-445F-8FED-0314EBBBCDCD}" type="presParOf" srcId="{33920DC3-CAC5-4B5E-AF07-30C9B8B0BFA3}" destId="{31CAB28E-7483-46A7-83A1-EAEF43D89C52}" srcOrd="4" destOrd="0" presId="urn:microsoft.com/office/officeart/2018/2/layout/IconLabelList"/>
    <dgm:cxn modelId="{37E49EFE-EE4C-47EB-B357-9586AF06EEAF}" type="presParOf" srcId="{31CAB28E-7483-46A7-83A1-EAEF43D89C52}" destId="{DB7C587D-F3A1-4F96-9D0F-5D30CA0AD903}" srcOrd="0" destOrd="0" presId="urn:microsoft.com/office/officeart/2018/2/layout/IconLabelList"/>
    <dgm:cxn modelId="{E7BF3FD6-9D22-4899-A321-14B0360AF594}" type="presParOf" srcId="{31CAB28E-7483-46A7-83A1-EAEF43D89C52}" destId="{FF20C01B-4820-43D4-A19A-2AEFDED9EF05}" srcOrd="1" destOrd="0" presId="urn:microsoft.com/office/officeart/2018/2/layout/IconLabelList"/>
    <dgm:cxn modelId="{C79E3735-F961-4F2D-9C3E-ABC2F18D92D5}" type="presParOf" srcId="{31CAB28E-7483-46A7-83A1-EAEF43D89C52}" destId="{85075A0A-F1E9-49C3-AFD4-DECCA248C7CC}" srcOrd="2" destOrd="0" presId="urn:microsoft.com/office/officeart/2018/2/layout/IconLabelList"/>
    <dgm:cxn modelId="{E5145FFF-25D5-421E-9158-27FCE7F45134}" type="presParOf" srcId="{33920DC3-CAC5-4B5E-AF07-30C9B8B0BFA3}" destId="{1615F1B4-3C38-441B-A0F3-C0F6638BE9BD}" srcOrd="5" destOrd="0" presId="urn:microsoft.com/office/officeart/2018/2/layout/IconLabelList"/>
    <dgm:cxn modelId="{60167E05-FAA0-4912-8E02-D7C4962AC934}" type="presParOf" srcId="{33920DC3-CAC5-4B5E-AF07-30C9B8B0BFA3}" destId="{E07FD2C9-51AF-4586-A099-15E19B6FDD69}" srcOrd="6" destOrd="0" presId="urn:microsoft.com/office/officeart/2018/2/layout/IconLabelList"/>
    <dgm:cxn modelId="{A44A0C30-64AC-4A95-9F12-1B00E17F8645}" type="presParOf" srcId="{E07FD2C9-51AF-4586-A099-15E19B6FDD69}" destId="{97161C56-E14A-43AC-9ED8-9F1ED4140E9C}" srcOrd="0" destOrd="0" presId="urn:microsoft.com/office/officeart/2018/2/layout/IconLabelList"/>
    <dgm:cxn modelId="{4AC8A6A3-02E1-4201-AD08-761B0FAB2E89}" type="presParOf" srcId="{E07FD2C9-51AF-4586-A099-15E19B6FDD69}" destId="{A41EF47D-EAD2-4188-845F-2667D08675BF}" srcOrd="1" destOrd="0" presId="urn:microsoft.com/office/officeart/2018/2/layout/IconLabelList"/>
    <dgm:cxn modelId="{DBC43A6C-5C2A-44D1-80AE-9E111AD129D4}" type="presParOf" srcId="{E07FD2C9-51AF-4586-A099-15E19B6FDD69}" destId="{A5079D5E-8C3F-4E35-9BA1-A67A06D727A6}" srcOrd="2" destOrd="0" presId="urn:microsoft.com/office/officeart/2018/2/layout/IconLabelList"/>
    <dgm:cxn modelId="{310D6414-C8E5-4BBA-87D5-4F479AE5D6E1}" type="presParOf" srcId="{33920DC3-CAC5-4B5E-AF07-30C9B8B0BFA3}" destId="{17D0288B-6994-4D2A-8268-4C7DF671FB4F}" srcOrd="7" destOrd="0" presId="urn:microsoft.com/office/officeart/2018/2/layout/IconLabelList"/>
    <dgm:cxn modelId="{3A346057-ECE8-49D9-9052-C54AB2EC5295}" type="presParOf" srcId="{33920DC3-CAC5-4B5E-AF07-30C9B8B0BFA3}" destId="{50A70BEE-583B-4EE4-BB9E-A1EF1F340189}" srcOrd="8" destOrd="0" presId="urn:microsoft.com/office/officeart/2018/2/layout/IconLabelList"/>
    <dgm:cxn modelId="{396CC605-6C1A-4EC7-9C99-13F4FEDDAA9B}" type="presParOf" srcId="{50A70BEE-583B-4EE4-BB9E-A1EF1F340189}" destId="{EEB56954-3A06-4F60-BF9F-508E38EFD110}" srcOrd="0" destOrd="0" presId="urn:microsoft.com/office/officeart/2018/2/layout/IconLabelList"/>
    <dgm:cxn modelId="{41D15729-EE94-4A7B-9446-0BD21CC9310D}" type="presParOf" srcId="{50A70BEE-583B-4EE4-BB9E-A1EF1F340189}" destId="{870F7F14-04F5-4184-AE6C-9790D9AC146B}" srcOrd="1" destOrd="0" presId="urn:microsoft.com/office/officeart/2018/2/layout/IconLabelList"/>
    <dgm:cxn modelId="{6A8D0AB1-70CB-4F1F-BC33-CE45A960D389}" type="presParOf" srcId="{50A70BEE-583B-4EE4-BB9E-A1EF1F340189}" destId="{05125D68-F887-4EFD-90CB-33A8BACE1744}" srcOrd="2" destOrd="0" presId="urn:microsoft.com/office/officeart/2018/2/layout/IconLabelList"/>
    <dgm:cxn modelId="{7196DF2D-329F-477B-B169-58CBAA235D44}" type="presParOf" srcId="{33920DC3-CAC5-4B5E-AF07-30C9B8B0BFA3}" destId="{B8BC9513-E101-4F1E-AD9C-9B3129981652}" srcOrd="9" destOrd="0" presId="urn:microsoft.com/office/officeart/2018/2/layout/IconLabelList"/>
    <dgm:cxn modelId="{BA699979-2AD2-4CCA-B1D1-DFCE5AF9D132}" type="presParOf" srcId="{33920DC3-CAC5-4B5E-AF07-30C9B8B0BFA3}" destId="{6669C2F4-033E-4FFD-98D3-456B330A1D9B}" srcOrd="10" destOrd="0" presId="urn:microsoft.com/office/officeart/2018/2/layout/IconLabelList"/>
    <dgm:cxn modelId="{F1DA2071-E23F-4521-8248-B6AB3505FF52}" type="presParOf" srcId="{6669C2F4-033E-4FFD-98D3-456B330A1D9B}" destId="{A78C49B5-3327-49E9-9700-4C9385F4EF67}" srcOrd="0" destOrd="0" presId="urn:microsoft.com/office/officeart/2018/2/layout/IconLabelList"/>
    <dgm:cxn modelId="{19DAC98C-620C-439B-8FC7-D3F940BF4024}" type="presParOf" srcId="{6669C2F4-033E-4FFD-98D3-456B330A1D9B}" destId="{4C1871E5-4DF7-4520-9E11-95A75C420674}" srcOrd="1" destOrd="0" presId="urn:microsoft.com/office/officeart/2018/2/layout/IconLabelList"/>
    <dgm:cxn modelId="{5C4401F2-E675-4CD9-9A22-3EB9471283BE}" type="presParOf" srcId="{6669C2F4-033E-4FFD-98D3-456B330A1D9B}" destId="{E0220226-15A8-4A91-B136-95844C9942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B43C6-4EAF-4DC6-9389-928FDA635453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8DE9C-A7F5-49EB-A4A2-CEA1CCBC78CE}" type="pres">
      <dgm:prSet presAssocID="{451B43C6-4EAF-4DC6-9389-928FDA635453}" presName="diagram" presStyleCnt="0">
        <dgm:presLayoutVars>
          <dgm:dir/>
          <dgm:resizeHandles val="exact"/>
        </dgm:presLayoutVars>
      </dgm:prSet>
      <dgm:spPr/>
    </dgm:pt>
  </dgm:ptLst>
  <dgm:cxnLst>
    <dgm:cxn modelId="{60A302B5-C47E-4997-BDBE-350272B71D59}" type="presOf" srcId="{451B43C6-4EAF-4DC6-9389-928FDA635453}" destId="{1BC8DE9C-A7F5-49EB-A4A2-CEA1CCBC78C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8C8328-BB56-4637-8B01-EBEBE98C4C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341F79-1DE5-45C6-A053-B832BD8E5A8C}">
      <dgm:prSet/>
      <dgm:spPr/>
      <dgm:t>
        <a:bodyPr/>
        <a:lstStyle/>
        <a:p>
          <a:r>
            <a:rPr lang="en-US" dirty="0"/>
            <a:t>📈 Highest Sales Month: [e.g., </a:t>
          </a:r>
          <a:r>
            <a:rPr lang="en-US" dirty="0" err="1"/>
            <a:t>september</a:t>
          </a:r>
          <a:r>
            <a:rPr lang="en-US" dirty="0"/>
            <a:t>]</a:t>
          </a:r>
        </a:p>
      </dgm:t>
    </dgm:pt>
    <dgm:pt modelId="{912B03DF-21F9-4002-9795-254F0AA5864B}" type="parTrans" cxnId="{7170D2E7-B510-477F-B2BB-CB13E98E1A42}">
      <dgm:prSet/>
      <dgm:spPr/>
      <dgm:t>
        <a:bodyPr/>
        <a:lstStyle/>
        <a:p>
          <a:endParaRPr lang="en-US"/>
        </a:p>
      </dgm:t>
    </dgm:pt>
    <dgm:pt modelId="{A72B6AAF-5BA9-4DE2-92C6-775D6E8D48EB}" type="sibTrans" cxnId="{7170D2E7-B510-477F-B2BB-CB13E98E1A42}">
      <dgm:prSet/>
      <dgm:spPr/>
      <dgm:t>
        <a:bodyPr/>
        <a:lstStyle/>
        <a:p>
          <a:endParaRPr lang="en-US"/>
        </a:p>
      </dgm:t>
    </dgm:pt>
    <dgm:pt modelId="{103B175C-2F41-4E34-9E92-472CFC12A99D}">
      <dgm:prSet/>
      <dgm:spPr/>
      <dgm:t>
        <a:bodyPr/>
        <a:lstStyle/>
        <a:p>
          <a:r>
            <a:rPr lang="en-US" dirty="0"/>
            <a:t>🚗 Top Selling Model: [e.g., Toyota]</a:t>
          </a:r>
        </a:p>
      </dgm:t>
    </dgm:pt>
    <dgm:pt modelId="{4B3A709D-69BB-453B-A801-671BA94B4868}" type="parTrans" cxnId="{1F907169-D445-4A1F-82C8-499FD012E0D4}">
      <dgm:prSet/>
      <dgm:spPr/>
      <dgm:t>
        <a:bodyPr/>
        <a:lstStyle/>
        <a:p>
          <a:endParaRPr lang="en-US"/>
        </a:p>
      </dgm:t>
    </dgm:pt>
    <dgm:pt modelId="{00BFE780-FA77-468D-9022-7F2A4F7D0924}" type="sibTrans" cxnId="{1F907169-D445-4A1F-82C8-499FD012E0D4}">
      <dgm:prSet/>
      <dgm:spPr/>
      <dgm:t>
        <a:bodyPr/>
        <a:lstStyle/>
        <a:p>
          <a:endParaRPr lang="en-US"/>
        </a:p>
      </dgm:t>
    </dgm:pt>
    <dgm:pt modelId="{A060D4A6-88E3-4663-BD9B-A7458AA9CFC1}">
      <dgm:prSet/>
      <dgm:spPr/>
      <dgm:t>
        <a:bodyPr/>
        <a:lstStyle/>
        <a:p>
          <a:r>
            <a:rPr lang="en-US" dirty="0"/>
            <a:t>📍 Highest Revenue Region: [e.g., southern and eastern U.S.]</a:t>
          </a:r>
        </a:p>
      </dgm:t>
    </dgm:pt>
    <dgm:pt modelId="{0F66246F-9FA8-407F-AC5A-8F84EBB69620}" type="parTrans" cxnId="{5F9BE0DA-D3F6-41D7-AF83-53CE51F103AA}">
      <dgm:prSet/>
      <dgm:spPr/>
      <dgm:t>
        <a:bodyPr/>
        <a:lstStyle/>
        <a:p>
          <a:endParaRPr lang="en-US"/>
        </a:p>
      </dgm:t>
    </dgm:pt>
    <dgm:pt modelId="{21887943-3A6E-4565-99CB-0F40ABF7DFA6}" type="sibTrans" cxnId="{5F9BE0DA-D3F6-41D7-AF83-53CE51F103AA}">
      <dgm:prSet/>
      <dgm:spPr/>
      <dgm:t>
        <a:bodyPr/>
        <a:lstStyle/>
        <a:p>
          <a:endParaRPr lang="en-US"/>
        </a:p>
      </dgm:t>
    </dgm:pt>
    <dgm:pt modelId="{D9C104B7-DEA6-4632-A474-0510D40DFA9B}">
      <dgm:prSet/>
      <dgm:spPr/>
      <dgm:t>
        <a:bodyPr/>
        <a:lstStyle/>
        <a:p>
          <a:r>
            <a:rPr lang="en-US" dirty="0"/>
            <a:t>⚠️ Lowest Profit Segment: [e.g., Luxury ]</a:t>
          </a:r>
        </a:p>
      </dgm:t>
    </dgm:pt>
    <dgm:pt modelId="{C70FBD17-D959-486E-9AC0-0DE868C504BE}" type="parTrans" cxnId="{BC4614AB-DE2F-4280-9B72-C4B315B8613F}">
      <dgm:prSet/>
      <dgm:spPr/>
      <dgm:t>
        <a:bodyPr/>
        <a:lstStyle/>
        <a:p>
          <a:endParaRPr lang="en-US"/>
        </a:p>
      </dgm:t>
    </dgm:pt>
    <dgm:pt modelId="{A3ED1BAD-74A4-4059-BFC8-EB4A755BEC7E}" type="sibTrans" cxnId="{BC4614AB-DE2F-4280-9B72-C4B315B8613F}">
      <dgm:prSet/>
      <dgm:spPr/>
      <dgm:t>
        <a:bodyPr/>
        <a:lstStyle/>
        <a:p>
          <a:endParaRPr lang="en-US"/>
        </a:p>
      </dgm:t>
    </dgm:pt>
    <dgm:pt modelId="{E03B2AA1-45C2-48F2-A2EA-173052B4B72F}" type="pres">
      <dgm:prSet presAssocID="{BF8C8328-BB56-4637-8B01-EBEBE98C4C2F}" presName="linear" presStyleCnt="0">
        <dgm:presLayoutVars>
          <dgm:animLvl val="lvl"/>
          <dgm:resizeHandles val="exact"/>
        </dgm:presLayoutVars>
      </dgm:prSet>
      <dgm:spPr/>
    </dgm:pt>
    <dgm:pt modelId="{A8A1407B-5678-4FCC-9690-F111C63B0026}" type="pres">
      <dgm:prSet presAssocID="{5D341F79-1DE5-45C6-A053-B832BD8E5A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1E0152-8DB3-47EC-87B3-B1647980FA7B}" type="pres">
      <dgm:prSet presAssocID="{A72B6AAF-5BA9-4DE2-92C6-775D6E8D48EB}" presName="spacer" presStyleCnt="0"/>
      <dgm:spPr/>
    </dgm:pt>
    <dgm:pt modelId="{F0DFC600-F0FE-45D0-9F7E-64AFE9C3373E}" type="pres">
      <dgm:prSet presAssocID="{103B175C-2F41-4E34-9E92-472CFC12A9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940E87-6BEA-421B-B3CB-C074F030CD5C}" type="pres">
      <dgm:prSet presAssocID="{00BFE780-FA77-468D-9022-7F2A4F7D0924}" presName="spacer" presStyleCnt="0"/>
      <dgm:spPr/>
    </dgm:pt>
    <dgm:pt modelId="{733048B8-8B1D-4143-82C3-FBCE2C57285D}" type="pres">
      <dgm:prSet presAssocID="{A060D4A6-88E3-4663-BD9B-A7458AA9CF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F2D248-3596-41C7-8BFF-E0934066A00B}" type="pres">
      <dgm:prSet presAssocID="{21887943-3A6E-4565-99CB-0F40ABF7DFA6}" presName="spacer" presStyleCnt="0"/>
      <dgm:spPr/>
    </dgm:pt>
    <dgm:pt modelId="{4C9E78BA-3C48-4E47-AF03-4F61218F6CC7}" type="pres">
      <dgm:prSet presAssocID="{D9C104B7-DEA6-4632-A474-0510D40DFA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F93D73A-4DB3-4C81-A2CD-5FE730506A71}" type="presOf" srcId="{5D341F79-1DE5-45C6-A053-B832BD8E5A8C}" destId="{A8A1407B-5678-4FCC-9690-F111C63B0026}" srcOrd="0" destOrd="0" presId="urn:microsoft.com/office/officeart/2005/8/layout/vList2"/>
    <dgm:cxn modelId="{1F907169-D445-4A1F-82C8-499FD012E0D4}" srcId="{BF8C8328-BB56-4637-8B01-EBEBE98C4C2F}" destId="{103B175C-2F41-4E34-9E92-472CFC12A99D}" srcOrd="1" destOrd="0" parTransId="{4B3A709D-69BB-453B-A801-671BA94B4868}" sibTransId="{00BFE780-FA77-468D-9022-7F2A4F7D0924}"/>
    <dgm:cxn modelId="{366AC24F-DB80-485E-BA53-E6C64D83D2C9}" type="presOf" srcId="{BF8C8328-BB56-4637-8B01-EBEBE98C4C2F}" destId="{E03B2AA1-45C2-48F2-A2EA-173052B4B72F}" srcOrd="0" destOrd="0" presId="urn:microsoft.com/office/officeart/2005/8/layout/vList2"/>
    <dgm:cxn modelId="{BC4614AB-DE2F-4280-9B72-C4B315B8613F}" srcId="{BF8C8328-BB56-4637-8B01-EBEBE98C4C2F}" destId="{D9C104B7-DEA6-4632-A474-0510D40DFA9B}" srcOrd="3" destOrd="0" parTransId="{C70FBD17-D959-486E-9AC0-0DE868C504BE}" sibTransId="{A3ED1BAD-74A4-4059-BFC8-EB4A755BEC7E}"/>
    <dgm:cxn modelId="{5E296EB0-9E8B-4B25-A424-7332E214F606}" type="presOf" srcId="{D9C104B7-DEA6-4632-A474-0510D40DFA9B}" destId="{4C9E78BA-3C48-4E47-AF03-4F61218F6CC7}" srcOrd="0" destOrd="0" presId="urn:microsoft.com/office/officeart/2005/8/layout/vList2"/>
    <dgm:cxn modelId="{7A97FFC7-430B-4315-B366-467EA9E7A280}" type="presOf" srcId="{A060D4A6-88E3-4663-BD9B-A7458AA9CFC1}" destId="{733048B8-8B1D-4143-82C3-FBCE2C57285D}" srcOrd="0" destOrd="0" presId="urn:microsoft.com/office/officeart/2005/8/layout/vList2"/>
    <dgm:cxn modelId="{5F9BE0DA-D3F6-41D7-AF83-53CE51F103AA}" srcId="{BF8C8328-BB56-4637-8B01-EBEBE98C4C2F}" destId="{A060D4A6-88E3-4663-BD9B-A7458AA9CFC1}" srcOrd="2" destOrd="0" parTransId="{0F66246F-9FA8-407F-AC5A-8F84EBB69620}" sibTransId="{21887943-3A6E-4565-99CB-0F40ABF7DFA6}"/>
    <dgm:cxn modelId="{7170D2E7-B510-477F-B2BB-CB13E98E1A42}" srcId="{BF8C8328-BB56-4637-8B01-EBEBE98C4C2F}" destId="{5D341F79-1DE5-45C6-A053-B832BD8E5A8C}" srcOrd="0" destOrd="0" parTransId="{912B03DF-21F9-4002-9795-254F0AA5864B}" sibTransId="{A72B6AAF-5BA9-4DE2-92C6-775D6E8D48EB}"/>
    <dgm:cxn modelId="{B36DE7EC-5894-4B8F-A5E3-5B83DE0F165E}" type="presOf" srcId="{103B175C-2F41-4E34-9E92-472CFC12A99D}" destId="{F0DFC600-F0FE-45D0-9F7E-64AFE9C3373E}" srcOrd="0" destOrd="0" presId="urn:microsoft.com/office/officeart/2005/8/layout/vList2"/>
    <dgm:cxn modelId="{ED4D4586-10BB-4CE2-B6ED-962BCBF1112B}" type="presParOf" srcId="{E03B2AA1-45C2-48F2-A2EA-173052B4B72F}" destId="{A8A1407B-5678-4FCC-9690-F111C63B0026}" srcOrd="0" destOrd="0" presId="urn:microsoft.com/office/officeart/2005/8/layout/vList2"/>
    <dgm:cxn modelId="{B4DDF58A-892E-4586-94D5-9CC415E69E1A}" type="presParOf" srcId="{E03B2AA1-45C2-48F2-A2EA-173052B4B72F}" destId="{DE1E0152-8DB3-47EC-87B3-B1647980FA7B}" srcOrd="1" destOrd="0" presId="urn:microsoft.com/office/officeart/2005/8/layout/vList2"/>
    <dgm:cxn modelId="{DF558327-26ED-4F93-AA21-BA137EB0C1B8}" type="presParOf" srcId="{E03B2AA1-45C2-48F2-A2EA-173052B4B72F}" destId="{F0DFC600-F0FE-45D0-9F7E-64AFE9C3373E}" srcOrd="2" destOrd="0" presId="urn:microsoft.com/office/officeart/2005/8/layout/vList2"/>
    <dgm:cxn modelId="{CEDD6C6E-5C66-4F8D-A064-5585F06846B1}" type="presParOf" srcId="{E03B2AA1-45C2-48F2-A2EA-173052B4B72F}" destId="{6B940E87-6BEA-421B-B3CB-C074F030CD5C}" srcOrd="3" destOrd="0" presId="urn:microsoft.com/office/officeart/2005/8/layout/vList2"/>
    <dgm:cxn modelId="{9228A5B3-9B67-4365-80CB-E336C33548D3}" type="presParOf" srcId="{E03B2AA1-45C2-48F2-A2EA-173052B4B72F}" destId="{733048B8-8B1D-4143-82C3-FBCE2C57285D}" srcOrd="4" destOrd="0" presId="urn:microsoft.com/office/officeart/2005/8/layout/vList2"/>
    <dgm:cxn modelId="{C639BB18-ADFE-4791-9312-76274EB6185B}" type="presParOf" srcId="{E03B2AA1-45C2-48F2-A2EA-173052B4B72F}" destId="{62F2D248-3596-41C7-8BFF-E0934066A00B}" srcOrd="5" destOrd="0" presId="urn:microsoft.com/office/officeart/2005/8/layout/vList2"/>
    <dgm:cxn modelId="{A5F12FEC-70C5-4FB6-B6FE-679A35F89D09}" type="presParOf" srcId="{E03B2AA1-45C2-48F2-A2EA-173052B4B72F}" destId="{4C9E78BA-3C48-4E47-AF03-4F61218F6C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D640D-27F9-4260-ABA7-986515F5A5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1146D8-8E97-481D-A28A-74899A3E011E}">
      <dgm:prSet/>
      <dgm:spPr/>
      <dgm:t>
        <a:bodyPr/>
        <a:lstStyle/>
        <a:p>
          <a:r>
            <a:rPr lang="en-US"/>
            <a:t>• Focus marketing on high-performing regions and car models.</a:t>
          </a:r>
        </a:p>
      </dgm:t>
    </dgm:pt>
    <dgm:pt modelId="{A3DB4F23-FB1A-48E5-8EF9-28CAB2B2E748}" type="parTrans" cxnId="{65C88662-9102-44CC-867C-D6F1AA7DC2AE}">
      <dgm:prSet/>
      <dgm:spPr/>
      <dgm:t>
        <a:bodyPr/>
        <a:lstStyle/>
        <a:p>
          <a:endParaRPr lang="en-US"/>
        </a:p>
      </dgm:t>
    </dgm:pt>
    <dgm:pt modelId="{5CB17687-4BFA-4A6D-B9E3-513E35A06BD6}" type="sibTrans" cxnId="{65C88662-9102-44CC-867C-D6F1AA7DC2AE}">
      <dgm:prSet/>
      <dgm:spPr/>
      <dgm:t>
        <a:bodyPr/>
        <a:lstStyle/>
        <a:p>
          <a:endParaRPr lang="en-US"/>
        </a:p>
      </dgm:t>
    </dgm:pt>
    <dgm:pt modelId="{18490E94-71A9-440A-A118-195BB5DB794E}">
      <dgm:prSet/>
      <dgm:spPr/>
      <dgm:t>
        <a:bodyPr/>
        <a:lstStyle/>
        <a:p>
          <a:r>
            <a:rPr lang="en-US"/>
            <a:t>• Investigate reasons behind low-margin vehicle categories.</a:t>
          </a:r>
        </a:p>
      </dgm:t>
    </dgm:pt>
    <dgm:pt modelId="{CE6F5ABC-8275-4FD5-BD3A-459F7569564E}" type="parTrans" cxnId="{61BD24F9-FA8B-47F6-8863-077FCF8D91F2}">
      <dgm:prSet/>
      <dgm:spPr/>
      <dgm:t>
        <a:bodyPr/>
        <a:lstStyle/>
        <a:p>
          <a:endParaRPr lang="en-US"/>
        </a:p>
      </dgm:t>
    </dgm:pt>
    <dgm:pt modelId="{DF06E43E-B3EF-4519-B95E-7FAB332FECDB}" type="sibTrans" cxnId="{61BD24F9-FA8B-47F6-8863-077FCF8D91F2}">
      <dgm:prSet/>
      <dgm:spPr/>
      <dgm:t>
        <a:bodyPr/>
        <a:lstStyle/>
        <a:p>
          <a:endParaRPr lang="en-US"/>
        </a:p>
      </dgm:t>
    </dgm:pt>
    <dgm:pt modelId="{15A30D30-1C5E-4C48-B34D-15CA2BFF3F90}">
      <dgm:prSet/>
      <dgm:spPr/>
      <dgm:t>
        <a:bodyPr/>
        <a:lstStyle/>
        <a:p>
          <a:r>
            <a:rPr lang="en-US"/>
            <a:t>• Expand availability of top-selling cars to more regions.</a:t>
          </a:r>
        </a:p>
      </dgm:t>
    </dgm:pt>
    <dgm:pt modelId="{F22AD49D-A118-4C1D-9B6D-CD3465FDDD20}" type="parTrans" cxnId="{1ED3E726-403A-41FD-A4E9-BAC7921D99A1}">
      <dgm:prSet/>
      <dgm:spPr/>
      <dgm:t>
        <a:bodyPr/>
        <a:lstStyle/>
        <a:p>
          <a:endParaRPr lang="en-US"/>
        </a:p>
      </dgm:t>
    </dgm:pt>
    <dgm:pt modelId="{4CE5A9BE-FABA-4D9D-B255-99468A2670A9}" type="sibTrans" cxnId="{1ED3E726-403A-41FD-A4E9-BAC7921D99A1}">
      <dgm:prSet/>
      <dgm:spPr/>
      <dgm:t>
        <a:bodyPr/>
        <a:lstStyle/>
        <a:p>
          <a:endParaRPr lang="en-US"/>
        </a:p>
      </dgm:t>
    </dgm:pt>
    <dgm:pt modelId="{C81DCCC9-B361-431B-93F3-A592DCC74862}" type="pres">
      <dgm:prSet presAssocID="{BC0D640D-27F9-4260-ABA7-986515F5A5DD}" presName="root" presStyleCnt="0">
        <dgm:presLayoutVars>
          <dgm:dir/>
          <dgm:resizeHandles val="exact"/>
        </dgm:presLayoutVars>
      </dgm:prSet>
      <dgm:spPr/>
    </dgm:pt>
    <dgm:pt modelId="{65909E73-E2A1-4CD1-A8F5-6D6913EEDB33}" type="pres">
      <dgm:prSet presAssocID="{361146D8-8E97-481D-A28A-74899A3E011E}" presName="compNode" presStyleCnt="0"/>
      <dgm:spPr/>
    </dgm:pt>
    <dgm:pt modelId="{98A35CEB-0A4E-42D6-8ABD-9A2C5CE94810}" type="pres">
      <dgm:prSet presAssocID="{361146D8-8E97-481D-A28A-74899A3E01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13CBDE38-AE9C-44D7-A509-A08A41EEBB87}" type="pres">
      <dgm:prSet presAssocID="{361146D8-8E97-481D-A28A-74899A3E011E}" presName="spaceRect" presStyleCnt="0"/>
      <dgm:spPr/>
    </dgm:pt>
    <dgm:pt modelId="{BDF6FF66-7C49-484F-B04B-C7859686F549}" type="pres">
      <dgm:prSet presAssocID="{361146D8-8E97-481D-A28A-74899A3E011E}" presName="textRect" presStyleLbl="revTx" presStyleIdx="0" presStyleCnt="3">
        <dgm:presLayoutVars>
          <dgm:chMax val="1"/>
          <dgm:chPref val="1"/>
        </dgm:presLayoutVars>
      </dgm:prSet>
      <dgm:spPr/>
    </dgm:pt>
    <dgm:pt modelId="{EDD848A4-8FC7-429F-85BE-604F264E4707}" type="pres">
      <dgm:prSet presAssocID="{5CB17687-4BFA-4A6D-B9E3-513E35A06BD6}" presName="sibTrans" presStyleCnt="0"/>
      <dgm:spPr/>
    </dgm:pt>
    <dgm:pt modelId="{9C908BDA-1651-4594-A905-CB35E341A96A}" type="pres">
      <dgm:prSet presAssocID="{18490E94-71A9-440A-A118-195BB5DB794E}" presName="compNode" presStyleCnt="0"/>
      <dgm:spPr/>
    </dgm:pt>
    <dgm:pt modelId="{C3413AB1-7D7D-47FD-A6BF-4945F85530D4}" type="pres">
      <dgm:prSet presAssocID="{18490E94-71A9-440A-A118-195BB5DB79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4E16942A-5425-427F-8A78-637F01675AE9}" type="pres">
      <dgm:prSet presAssocID="{18490E94-71A9-440A-A118-195BB5DB794E}" presName="spaceRect" presStyleCnt="0"/>
      <dgm:spPr/>
    </dgm:pt>
    <dgm:pt modelId="{024D1B8A-1DFD-4A13-A094-0270C81F02E1}" type="pres">
      <dgm:prSet presAssocID="{18490E94-71A9-440A-A118-195BB5DB794E}" presName="textRect" presStyleLbl="revTx" presStyleIdx="1" presStyleCnt="3">
        <dgm:presLayoutVars>
          <dgm:chMax val="1"/>
          <dgm:chPref val="1"/>
        </dgm:presLayoutVars>
      </dgm:prSet>
      <dgm:spPr/>
    </dgm:pt>
    <dgm:pt modelId="{E0016CF5-B3DC-4E15-8181-AE5C43C2C4B9}" type="pres">
      <dgm:prSet presAssocID="{DF06E43E-B3EF-4519-B95E-7FAB332FECDB}" presName="sibTrans" presStyleCnt="0"/>
      <dgm:spPr/>
    </dgm:pt>
    <dgm:pt modelId="{A0A18309-A673-4B92-850F-2A3B7A7B38AA}" type="pres">
      <dgm:prSet presAssocID="{15A30D30-1C5E-4C48-B34D-15CA2BFF3F90}" presName="compNode" presStyleCnt="0"/>
      <dgm:spPr/>
    </dgm:pt>
    <dgm:pt modelId="{2BF8C343-2C4E-4EB4-9F33-966E34906119}" type="pres">
      <dgm:prSet presAssocID="{15A30D30-1C5E-4C48-B34D-15CA2BFF3F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913B369-A93F-4ADC-80CE-D48AFDE5AC5B}" type="pres">
      <dgm:prSet presAssocID="{15A30D30-1C5E-4C48-B34D-15CA2BFF3F90}" presName="spaceRect" presStyleCnt="0"/>
      <dgm:spPr/>
    </dgm:pt>
    <dgm:pt modelId="{6AD3B629-9806-4323-AD79-B0B4B1197129}" type="pres">
      <dgm:prSet presAssocID="{15A30D30-1C5E-4C48-B34D-15CA2BFF3F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D3E726-403A-41FD-A4E9-BAC7921D99A1}" srcId="{BC0D640D-27F9-4260-ABA7-986515F5A5DD}" destId="{15A30D30-1C5E-4C48-B34D-15CA2BFF3F90}" srcOrd="2" destOrd="0" parTransId="{F22AD49D-A118-4C1D-9B6D-CD3465FDDD20}" sibTransId="{4CE5A9BE-FABA-4D9D-B255-99468A2670A9}"/>
    <dgm:cxn modelId="{65C88662-9102-44CC-867C-D6F1AA7DC2AE}" srcId="{BC0D640D-27F9-4260-ABA7-986515F5A5DD}" destId="{361146D8-8E97-481D-A28A-74899A3E011E}" srcOrd="0" destOrd="0" parTransId="{A3DB4F23-FB1A-48E5-8EF9-28CAB2B2E748}" sibTransId="{5CB17687-4BFA-4A6D-B9E3-513E35A06BD6}"/>
    <dgm:cxn modelId="{39C2D366-58C9-4C4B-B447-9DD1C8914598}" type="presOf" srcId="{15A30D30-1C5E-4C48-B34D-15CA2BFF3F90}" destId="{6AD3B629-9806-4323-AD79-B0B4B1197129}" srcOrd="0" destOrd="0" presId="urn:microsoft.com/office/officeart/2018/2/layout/IconLabelList"/>
    <dgm:cxn modelId="{AF3DD27A-B9A5-42FB-BA69-BFE8C07FB4FF}" type="presOf" srcId="{BC0D640D-27F9-4260-ABA7-986515F5A5DD}" destId="{C81DCCC9-B361-431B-93F3-A592DCC74862}" srcOrd="0" destOrd="0" presId="urn:microsoft.com/office/officeart/2018/2/layout/IconLabelList"/>
    <dgm:cxn modelId="{6B8C24AE-3033-4E83-802A-19D23888CC57}" type="presOf" srcId="{361146D8-8E97-481D-A28A-74899A3E011E}" destId="{BDF6FF66-7C49-484F-B04B-C7859686F549}" srcOrd="0" destOrd="0" presId="urn:microsoft.com/office/officeart/2018/2/layout/IconLabelList"/>
    <dgm:cxn modelId="{EDA4B3CD-09BB-4E40-8481-23001FFD38C8}" type="presOf" srcId="{18490E94-71A9-440A-A118-195BB5DB794E}" destId="{024D1B8A-1DFD-4A13-A094-0270C81F02E1}" srcOrd="0" destOrd="0" presId="urn:microsoft.com/office/officeart/2018/2/layout/IconLabelList"/>
    <dgm:cxn modelId="{61BD24F9-FA8B-47F6-8863-077FCF8D91F2}" srcId="{BC0D640D-27F9-4260-ABA7-986515F5A5DD}" destId="{18490E94-71A9-440A-A118-195BB5DB794E}" srcOrd="1" destOrd="0" parTransId="{CE6F5ABC-8275-4FD5-BD3A-459F7569564E}" sibTransId="{DF06E43E-B3EF-4519-B95E-7FAB332FECDB}"/>
    <dgm:cxn modelId="{B35FAAD3-D7FD-45DE-A48E-F6A80EBA2634}" type="presParOf" srcId="{C81DCCC9-B361-431B-93F3-A592DCC74862}" destId="{65909E73-E2A1-4CD1-A8F5-6D6913EEDB33}" srcOrd="0" destOrd="0" presId="urn:microsoft.com/office/officeart/2018/2/layout/IconLabelList"/>
    <dgm:cxn modelId="{C7DC42ED-F2FF-44D9-BB98-64CD6F88B811}" type="presParOf" srcId="{65909E73-E2A1-4CD1-A8F5-6D6913EEDB33}" destId="{98A35CEB-0A4E-42D6-8ABD-9A2C5CE94810}" srcOrd="0" destOrd="0" presId="urn:microsoft.com/office/officeart/2018/2/layout/IconLabelList"/>
    <dgm:cxn modelId="{06978F25-8BC2-449F-B64D-C7E8A32D41A3}" type="presParOf" srcId="{65909E73-E2A1-4CD1-A8F5-6D6913EEDB33}" destId="{13CBDE38-AE9C-44D7-A509-A08A41EEBB87}" srcOrd="1" destOrd="0" presId="urn:microsoft.com/office/officeart/2018/2/layout/IconLabelList"/>
    <dgm:cxn modelId="{AF60D473-F6BA-4EEB-BD07-5109C0569A31}" type="presParOf" srcId="{65909E73-E2A1-4CD1-A8F5-6D6913EEDB33}" destId="{BDF6FF66-7C49-484F-B04B-C7859686F549}" srcOrd="2" destOrd="0" presId="urn:microsoft.com/office/officeart/2018/2/layout/IconLabelList"/>
    <dgm:cxn modelId="{6D948D04-C83B-4679-864D-4BF3AEAA9D6B}" type="presParOf" srcId="{C81DCCC9-B361-431B-93F3-A592DCC74862}" destId="{EDD848A4-8FC7-429F-85BE-604F264E4707}" srcOrd="1" destOrd="0" presId="urn:microsoft.com/office/officeart/2018/2/layout/IconLabelList"/>
    <dgm:cxn modelId="{01E279DB-086D-4B26-BE6A-50E3CA794347}" type="presParOf" srcId="{C81DCCC9-B361-431B-93F3-A592DCC74862}" destId="{9C908BDA-1651-4594-A905-CB35E341A96A}" srcOrd="2" destOrd="0" presId="urn:microsoft.com/office/officeart/2018/2/layout/IconLabelList"/>
    <dgm:cxn modelId="{16BD8B7C-30C8-46DF-A28E-C19143C994A3}" type="presParOf" srcId="{9C908BDA-1651-4594-A905-CB35E341A96A}" destId="{C3413AB1-7D7D-47FD-A6BF-4945F85530D4}" srcOrd="0" destOrd="0" presId="urn:microsoft.com/office/officeart/2018/2/layout/IconLabelList"/>
    <dgm:cxn modelId="{A11BDF2E-613C-4B10-8FF8-A81F6D63E9B9}" type="presParOf" srcId="{9C908BDA-1651-4594-A905-CB35E341A96A}" destId="{4E16942A-5425-427F-8A78-637F01675AE9}" srcOrd="1" destOrd="0" presId="urn:microsoft.com/office/officeart/2018/2/layout/IconLabelList"/>
    <dgm:cxn modelId="{51D0F3CF-65DA-4758-8942-DE7493A46D5D}" type="presParOf" srcId="{9C908BDA-1651-4594-A905-CB35E341A96A}" destId="{024D1B8A-1DFD-4A13-A094-0270C81F02E1}" srcOrd="2" destOrd="0" presId="urn:microsoft.com/office/officeart/2018/2/layout/IconLabelList"/>
    <dgm:cxn modelId="{F946F821-212F-45F6-85B0-639BB04ED847}" type="presParOf" srcId="{C81DCCC9-B361-431B-93F3-A592DCC74862}" destId="{E0016CF5-B3DC-4E15-8181-AE5C43C2C4B9}" srcOrd="3" destOrd="0" presId="urn:microsoft.com/office/officeart/2018/2/layout/IconLabelList"/>
    <dgm:cxn modelId="{EA04583B-425A-429B-A74A-A770593FA366}" type="presParOf" srcId="{C81DCCC9-B361-431B-93F3-A592DCC74862}" destId="{A0A18309-A673-4B92-850F-2A3B7A7B38AA}" srcOrd="4" destOrd="0" presId="urn:microsoft.com/office/officeart/2018/2/layout/IconLabelList"/>
    <dgm:cxn modelId="{6BE8C74A-9B43-4389-A269-C669E557DAA0}" type="presParOf" srcId="{A0A18309-A673-4B92-850F-2A3B7A7B38AA}" destId="{2BF8C343-2C4E-4EB4-9F33-966E34906119}" srcOrd="0" destOrd="0" presId="urn:microsoft.com/office/officeart/2018/2/layout/IconLabelList"/>
    <dgm:cxn modelId="{81AC125E-B3CA-4D76-AD40-0670EB3A1CA2}" type="presParOf" srcId="{A0A18309-A673-4B92-850F-2A3B7A7B38AA}" destId="{1913B369-A93F-4ADC-80CE-D48AFDE5AC5B}" srcOrd="1" destOrd="0" presId="urn:microsoft.com/office/officeart/2018/2/layout/IconLabelList"/>
    <dgm:cxn modelId="{7EC2E328-0A12-4251-AD2C-046ABE51F8CC}" type="presParOf" srcId="{A0A18309-A673-4B92-850F-2A3B7A7B38AA}" destId="{6AD3B629-9806-4323-AD79-B0B4B11971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76CB36-B266-4CFD-A194-161D86513D3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C7D444-1122-461F-AF6F-9F83254E77EE}">
      <dgm:prSet/>
      <dgm:spPr/>
      <dgm:t>
        <a:bodyPr/>
        <a:lstStyle/>
        <a:p>
          <a:r>
            <a:rPr lang="en-US"/>
            <a:t>• Visuals: Line, Bar, Card, Pie, Map, Slicer</a:t>
          </a:r>
        </a:p>
      </dgm:t>
    </dgm:pt>
    <dgm:pt modelId="{2DDF135C-2CB1-4AC1-8EE9-B28C12D39538}" type="parTrans" cxnId="{9DA6C00E-0E80-49BB-97C1-E4F91F5FD521}">
      <dgm:prSet/>
      <dgm:spPr/>
      <dgm:t>
        <a:bodyPr/>
        <a:lstStyle/>
        <a:p>
          <a:endParaRPr lang="en-US"/>
        </a:p>
      </dgm:t>
    </dgm:pt>
    <dgm:pt modelId="{9E0A2E38-9B23-4637-B9F4-4FD82C11E4E6}" type="sibTrans" cxnId="{9DA6C00E-0E80-49BB-97C1-E4F91F5FD521}">
      <dgm:prSet/>
      <dgm:spPr/>
      <dgm:t>
        <a:bodyPr/>
        <a:lstStyle/>
        <a:p>
          <a:endParaRPr lang="en-US"/>
        </a:p>
      </dgm:t>
    </dgm:pt>
    <dgm:pt modelId="{B1F92F98-68AF-43A3-81CB-789A3C24BBE5}">
      <dgm:prSet/>
      <dgm:spPr/>
      <dgm:t>
        <a:bodyPr/>
        <a:lstStyle/>
        <a:p>
          <a:r>
            <a:rPr lang="en-US"/>
            <a:t>• Slicers for Date, Gender, Engine Type, etc.</a:t>
          </a:r>
        </a:p>
      </dgm:t>
    </dgm:pt>
    <dgm:pt modelId="{56B34A29-62B3-49A5-AB1E-83F6FCA9584F}" type="parTrans" cxnId="{8767318C-4FF4-4851-BD9B-2142B7BDF84A}">
      <dgm:prSet/>
      <dgm:spPr/>
      <dgm:t>
        <a:bodyPr/>
        <a:lstStyle/>
        <a:p>
          <a:endParaRPr lang="en-US"/>
        </a:p>
      </dgm:t>
    </dgm:pt>
    <dgm:pt modelId="{FEA3F3D4-8136-47EF-A9C2-FA8A8E187187}" type="sibTrans" cxnId="{8767318C-4FF4-4851-BD9B-2142B7BDF84A}">
      <dgm:prSet/>
      <dgm:spPr/>
      <dgm:t>
        <a:bodyPr/>
        <a:lstStyle/>
        <a:p>
          <a:endParaRPr lang="en-US"/>
        </a:p>
      </dgm:t>
    </dgm:pt>
    <dgm:pt modelId="{6E0C621C-4B19-4FDD-BED2-C567515E6C91}">
      <dgm:prSet/>
      <dgm:spPr/>
      <dgm:t>
        <a:bodyPr/>
        <a:lstStyle/>
        <a:p>
          <a:r>
            <a:rPr lang="en-US"/>
            <a:t>• Clean formatting and color theme for clarity</a:t>
          </a:r>
        </a:p>
      </dgm:t>
    </dgm:pt>
    <dgm:pt modelId="{94E4936F-E82F-44F2-8260-D73D71079016}" type="parTrans" cxnId="{AB1735A2-483C-4BC9-A342-DEB2E505965C}">
      <dgm:prSet/>
      <dgm:spPr/>
      <dgm:t>
        <a:bodyPr/>
        <a:lstStyle/>
        <a:p>
          <a:endParaRPr lang="en-US"/>
        </a:p>
      </dgm:t>
    </dgm:pt>
    <dgm:pt modelId="{C871F1C9-AE51-4966-9A9D-A70B560C5A68}" type="sibTrans" cxnId="{AB1735A2-483C-4BC9-A342-DEB2E505965C}">
      <dgm:prSet/>
      <dgm:spPr/>
      <dgm:t>
        <a:bodyPr/>
        <a:lstStyle/>
        <a:p>
          <a:endParaRPr lang="en-US"/>
        </a:p>
      </dgm:t>
    </dgm:pt>
    <dgm:pt modelId="{E6333A52-501D-4D1C-AE18-C50AB54C8085}">
      <dgm:prSet/>
      <dgm:spPr/>
      <dgm:t>
        <a:bodyPr/>
        <a:lstStyle/>
        <a:p>
          <a:r>
            <a:rPr lang="en-US"/>
            <a:t>• Interactive filters and KPI cards</a:t>
          </a:r>
        </a:p>
      </dgm:t>
    </dgm:pt>
    <dgm:pt modelId="{F377B78C-6E12-49B4-A2D6-70C34B6A56C8}" type="parTrans" cxnId="{FB16B89D-442B-4348-8DDD-F503F4E4F045}">
      <dgm:prSet/>
      <dgm:spPr/>
      <dgm:t>
        <a:bodyPr/>
        <a:lstStyle/>
        <a:p>
          <a:endParaRPr lang="en-US"/>
        </a:p>
      </dgm:t>
    </dgm:pt>
    <dgm:pt modelId="{A687F3C8-A341-44DD-8F43-48C1DBCE8B04}" type="sibTrans" cxnId="{FB16B89D-442B-4348-8DDD-F503F4E4F045}">
      <dgm:prSet/>
      <dgm:spPr/>
      <dgm:t>
        <a:bodyPr/>
        <a:lstStyle/>
        <a:p>
          <a:endParaRPr lang="en-US"/>
        </a:p>
      </dgm:t>
    </dgm:pt>
    <dgm:pt modelId="{8ADD6DAD-0A1D-42BC-A9AC-D72A62632D9F}" type="pres">
      <dgm:prSet presAssocID="{F076CB36-B266-4CFD-A194-161D86513D34}" presName="matrix" presStyleCnt="0">
        <dgm:presLayoutVars>
          <dgm:chMax val="1"/>
          <dgm:dir/>
          <dgm:resizeHandles val="exact"/>
        </dgm:presLayoutVars>
      </dgm:prSet>
      <dgm:spPr/>
    </dgm:pt>
    <dgm:pt modelId="{E3E55BF1-C4A5-4592-B302-60A6F4ABB151}" type="pres">
      <dgm:prSet presAssocID="{F076CB36-B266-4CFD-A194-161D86513D34}" presName="diamond" presStyleLbl="bgShp" presStyleIdx="0" presStyleCnt="1"/>
      <dgm:spPr/>
    </dgm:pt>
    <dgm:pt modelId="{1B89E55F-51A4-46BB-87C8-2FA692D1BA97}" type="pres">
      <dgm:prSet presAssocID="{F076CB36-B266-4CFD-A194-161D86513D3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A89F00B-663A-449F-9CBF-68BF5E7DECAC}" type="pres">
      <dgm:prSet presAssocID="{F076CB36-B266-4CFD-A194-161D86513D3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2E84120-8212-44C4-A436-A226D24A5068}" type="pres">
      <dgm:prSet presAssocID="{F076CB36-B266-4CFD-A194-161D86513D3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147DA9-31AA-4BE1-822C-BCAF2AB23A4A}" type="pres">
      <dgm:prSet presAssocID="{F076CB36-B266-4CFD-A194-161D86513D3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DA6C00E-0E80-49BB-97C1-E4F91F5FD521}" srcId="{F076CB36-B266-4CFD-A194-161D86513D34}" destId="{89C7D444-1122-461F-AF6F-9F83254E77EE}" srcOrd="0" destOrd="0" parTransId="{2DDF135C-2CB1-4AC1-8EE9-B28C12D39538}" sibTransId="{9E0A2E38-9B23-4637-B9F4-4FD82C11E4E6}"/>
    <dgm:cxn modelId="{16421B1F-158F-4B7C-9F8E-07C1270DE8F7}" type="presOf" srcId="{E6333A52-501D-4D1C-AE18-C50AB54C8085}" destId="{60147DA9-31AA-4BE1-822C-BCAF2AB23A4A}" srcOrd="0" destOrd="0" presId="urn:microsoft.com/office/officeart/2005/8/layout/matrix3"/>
    <dgm:cxn modelId="{1A806A21-F9D7-4057-A183-FD7040F7E5B5}" type="presOf" srcId="{F076CB36-B266-4CFD-A194-161D86513D34}" destId="{8ADD6DAD-0A1D-42BC-A9AC-D72A62632D9F}" srcOrd="0" destOrd="0" presId="urn:microsoft.com/office/officeart/2005/8/layout/matrix3"/>
    <dgm:cxn modelId="{E5545A3A-FF5B-4AA3-98BB-1B5235CAAD71}" type="presOf" srcId="{B1F92F98-68AF-43A3-81CB-789A3C24BBE5}" destId="{9A89F00B-663A-449F-9CBF-68BF5E7DECAC}" srcOrd="0" destOrd="0" presId="urn:microsoft.com/office/officeart/2005/8/layout/matrix3"/>
    <dgm:cxn modelId="{0D77D16C-6E22-4F4C-927F-768D4F2F5ECE}" type="presOf" srcId="{6E0C621C-4B19-4FDD-BED2-C567515E6C91}" destId="{A2E84120-8212-44C4-A436-A226D24A5068}" srcOrd="0" destOrd="0" presId="urn:microsoft.com/office/officeart/2005/8/layout/matrix3"/>
    <dgm:cxn modelId="{8767318C-4FF4-4851-BD9B-2142B7BDF84A}" srcId="{F076CB36-B266-4CFD-A194-161D86513D34}" destId="{B1F92F98-68AF-43A3-81CB-789A3C24BBE5}" srcOrd="1" destOrd="0" parTransId="{56B34A29-62B3-49A5-AB1E-83F6FCA9584F}" sibTransId="{FEA3F3D4-8136-47EF-A9C2-FA8A8E187187}"/>
    <dgm:cxn modelId="{FB16B89D-442B-4348-8DDD-F503F4E4F045}" srcId="{F076CB36-B266-4CFD-A194-161D86513D34}" destId="{E6333A52-501D-4D1C-AE18-C50AB54C8085}" srcOrd="3" destOrd="0" parTransId="{F377B78C-6E12-49B4-A2D6-70C34B6A56C8}" sibTransId="{A687F3C8-A341-44DD-8F43-48C1DBCE8B04}"/>
    <dgm:cxn modelId="{AB1735A2-483C-4BC9-A342-DEB2E505965C}" srcId="{F076CB36-B266-4CFD-A194-161D86513D34}" destId="{6E0C621C-4B19-4FDD-BED2-C567515E6C91}" srcOrd="2" destOrd="0" parTransId="{94E4936F-E82F-44F2-8260-D73D71079016}" sibTransId="{C871F1C9-AE51-4966-9A9D-A70B560C5A68}"/>
    <dgm:cxn modelId="{87E6EBF5-A89D-4A32-8DCA-7E9F5A5FEE86}" type="presOf" srcId="{89C7D444-1122-461F-AF6F-9F83254E77EE}" destId="{1B89E55F-51A4-46BB-87C8-2FA692D1BA97}" srcOrd="0" destOrd="0" presId="urn:microsoft.com/office/officeart/2005/8/layout/matrix3"/>
    <dgm:cxn modelId="{79578110-FF22-4F3F-BBC5-A263C16C765E}" type="presParOf" srcId="{8ADD6DAD-0A1D-42BC-A9AC-D72A62632D9F}" destId="{E3E55BF1-C4A5-4592-B302-60A6F4ABB151}" srcOrd="0" destOrd="0" presId="urn:microsoft.com/office/officeart/2005/8/layout/matrix3"/>
    <dgm:cxn modelId="{508B85D3-244C-4F54-BAC4-6DFF245751C5}" type="presParOf" srcId="{8ADD6DAD-0A1D-42BC-A9AC-D72A62632D9F}" destId="{1B89E55F-51A4-46BB-87C8-2FA692D1BA97}" srcOrd="1" destOrd="0" presId="urn:microsoft.com/office/officeart/2005/8/layout/matrix3"/>
    <dgm:cxn modelId="{67070736-9745-408D-85D1-F890B2352CB5}" type="presParOf" srcId="{8ADD6DAD-0A1D-42BC-A9AC-D72A62632D9F}" destId="{9A89F00B-663A-449F-9CBF-68BF5E7DECAC}" srcOrd="2" destOrd="0" presId="urn:microsoft.com/office/officeart/2005/8/layout/matrix3"/>
    <dgm:cxn modelId="{F4E78B4E-B0AD-4A79-BA09-D342792CDABF}" type="presParOf" srcId="{8ADD6DAD-0A1D-42BC-A9AC-D72A62632D9F}" destId="{A2E84120-8212-44C4-A436-A226D24A5068}" srcOrd="3" destOrd="0" presId="urn:microsoft.com/office/officeart/2005/8/layout/matrix3"/>
    <dgm:cxn modelId="{68DEB0D7-49FF-4F2B-9550-4FC2D604F2F3}" type="presParOf" srcId="{8ADD6DAD-0A1D-42BC-A9AC-D72A62632D9F}" destId="{60147DA9-31AA-4BE1-822C-BCAF2AB23A4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1288E-ADBB-4EA3-B320-B299C2AFA522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BB723-0481-4D50-A4EC-A736E1F4B8EC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Total Sales (Sum of Price)</a:t>
          </a:r>
        </a:p>
      </dsp:txBody>
      <dsp:txXfrm>
        <a:off x="411728" y="1356176"/>
        <a:ext cx="1560937" cy="624375"/>
      </dsp:txXfrm>
    </dsp:sp>
    <dsp:sp modelId="{37952061-9CB7-49E0-B5B7-8231EA1AF380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6AB44-91A7-4076-972B-78798193F99A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Average Car Price</a:t>
          </a:r>
        </a:p>
      </dsp:txBody>
      <dsp:txXfrm>
        <a:off x="2245830" y="1356176"/>
        <a:ext cx="1560937" cy="624375"/>
      </dsp:txXfrm>
    </dsp:sp>
    <dsp:sp modelId="{DB7C587D-F3A1-4F96-9D0F-5D30CA0AD903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75A0A-F1E9-49C3-AFD4-DECCA248C7CC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Sale Quantity (Distinct Count of Car ID)</a:t>
          </a:r>
        </a:p>
      </dsp:txBody>
      <dsp:txXfrm>
        <a:off x="4079932" y="1356176"/>
        <a:ext cx="1560937" cy="624375"/>
      </dsp:txXfrm>
    </dsp:sp>
    <dsp:sp modelId="{97161C56-E14A-43AC-9ED8-9F1ED4140E9C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79D5E-8C3F-4E35-9BA1-A67A06D727A6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Monthly Sales Trend</a:t>
          </a:r>
        </a:p>
      </dsp:txBody>
      <dsp:txXfrm>
        <a:off x="5914033" y="1356176"/>
        <a:ext cx="1560937" cy="624375"/>
      </dsp:txXfrm>
    </dsp:sp>
    <dsp:sp modelId="{EEB56954-3A06-4F60-BF9F-508E38EFD110}">
      <dsp:nvSpPr>
        <dsp:cNvPr id="0" name=""/>
        <dsp:cNvSpPr/>
      </dsp:nvSpPr>
      <dsp:spPr>
        <a:xfrm>
          <a:off x="2675088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25D68-F887-4EFD-90CB-33A8BACE1744}">
      <dsp:nvSpPr>
        <dsp:cNvPr id="0" name=""/>
        <dsp:cNvSpPr/>
      </dsp:nvSpPr>
      <dsp:spPr>
        <a:xfrm>
          <a:off x="2245830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Model-wise Performance</a:t>
          </a:r>
        </a:p>
      </dsp:txBody>
      <dsp:txXfrm>
        <a:off x="2245830" y="3334288"/>
        <a:ext cx="1560937" cy="624375"/>
      </dsp:txXfrm>
    </dsp:sp>
    <dsp:sp modelId="{A78C49B5-3327-49E9-9700-4C9385F4EF67}">
      <dsp:nvSpPr>
        <dsp:cNvPr id="0" name=""/>
        <dsp:cNvSpPr/>
      </dsp:nvSpPr>
      <dsp:spPr>
        <a:xfrm>
          <a:off x="450918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20226-15A8-4A91-B136-95844C99426D}">
      <dsp:nvSpPr>
        <dsp:cNvPr id="0" name=""/>
        <dsp:cNvSpPr/>
      </dsp:nvSpPr>
      <dsp:spPr>
        <a:xfrm>
          <a:off x="4079932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Regional Sales Distribution</a:t>
          </a:r>
        </a:p>
      </dsp:txBody>
      <dsp:txXfrm>
        <a:off x="4079932" y="3334288"/>
        <a:ext cx="1560937" cy="62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1407B-5678-4FCC-9690-F111C63B0026}">
      <dsp:nvSpPr>
        <dsp:cNvPr id="0" name=""/>
        <dsp:cNvSpPr/>
      </dsp:nvSpPr>
      <dsp:spPr>
        <a:xfrm>
          <a:off x="0" y="16512"/>
          <a:ext cx="7886700" cy="10255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📈 Highest Sales Month: [e.g., </a:t>
          </a:r>
          <a:r>
            <a:rPr lang="en-US" sz="2500" kern="1200" dirty="0" err="1"/>
            <a:t>september</a:t>
          </a:r>
          <a:r>
            <a:rPr lang="en-US" sz="2500" kern="1200" dirty="0"/>
            <a:t>]</a:t>
          </a:r>
        </a:p>
      </dsp:txBody>
      <dsp:txXfrm>
        <a:off x="50065" y="66577"/>
        <a:ext cx="7786570" cy="925448"/>
      </dsp:txXfrm>
    </dsp:sp>
    <dsp:sp modelId="{F0DFC600-F0FE-45D0-9F7E-64AFE9C3373E}">
      <dsp:nvSpPr>
        <dsp:cNvPr id="0" name=""/>
        <dsp:cNvSpPr/>
      </dsp:nvSpPr>
      <dsp:spPr>
        <a:xfrm>
          <a:off x="0" y="1114090"/>
          <a:ext cx="7886700" cy="102557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🚗 Top Selling Model: [e.g., Toyota]</a:t>
          </a:r>
        </a:p>
      </dsp:txBody>
      <dsp:txXfrm>
        <a:off x="50065" y="1164155"/>
        <a:ext cx="7786570" cy="925448"/>
      </dsp:txXfrm>
    </dsp:sp>
    <dsp:sp modelId="{733048B8-8B1D-4143-82C3-FBCE2C57285D}">
      <dsp:nvSpPr>
        <dsp:cNvPr id="0" name=""/>
        <dsp:cNvSpPr/>
      </dsp:nvSpPr>
      <dsp:spPr>
        <a:xfrm>
          <a:off x="0" y="2211669"/>
          <a:ext cx="7886700" cy="102557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📍 Highest Revenue Region: [e.g., southern and eastern U.S.]</a:t>
          </a:r>
        </a:p>
      </dsp:txBody>
      <dsp:txXfrm>
        <a:off x="50065" y="2261734"/>
        <a:ext cx="7786570" cy="925448"/>
      </dsp:txXfrm>
    </dsp:sp>
    <dsp:sp modelId="{4C9E78BA-3C48-4E47-AF03-4F61218F6CC7}">
      <dsp:nvSpPr>
        <dsp:cNvPr id="0" name=""/>
        <dsp:cNvSpPr/>
      </dsp:nvSpPr>
      <dsp:spPr>
        <a:xfrm>
          <a:off x="0" y="3309247"/>
          <a:ext cx="7886700" cy="102557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⚠️ Lowest Profit Segment: [e.g., Luxury ]</a:t>
          </a:r>
        </a:p>
      </dsp:txBody>
      <dsp:txXfrm>
        <a:off x="50065" y="3359312"/>
        <a:ext cx="7786570" cy="925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35CEB-0A4E-42D6-8ABD-9A2C5CE94810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6FF66-7C49-484F-B04B-C7859686F549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Focus marketing on high-performing regions and car models.</a:t>
          </a:r>
        </a:p>
      </dsp:txBody>
      <dsp:txXfrm>
        <a:off x="291148" y="2456435"/>
        <a:ext cx="2180418" cy="720000"/>
      </dsp:txXfrm>
    </dsp:sp>
    <dsp:sp modelId="{C3413AB1-7D7D-47FD-A6BF-4945F85530D4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D1B8A-1DFD-4A13-A094-0270C81F02E1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Investigate reasons behind low-margin vehicle categories.</a:t>
          </a:r>
        </a:p>
      </dsp:txBody>
      <dsp:txXfrm>
        <a:off x="2853140" y="2456435"/>
        <a:ext cx="2180418" cy="720000"/>
      </dsp:txXfrm>
    </dsp:sp>
    <dsp:sp modelId="{2BF8C343-2C4E-4EB4-9F33-966E34906119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3B629-9806-4323-AD79-B0B4B1197129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Expand availability of top-selling cars to more regions.</a:t>
          </a:r>
        </a:p>
      </dsp:txBody>
      <dsp:txXfrm>
        <a:off x="5415132" y="2456435"/>
        <a:ext cx="218041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55BF1-C4A5-4592-B302-60A6F4ABB151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9E55F-51A4-46BB-87C8-2FA692D1BA97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Visuals: Line, Bar, Card, Pie, Map, Slicer</a:t>
          </a:r>
        </a:p>
      </dsp:txBody>
      <dsp:txXfrm>
        <a:off x="2367950" y="516132"/>
        <a:ext cx="1592793" cy="1592793"/>
      </dsp:txXfrm>
    </dsp:sp>
    <dsp:sp modelId="{9A89F00B-663A-449F-9CBF-68BF5E7DECAC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Slicers for Date, Gender, Engine Type, etc.</a:t>
          </a:r>
        </a:p>
      </dsp:txBody>
      <dsp:txXfrm>
        <a:off x="4268855" y="516132"/>
        <a:ext cx="1592793" cy="1592793"/>
      </dsp:txXfrm>
    </dsp:sp>
    <dsp:sp modelId="{A2E84120-8212-44C4-A436-A226D24A5068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Clean formatting and color theme for clarity</a:t>
          </a:r>
        </a:p>
      </dsp:txBody>
      <dsp:txXfrm>
        <a:off x="2367950" y="2417036"/>
        <a:ext cx="1592793" cy="1592793"/>
      </dsp:txXfrm>
    </dsp:sp>
    <dsp:sp modelId="{60147DA9-31AA-4BE1-822C-BCAF2AB23A4A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Interactive filters and KPI cards</a:t>
          </a:r>
        </a:p>
      </dsp:txBody>
      <dsp:txXfrm>
        <a:off x="4268855" y="2417036"/>
        <a:ext cx="1592793" cy="159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EBEEB270-ACFA-4940-5A0F-E8ED9FA41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9627" r="7373" b="-1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Car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Tool: Power BI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Dataset: Car Sales CSV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Created by: Yash Patel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To create an interactive dashboard for analyzing car sales data.</a:t>
            </a:r>
          </a:p>
          <a:p>
            <a:r>
              <a:rPr lang="en-US" sz="1700"/>
              <a:t>Understand sales trends across time, customer demographics, and car specifications.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D32F56AF-E761-1DF0-6326-BE973326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72" r="23586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0E67C-401C-8D70-C27E-5719125D0F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KPIs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988B5F-564C-E121-AA5F-BB1231A54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1959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 up of a blue leaf&#10;&#10;Description automatically generated">
            <a:extLst>
              <a:ext uri="{FF2B5EF4-FFF2-40B4-BE49-F238E27FC236}">
                <a16:creationId xmlns:a16="http://schemas.microsoft.com/office/drawing/2014/main" id="{07E37779-9049-917F-2C1C-4ECB0C75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Dashboard Screenshot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1E5A2B-01AB-0577-4788-A523780A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5114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760A114-B282-F302-F42D-3498B533AA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85" y="1363801"/>
            <a:ext cx="7817766" cy="43909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F0E78F-3DA3-A986-1028-508648D8D0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33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C59F17-C69B-1004-B729-A41023007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95640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2C3E05-8641-83E1-A147-76E04E380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148137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Used in Power BI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7B0C6-1206-486E-7647-A57FD76721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209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Car Sales Dashboard</vt:lpstr>
      <vt:lpstr>Project Objective</vt:lpstr>
      <vt:lpstr>KPIs Used</vt:lpstr>
      <vt:lpstr>Dashboard Screenshot</vt:lpstr>
      <vt:lpstr>Key Insights</vt:lpstr>
      <vt:lpstr>Recommendations</vt:lpstr>
      <vt:lpstr>Features Used in Power BI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 Patel</dc:creator>
  <cp:keywords/>
  <dc:description>generated using python-pptx</dc:description>
  <cp:lastModifiedBy>Yash Patel</cp:lastModifiedBy>
  <cp:revision>3</cp:revision>
  <dcterms:created xsi:type="dcterms:W3CDTF">2013-01-27T09:14:16Z</dcterms:created>
  <dcterms:modified xsi:type="dcterms:W3CDTF">2025-05-16T12:01:30Z</dcterms:modified>
  <cp:category/>
</cp:coreProperties>
</file>