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4"/>
  </p:sldMasterIdLst>
  <p:sldIdLst>
    <p:sldId id="298" r:id="rId5"/>
    <p:sldId id="301" r:id="rId6"/>
    <p:sldId id="299" r:id="rId7"/>
    <p:sldId id="305" r:id="rId8"/>
    <p:sldId id="309" r:id="rId9"/>
    <p:sldId id="310" r:id="rId10"/>
    <p:sldId id="302" r:id="rId11"/>
    <p:sldId id="304" r:id="rId12"/>
    <p:sldId id="308" r:id="rId13"/>
    <p:sldId id="30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A38E5F-75A8-4F3E-9573-64E6900F2294}" v="34" dt="2025-05-27T06:37:13.9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shka Tyagi" userId="e89a38856051942c" providerId="LiveId" clId="{A4A38E5F-75A8-4F3E-9573-64E6900F2294}"/>
    <pc:docChg chg="custSel addSld delSld modSld sldOrd">
      <pc:chgData name="Tanishka Tyagi" userId="e89a38856051942c" providerId="LiveId" clId="{A4A38E5F-75A8-4F3E-9573-64E6900F2294}" dt="2025-05-27T06:37:14.251" v="796" actId="27636"/>
      <pc:docMkLst>
        <pc:docMk/>
      </pc:docMkLst>
      <pc:sldChg chg="delSp modSp mod delDesignElem">
        <pc:chgData name="Tanishka Tyagi" userId="e89a38856051942c" providerId="LiveId" clId="{A4A38E5F-75A8-4F3E-9573-64E6900F2294}" dt="2025-05-27T04:45:20.729" v="30"/>
        <pc:sldMkLst>
          <pc:docMk/>
          <pc:sldMk cId="193143965" sldId="298"/>
        </pc:sldMkLst>
        <pc:spChg chg="del">
          <ac:chgData name="Tanishka Tyagi" userId="e89a38856051942c" providerId="LiveId" clId="{A4A38E5F-75A8-4F3E-9573-64E6900F2294}" dt="2025-05-27T04:44:50.781" v="24"/>
          <ac:spMkLst>
            <pc:docMk/>
            <pc:sldMk cId="193143965" sldId="298"/>
            <ac:spMk id="7" creationId="{A8ED3BF6-32A6-20DC-AF04-736C66F18337}"/>
          </ac:spMkLst>
        </pc:spChg>
        <pc:spChg chg="mod">
          <ac:chgData name="Tanishka Tyagi" userId="e89a38856051942c" providerId="LiveId" clId="{A4A38E5F-75A8-4F3E-9573-64E6900F2294}" dt="2025-05-27T04:44:45.871" v="22" actId="20577"/>
          <ac:spMkLst>
            <pc:docMk/>
            <pc:sldMk cId="193143965" sldId="298"/>
            <ac:spMk id="8" creationId="{1ADAC35A-A0B2-28D3-1C9C-55C9463C2179}"/>
          </ac:spMkLst>
        </pc:spChg>
        <pc:spChg chg="del">
          <ac:chgData name="Tanishka Tyagi" userId="e89a38856051942c" providerId="LiveId" clId="{A4A38E5F-75A8-4F3E-9573-64E6900F2294}" dt="2025-05-27T04:45:20.729" v="30"/>
          <ac:spMkLst>
            <pc:docMk/>
            <pc:sldMk cId="193143965" sldId="298"/>
            <ac:spMk id="33" creationId="{2FDF0794-1B86-42B2-B8C7-F60123E638ED}"/>
          </ac:spMkLst>
        </pc:spChg>
        <pc:spChg chg="del">
          <ac:chgData name="Tanishka Tyagi" userId="e89a38856051942c" providerId="LiveId" clId="{A4A38E5F-75A8-4F3E-9573-64E6900F2294}" dt="2025-05-27T04:45:20.729" v="30"/>
          <ac:spMkLst>
            <pc:docMk/>
            <pc:sldMk cId="193143965" sldId="298"/>
            <ac:spMk id="35" creationId="{C5373426-E26E-431D-959C-5DB96C0B6208}"/>
          </ac:spMkLst>
        </pc:spChg>
        <pc:spChg chg="del">
          <ac:chgData name="Tanishka Tyagi" userId="e89a38856051942c" providerId="LiveId" clId="{A4A38E5F-75A8-4F3E-9573-64E6900F2294}" dt="2025-05-27T04:45:20.729" v="30"/>
          <ac:spMkLst>
            <pc:docMk/>
            <pc:sldMk cId="193143965" sldId="298"/>
            <ac:spMk id="39" creationId="{EDC90921-9082-491B-940E-827D679F3478}"/>
          </ac:spMkLst>
        </pc:spChg>
        <pc:cxnChg chg="del">
          <ac:chgData name="Tanishka Tyagi" userId="e89a38856051942c" providerId="LiveId" clId="{A4A38E5F-75A8-4F3E-9573-64E6900F2294}" dt="2025-05-27T04:45:20.729" v="30"/>
          <ac:cxnSpMkLst>
            <pc:docMk/>
            <pc:sldMk cId="193143965" sldId="298"/>
            <ac:cxnSpMk id="37" creationId="{96D07482-83A3-4451-943C-B46961082957}"/>
          </ac:cxnSpMkLst>
        </pc:cxnChg>
      </pc:sldChg>
      <pc:sldChg chg="modSp new mod">
        <pc:chgData name="Tanishka Tyagi" userId="e89a38856051942c" providerId="LiveId" clId="{A4A38E5F-75A8-4F3E-9573-64E6900F2294}" dt="2025-05-27T04:50:28.887" v="93" actId="1076"/>
        <pc:sldMkLst>
          <pc:docMk/>
          <pc:sldMk cId="3908115541" sldId="299"/>
        </pc:sldMkLst>
        <pc:spChg chg="mod">
          <ac:chgData name="Tanishka Tyagi" userId="e89a38856051942c" providerId="LiveId" clId="{A4A38E5F-75A8-4F3E-9573-64E6900F2294}" dt="2025-05-27T04:50:28.887" v="93" actId="1076"/>
          <ac:spMkLst>
            <pc:docMk/>
            <pc:sldMk cId="3908115541" sldId="299"/>
            <ac:spMk id="2" creationId="{583D14E2-77D5-59B8-11F5-95178DDBD28F}"/>
          </ac:spMkLst>
        </pc:spChg>
      </pc:sldChg>
      <pc:sldChg chg="del">
        <pc:chgData name="Tanishka Tyagi" userId="e89a38856051942c" providerId="LiveId" clId="{A4A38E5F-75A8-4F3E-9573-64E6900F2294}" dt="2025-05-27T04:44:55.884" v="25" actId="2696"/>
        <pc:sldMkLst>
          <pc:docMk/>
          <pc:sldMk cId="2933514334" sldId="300"/>
        </pc:sldMkLst>
      </pc:sldChg>
      <pc:sldChg chg="addSp delSp modSp new del mod ord">
        <pc:chgData name="Tanishka Tyagi" userId="e89a38856051942c" providerId="LiveId" clId="{A4A38E5F-75A8-4F3E-9573-64E6900F2294}" dt="2025-05-27T05:11:58.377" v="206" actId="2696"/>
        <pc:sldMkLst>
          <pc:docMk/>
          <pc:sldMk cId="4162439975" sldId="300"/>
        </pc:sldMkLst>
        <pc:spChg chg="mod">
          <ac:chgData name="Tanishka Tyagi" userId="e89a38856051942c" providerId="LiveId" clId="{A4A38E5F-75A8-4F3E-9573-64E6900F2294}" dt="2025-05-27T05:11:30.866" v="205" actId="20577"/>
          <ac:spMkLst>
            <pc:docMk/>
            <pc:sldMk cId="4162439975" sldId="300"/>
            <ac:spMk id="2" creationId="{9D41E01E-0EA5-AB2C-4E2A-2871A0DB0D37}"/>
          </ac:spMkLst>
        </pc:spChg>
        <pc:spChg chg="add del mod">
          <ac:chgData name="Tanishka Tyagi" userId="e89a38856051942c" providerId="LiveId" clId="{A4A38E5F-75A8-4F3E-9573-64E6900F2294}" dt="2025-05-27T05:10:40.337" v="184" actId="478"/>
          <ac:spMkLst>
            <pc:docMk/>
            <pc:sldMk cId="4162439975" sldId="300"/>
            <ac:spMk id="3" creationId="{80A901DD-1237-8757-7BAC-FDB5C6A9BCCD}"/>
          </ac:spMkLst>
        </pc:spChg>
        <pc:spChg chg="add del mod">
          <ac:chgData name="Tanishka Tyagi" userId="e89a38856051942c" providerId="LiveId" clId="{A4A38E5F-75A8-4F3E-9573-64E6900F2294}" dt="2025-05-27T05:10:04.581" v="176"/>
          <ac:spMkLst>
            <pc:docMk/>
            <pc:sldMk cId="4162439975" sldId="300"/>
            <ac:spMk id="4" creationId="{1DAD1845-9547-DFFE-8A47-40DDD3F9CDDD}"/>
          </ac:spMkLst>
        </pc:spChg>
        <pc:spChg chg="add del mod">
          <ac:chgData name="Tanishka Tyagi" userId="e89a38856051942c" providerId="LiveId" clId="{A4A38E5F-75A8-4F3E-9573-64E6900F2294}" dt="2025-05-27T05:10:28.355" v="180" actId="478"/>
          <ac:spMkLst>
            <pc:docMk/>
            <pc:sldMk cId="4162439975" sldId="300"/>
            <ac:spMk id="5" creationId="{9E9FCB7A-FBFB-8B7C-263D-8E1FE92B94F4}"/>
          </ac:spMkLst>
        </pc:spChg>
        <pc:spChg chg="add del mod">
          <ac:chgData name="Tanishka Tyagi" userId="e89a38856051942c" providerId="LiveId" clId="{A4A38E5F-75A8-4F3E-9573-64E6900F2294}" dt="2025-05-27T05:10:40.337" v="184" actId="478"/>
          <ac:spMkLst>
            <pc:docMk/>
            <pc:sldMk cId="4162439975" sldId="300"/>
            <ac:spMk id="6" creationId="{34582316-90B2-5D42-F8B9-9B23DFE17597}"/>
          </ac:spMkLst>
        </pc:spChg>
        <pc:spChg chg="add mod">
          <ac:chgData name="Tanishka Tyagi" userId="e89a38856051942c" providerId="LiveId" clId="{A4A38E5F-75A8-4F3E-9573-64E6900F2294}" dt="2025-05-27T05:11:10.562" v="201" actId="20577"/>
          <ac:spMkLst>
            <pc:docMk/>
            <pc:sldMk cId="4162439975" sldId="300"/>
            <ac:spMk id="7" creationId="{EB302243-B245-31F8-CC5C-494F24648088}"/>
          </ac:spMkLst>
        </pc:spChg>
        <pc:spChg chg="add mod">
          <ac:chgData name="Tanishka Tyagi" userId="e89a38856051942c" providerId="LiveId" clId="{A4A38E5F-75A8-4F3E-9573-64E6900F2294}" dt="2025-05-27T05:11:22.631" v="204" actId="20577"/>
          <ac:spMkLst>
            <pc:docMk/>
            <pc:sldMk cId="4162439975" sldId="300"/>
            <ac:spMk id="8" creationId="{48B4DE15-35C4-55E2-1438-A61E60B7CA06}"/>
          </ac:spMkLst>
        </pc:spChg>
      </pc:sldChg>
      <pc:sldChg chg="addSp modSp new mod ord">
        <pc:chgData name="Tanishka Tyagi" userId="e89a38856051942c" providerId="LiveId" clId="{A4A38E5F-75A8-4F3E-9573-64E6900F2294}" dt="2025-05-27T06:37:13.972" v="792"/>
        <pc:sldMkLst>
          <pc:docMk/>
          <pc:sldMk cId="3785477501" sldId="301"/>
        </pc:sldMkLst>
        <pc:spChg chg="mod">
          <ac:chgData name="Tanishka Tyagi" userId="e89a38856051942c" providerId="LiveId" clId="{A4A38E5F-75A8-4F3E-9573-64E6900F2294}" dt="2025-05-27T06:37:13.972" v="792"/>
          <ac:spMkLst>
            <pc:docMk/>
            <pc:sldMk cId="3785477501" sldId="301"/>
            <ac:spMk id="2" creationId="{F939E282-B7D1-758D-B87A-47BD740434F2}"/>
          </ac:spMkLst>
        </pc:spChg>
        <pc:spChg chg="add mod">
          <ac:chgData name="Tanishka Tyagi" userId="e89a38856051942c" providerId="LiveId" clId="{A4A38E5F-75A8-4F3E-9573-64E6900F2294}" dt="2025-05-27T04:48:19.142" v="69" actId="403"/>
          <ac:spMkLst>
            <pc:docMk/>
            <pc:sldMk cId="3785477501" sldId="301"/>
            <ac:spMk id="3" creationId="{708D6C5C-23C5-8B7F-6AF0-13055A42D369}"/>
          </ac:spMkLst>
        </pc:spChg>
      </pc:sldChg>
      <pc:sldChg chg="addSp modSp new mod">
        <pc:chgData name="Tanishka Tyagi" userId="e89a38856051942c" providerId="LiveId" clId="{A4A38E5F-75A8-4F3E-9573-64E6900F2294}" dt="2025-05-27T05:33:01.651" v="671" actId="1076"/>
        <pc:sldMkLst>
          <pc:docMk/>
          <pc:sldMk cId="2860893528" sldId="302"/>
        </pc:sldMkLst>
        <pc:spChg chg="mod">
          <ac:chgData name="Tanishka Tyagi" userId="e89a38856051942c" providerId="LiveId" clId="{A4A38E5F-75A8-4F3E-9573-64E6900F2294}" dt="2025-05-27T05:33:01.651" v="671" actId="1076"/>
          <ac:spMkLst>
            <pc:docMk/>
            <pc:sldMk cId="2860893528" sldId="302"/>
            <ac:spMk id="2" creationId="{E5B0213E-338F-2A7A-DC89-DAF7E079C9C6}"/>
          </ac:spMkLst>
        </pc:spChg>
        <pc:picChg chg="add mod">
          <ac:chgData name="Tanishka Tyagi" userId="e89a38856051942c" providerId="LiveId" clId="{A4A38E5F-75A8-4F3E-9573-64E6900F2294}" dt="2025-05-27T05:32:42.800" v="667" actId="1076"/>
          <ac:picMkLst>
            <pc:docMk/>
            <pc:sldMk cId="2860893528" sldId="302"/>
            <ac:picMk id="4" creationId="{50E91AF8-CB05-A25D-7215-3121F5BB66B2}"/>
          </ac:picMkLst>
        </pc:picChg>
        <pc:picChg chg="add mod">
          <ac:chgData name="Tanishka Tyagi" userId="e89a38856051942c" providerId="LiveId" clId="{A4A38E5F-75A8-4F3E-9573-64E6900F2294}" dt="2025-05-27T05:32:59.157" v="670" actId="1076"/>
          <ac:picMkLst>
            <pc:docMk/>
            <pc:sldMk cId="2860893528" sldId="302"/>
            <ac:picMk id="6" creationId="{558D173A-92D1-4FB1-7EFA-628B3F8B33D8}"/>
          </ac:picMkLst>
        </pc:picChg>
      </pc:sldChg>
      <pc:sldChg chg="addSp delSp modSp new del mod ord">
        <pc:chgData name="Tanishka Tyagi" userId="e89a38856051942c" providerId="LiveId" clId="{A4A38E5F-75A8-4F3E-9573-64E6900F2294}" dt="2025-05-27T05:26:10.561" v="602" actId="2696"/>
        <pc:sldMkLst>
          <pc:docMk/>
          <pc:sldMk cId="1622777258" sldId="303"/>
        </pc:sldMkLst>
        <pc:spChg chg="mod">
          <ac:chgData name="Tanishka Tyagi" userId="e89a38856051942c" providerId="LiveId" clId="{A4A38E5F-75A8-4F3E-9573-64E6900F2294}" dt="2025-05-27T04:51:23.661" v="128" actId="20577"/>
          <ac:spMkLst>
            <pc:docMk/>
            <pc:sldMk cId="1622777258" sldId="303"/>
            <ac:spMk id="2" creationId="{8F5B57A1-5A68-863E-C13E-FC254F583D72}"/>
          </ac:spMkLst>
        </pc:spChg>
        <pc:spChg chg="add del mod">
          <ac:chgData name="Tanishka Tyagi" userId="e89a38856051942c" providerId="LiveId" clId="{A4A38E5F-75A8-4F3E-9573-64E6900F2294}" dt="2025-05-27T05:18:01.339" v="504"/>
          <ac:spMkLst>
            <pc:docMk/>
            <pc:sldMk cId="1622777258" sldId="303"/>
            <ac:spMk id="3" creationId="{04589208-76F2-BFFE-BF04-9EB683D9DC57}"/>
          </ac:spMkLst>
        </pc:spChg>
        <pc:spChg chg="add del mod">
          <ac:chgData name="Tanishka Tyagi" userId="e89a38856051942c" providerId="LiveId" clId="{A4A38E5F-75A8-4F3E-9573-64E6900F2294}" dt="2025-05-27T05:18:59.412" v="515"/>
          <ac:spMkLst>
            <pc:docMk/>
            <pc:sldMk cId="1622777258" sldId="303"/>
            <ac:spMk id="5" creationId="{93267560-1FB5-F94A-2593-DC9989228AC5}"/>
          </ac:spMkLst>
        </pc:spChg>
      </pc:sldChg>
      <pc:sldChg chg="addSp modSp new mod ord">
        <pc:chgData name="Tanishka Tyagi" userId="e89a38856051942c" providerId="LiveId" clId="{A4A38E5F-75A8-4F3E-9573-64E6900F2294}" dt="2025-05-27T06:37:13.972" v="792"/>
        <pc:sldMkLst>
          <pc:docMk/>
          <pc:sldMk cId="2126625343" sldId="304"/>
        </pc:sldMkLst>
        <pc:spChg chg="mod">
          <ac:chgData name="Tanishka Tyagi" userId="e89a38856051942c" providerId="LiveId" clId="{A4A38E5F-75A8-4F3E-9573-64E6900F2294}" dt="2025-05-27T06:37:13.972" v="792"/>
          <ac:spMkLst>
            <pc:docMk/>
            <pc:sldMk cId="2126625343" sldId="304"/>
            <ac:spMk id="2" creationId="{90973FA6-CDBE-D798-9D61-DB9A2EBA90B8}"/>
          </ac:spMkLst>
        </pc:spChg>
        <pc:spChg chg="add mod">
          <ac:chgData name="Tanishka Tyagi" userId="e89a38856051942c" providerId="LiveId" clId="{A4A38E5F-75A8-4F3E-9573-64E6900F2294}" dt="2025-05-27T05:31:53.307" v="658" actId="20577"/>
          <ac:spMkLst>
            <pc:docMk/>
            <pc:sldMk cId="2126625343" sldId="304"/>
            <ac:spMk id="3" creationId="{DC31E7E8-2750-2C9A-2175-3A496461F8AF}"/>
          </ac:spMkLst>
        </pc:spChg>
      </pc:sldChg>
      <pc:sldChg chg="addSp delSp modSp new mod">
        <pc:chgData name="Tanishka Tyagi" userId="e89a38856051942c" providerId="LiveId" clId="{A4A38E5F-75A8-4F3E-9573-64E6900F2294}" dt="2025-05-27T06:37:14.185" v="793" actId="27636"/>
        <pc:sldMkLst>
          <pc:docMk/>
          <pc:sldMk cId="1334424330" sldId="305"/>
        </pc:sldMkLst>
        <pc:spChg chg="mod">
          <ac:chgData name="Tanishka Tyagi" userId="e89a38856051942c" providerId="LiveId" clId="{A4A38E5F-75A8-4F3E-9573-64E6900F2294}" dt="2025-05-27T05:12:17.783" v="209" actId="1076"/>
          <ac:spMkLst>
            <pc:docMk/>
            <pc:sldMk cId="1334424330" sldId="305"/>
            <ac:spMk id="2" creationId="{DCB34E60-53F0-2558-19A4-A2CE36E9E07A}"/>
          </ac:spMkLst>
        </pc:spChg>
        <pc:spChg chg="mod">
          <ac:chgData name="Tanishka Tyagi" userId="e89a38856051942c" providerId="LiveId" clId="{A4A38E5F-75A8-4F3E-9573-64E6900F2294}" dt="2025-05-27T06:37:14.185" v="793" actId="27636"/>
          <ac:spMkLst>
            <pc:docMk/>
            <pc:sldMk cId="1334424330" sldId="305"/>
            <ac:spMk id="3" creationId="{7184EF53-EA7F-B04B-3AA8-3A05DCF4F94E}"/>
          </ac:spMkLst>
        </pc:spChg>
        <pc:spChg chg="add del mod">
          <ac:chgData name="Tanishka Tyagi" userId="e89a38856051942c" providerId="LiveId" clId="{A4A38E5F-75A8-4F3E-9573-64E6900F2294}" dt="2025-05-27T05:13:41.446" v="221" actId="478"/>
          <ac:spMkLst>
            <pc:docMk/>
            <pc:sldMk cId="1334424330" sldId="305"/>
            <ac:spMk id="4" creationId="{6856EF3E-8E39-96E0-EDDE-2CD12BB7E06D}"/>
          </ac:spMkLst>
        </pc:spChg>
        <pc:spChg chg="add del">
          <ac:chgData name="Tanishka Tyagi" userId="e89a38856051942c" providerId="LiveId" clId="{A4A38E5F-75A8-4F3E-9573-64E6900F2294}" dt="2025-05-27T05:13:41.446" v="221" actId="478"/>
          <ac:spMkLst>
            <pc:docMk/>
            <pc:sldMk cId="1334424330" sldId="305"/>
            <ac:spMk id="5" creationId="{B5E93280-0A0D-9729-93B9-E9D20F024A92}"/>
          </ac:spMkLst>
        </pc:spChg>
        <pc:spChg chg="add del mod">
          <ac:chgData name="Tanishka Tyagi" userId="e89a38856051942c" providerId="LiveId" clId="{A4A38E5F-75A8-4F3E-9573-64E6900F2294}" dt="2025-05-27T05:15:08.852" v="333"/>
          <ac:spMkLst>
            <pc:docMk/>
            <pc:sldMk cId="1334424330" sldId="305"/>
            <ac:spMk id="6" creationId="{AE150B81-684F-4E91-CAE8-EC27B918D0F0}"/>
          </ac:spMkLst>
        </pc:spChg>
        <pc:spChg chg="add del mod">
          <ac:chgData name="Tanishka Tyagi" userId="e89a38856051942c" providerId="LiveId" clId="{A4A38E5F-75A8-4F3E-9573-64E6900F2294}" dt="2025-05-27T05:15:22.777" v="393"/>
          <ac:spMkLst>
            <pc:docMk/>
            <pc:sldMk cId="1334424330" sldId="305"/>
            <ac:spMk id="7" creationId="{937A7729-113A-B60F-C008-ADA8BBA9579F}"/>
          </ac:spMkLst>
        </pc:spChg>
      </pc:sldChg>
      <pc:sldChg chg="modSp new mod ord">
        <pc:chgData name="Tanishka Tyagi" userId="e89a38856051942c" providerId="LiveId" clId="{A4A38E5F-75A8-4F3E-9573-64E6900F2294}" dt="2025-05-27T06:37:14.251" v="796" actId="27636"/>
        <pc:sldMkLst>
          <pc:docMk/>
          <pc:sldMk cId="4090959031" sldId="306"/>
        </pc:sldMkLst>
        <pc:spChg chg="mod">
          <ac:chgData name="Tanishka Tyagi" userId="e89a38856051942c" providerId="LiveId" clId="{A4A38E5F-75A8-4F3E-9573-64E6900F2294}" dt="2025-05-27T05:19:46.786" v="519" actId="20577"/>
          <ac:spMkLst>
            <pc:docMk/>
            <pc:sldMk cId="4090959031" sldId="306"/>
            <ac:spMk id="2" creationId="{12760FC3-75F1-D66F-BD56-A85336DEDB01}"/>
          </ac:spMkLst>
        </pc:spChg>
        <pc:spChg chg="mod">
          <ac:chgData name="Tanishka Tyagi" userId="e89a38856051942c" providerId="LiveId" clId="{A4A38E5F-75A8-4F3E-9573-64E6900F2294}" dt="2025-05-27T06:37:14.251" v="796" actId="27636"/>
          <ac:spMkLst>
            <pc:docMk/>
            <pc:sldMk cId="4090959031" sldId="306"/>
            <ac:spMk id="3" creationId="{C2150778-FAD0-3332-091A-1AAFC49D62C7}"/>
          </ac:spMkLst>
        </pc:spChg>
      </pc:sldChg>
      <pc:sldChg chg="new del">
        <pc:chgData name="Tanishka Tyagi" userId="e89a38856051942c" providerId="LiveId" clId="{A4A38E5F-75A8-4F3E-9573-64E6900F2294}" dt="2025-05-27T05:29:37.591" v="646" actId="2696"/>
        <pc:sldMkLst>
          <pc:docMk/>
          <pc:sldMk cId="359259813" sldId="307"/>
        </pc:sldMkLst>
      </pc:sldChg>
      <pc:sldChg chg="modSp new mod ord">
        <pc:chgData name="Tanishka Tyagi" userId="e89a38856051942c" providerId="LiveId" clId="{A4A38E5F-75A8-4F3E-9573-64E6900F2294}" dt="2025-05-27T06:37:14.234" v="795" actId="27636"/>
        <pc:sldMkLst>
          <pc:docMk/>
          <pc:sldMk cId="2295134679" sldId="308"/>
        </pc:sldMkLst>
        <pc:spChg chg="mod">
          <ac:chgData name="Tanishka Tyagi" userId="e89a38856051942c" providerId="LiveId" clId="{A4A38E5F-75A8-4F3E-9573-64E6900F2294}" dt="2025-05-27T05:26:16.333" v="607" actId="1076"/>
          <ac:spMkLst>
            <pc:docMk/>
            <pc:sldMk cId="2295134679" sldId="308"/>
            <ac:spMk id="2" creationId="{BBF2F1D2-FB31-78B0-10AF-D9976E9F6CC5}"/>
          </ac:spMkLst>
        </pc:spChg>
        <pc:spChg chg="mod">
          <ac:chgData name="Tanishka Tyagi" userId="e89a38856051942c" providerId="LiveId" clId="{A4A38E5F-75A8-4F3E-9573-64E6900F2294}" dt="2025-05-27T06:37:14.234" v="795" actId="27636"/>
          <ac:spMkLst>
            <pc:docMk/>
            <pc:sldMk cId="2295134679" sldId="308"/>
            <ac:spMk id="3" creationId="{26D5052A-A7F3-CD30-3066-2DD3D806BEF3}"/>
          </ac:spMkLst>
        </pc:spChg>
      </pc:sldChg>
      <pc:sldChg chg="addSp delSp modSp new mod">
        <pc:chgData name="Tanishka Tyagi" userId="e89a38856051942c" providerId="LiveId" clId="{A4A38E5F-75A8-4F3E-9573-64E6900F2294}" dt="2025-05-27T05:37:50.479" v="783" actId="1076"/>
        <pc:sldMkLst>
          <pc:docMk/>
          <pc:sldMk cId="2664435974" sldId="309"/>
        </pc:sldMkLst>
        <pc:spChg chg="mod">
          <ac:chgData name="Tanishka Tyagi" userId="e89a38856051942c" providerId="LiveId" clId="{A4A38E5F-75A8-4F3E-9573-64E6900F2294}" dt="2025-05-27T05:33:30.784" v="677" actId="27636"/>
          <ac:spMkLst>
            <pc:docMk/>
            <pc:sldMk cId="2664435974" sldId="309"/>
            <ac:spMk id="2" creationId="{7E9318F1-EDBA-BF30-4BE7-1FBAA80CB258}"/>
          </ac:spMkLst>
        </pc:spChg>
        <pc:spChg chg="del mod">
          <ac:chgData name="Tanishka Tyagi" userId="e89a38856051942c" providerId="LiveId" clId="{A4A38E5F-75A8-4F3E-9573-64E6900F2294}" dt="2025-05-27T05:34:06.392" v="687"/>
          <ac:spMkLst>
            <pc:docMk/>
            <pc:sldMk cId="2664435974" sldId="309"/>
            <ac:spMk id="3" creationId="{85D04978-73DF-28E2-9B5C-3C449A23E0DF}"/>
          </ac:spMkLst>
        </pc:spChg>
        <pc:spChg chg="add mod">
          <ac:chgData name="Tanishka Tyagi" userId="e89a38856051942c" providerId="LiveId" clId="{A4A38E5F-75A8-4F3E-9573-64E6900F2294}" dt="2025-05-27T05:37:50.479" v="783" actId="1076"/>
          <ac:spMkLst>
            <pc:docMk/>
            <pc:sldMk cId="2664435974" sldId="309"/>
            <ac:spMk id="4" creationId="{7E6F5E71-78C7-2114-617B-E812A72A2330}"/>
          </ac:spMkLst>
        </pc:spChg>
      </pc:sldChg>
      <pc:sldChg chg="modSp new mod">
        <pc:chgData name="Tanishka Tyagi" userId="e89a38856051942c" providerId="LiveId" clId="{A4A38E5F-75A8-4F3E-9573-64E6900F2294}" dt="2025-05-27T06:37:14.210" v="794" actId="27636"/>
        <pc:sldMkLst>
          <pc:docMk/>
          <pc:sldMk cId="3944642905" sldId="310"/>
        </pc:sldMkLst>
        <pc:spChg chg="mod">
          <ac:chgData name="Tanishka Tyagi" userId="e89a38856051942c" providerId="LiveId" clId="{A4A38E5F-75A8-4F3E-9573-64E6900F2294}" dt="2025-05-27T05:33:40.532" v="681" actId="27636"/>
          <ac:spMkLst>
            <pc:docMk/>
            <pc:sldMk cId="3944642905" sldId="310"/>
            <ac:spMk id="2" creationId="{71598776-BEB5-951D-1691-304B83BC8B2C}"/>
          </ac:spMkLst>
        </pc:spChg>
        <pc:spChg chg="mod">
          <ac:chgData name="Tanishka Tyagi" userId="e89a38856051942c" providerId="LiveId" clId="{A4A38E5F-75A8-4F3E-9573-64E6900F2294}" dt="2025-05-27T06:37:14.210" v="794" actId="27636"/>
          <ac:spMkLst>
            <pc:docMk/>
            <pc:sldMk cId="3944642905" sldId="310"/>
            <ac:spMk id="3" creationId="{BDECF8B5-8526-B96E-E9FC-B74C13853AEC}"/>
          </ac:spMkLst>
        </pc:spChg>
      </pc:sldChg>
      <pc:sldChg chg="modSp new del mod">
        <pc:chgData name="Tanishka Tyagi" userId="e89a38856051942c" providerId="LiveId" clId="{A4A38E5F-75A8-4F3E-9573-64E6900F2294}" dt="2025-05-27T05:36:57.287" v="778" actId="2696"/>
        <pc:sldMkLst>
          <pc:docMk/>
          <pc:sldMk cId="2686879110" sldId="311"/>
        </pc:sldMkLst>
        <pc:spChg chg="mod">
          <ac:chgData name="Tanishka Tyagi" userId="e89a38856051942c" providerId="LiveId" clId="{A4A38E5F-75A8-4F3E-9573-64E6900F2294}" dt="2025-05-27T05:33:48.506" v="685" actId="27636"/>
          <ac:spMkLst>
            <pc:docMk/>
            <pc:sldMk cId="2686879110" sldId="311"/>
            <ac:spMk id="2" creationId="{A34FF233-6A0C-4F09-BE57-869E966C5495}"/>
          </ac:spMkLst>
        </pc:spChg>
        <pc:spChg chg="mod">
          <ac:chgData name="Tanishka Tyagi" userId="e89a38856051942c" providerId="LiveId" clId="{A4A38E5F-75A8-4F3E-9573-64E6900F2294}" dt="2025-05-27T05:33:50.977" v="686" actId="14100"/>
          <ac:spMkLst>
            <pc:docMk/>
            <pc:sldMk cId="2686879110" sldId="311"/>
            <ac:spMk id="3" creationId="{FD43BB6A-8FED-AF55-0F00-610CBBE642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950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6405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04242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48067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507731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08646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38765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189324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853207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888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7380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66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5/27/2025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60040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4916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329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6923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5/27/2025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486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5/27/2025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17445272"/>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titanic"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scikit-learn.org/stable/modules/naive_bayes.html" TargetMode="External"/><Relationship Id="rId2" Type="http://schemas.openxmlformats.org/officeDocument/2006/relationships/hyperlink" Target="https://www.kaggle.com/c/titanic/data"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Dolor Sit Amet</a:t>
            </a:r>
          </a:p>
        </p:txBody>
      </p:sp>
      <p:pic>
        <p:nvPicPr>
          <p:cNvPr id="6" name="Picture 5">
            <a:extLst>
              <a:ext uri="{FF2B5EF4-FFF2-40B4-BE49-F238E27FC236}">
                <a16:creationId xmlns:a16="http://schemas.microsoft.com/office/drawing/2014/main" id="{2ED13B6F-DF29-C30A-B5C1-04656EAB7FE1}"/>
              </a:ext>
            </a:extLst>
          </p:cNvPr>
          <p:cNvPicPr>
            <a:picLocks noChangeAspect="1"/>
          </p:cNvPicPr>
          <p:nvPr/>
        </p:nvPicPr>
        <p:blipFill>
          <a:blip r:embed="rId2"/>
          <a:stretch>
            <a:fillRect/>
          </a:stretch>
        </p:blipFill>
        <p:spPr>
          <a:xfrm>
            <a:off x="-3274" y="17518"/>
            <a:ext cx="12188725" cy="6840482"/>
          </a:xfrm>
          <a:prstGeom prst="rect">
            <a:avLst/>
          </a:prstGeom>
        </p:spPr>
      </p:pic>
      <p:sp>
        <p:nvSpPr>
          <p:cNvPr id="8" name="Rectangle 7">
            <a:extLst>
              <a:ext uri="{FF2B5EF4-FFF2-40B4-BE49-F238E27FC236}">
                <a16:creationId xmlns:a16="http://schemas.microsoft.com/office/drawing/2014/main" id="{1ADAC35A-A0B2-28D3-1C9C-55C9463C2179}"/>
              </a:ext>
            </a:extLst>
          </p:cNvPr>
          <p:cNvSpPr/>
          <p:nvPr/>
        </p:nvSpPr>
        <p:spPr>
          <a:xfrm>
            <a:off x="6276285" y="431835"/>
            <a:ext cx="5272248" cy="23890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a:latin typeface="Arial Black" panose="020B0A04020102020204" pitchFamily="34" charset="0"/>
              </a:rPr>
              <a:t>INTRODUCTION TO AI:</a:t>
            </a:r>
          </a:p>
          <a:p>
            <a:r>
              <a:rPr lang="en-IN" sz="1600" dirty="0">
                <a:latin typeface="Arial" panose="020B0604020202020204" pitchFamily="34" charset="0"/>
                <a:cs typeface="Arial" panose="020B0604020202020204" pitchFamily="34" charset="0"/>
              </a:rPr>
              <a:t>[GROUP-6]</a:t>
            </a:r>
          </a:p>
          <a:p>
            <a:r>
              <a:rPr lang="en-IN" sz="1600" dirty="0">
                <a:latin typeface="Arial" panose="020B0604020202020204" pitchFamily="34" charset="0"/>
                <a:cs typeface="Arial" panose="020B0604020202020204" pitchFamily="34" charset="0"/>
              </a:rPr>
              <a:t>GROUP MEMBERS:</a:t>
            </a:r>
          </a:p>
          <a:p>
            <a:r>
              <a:rPr lang="en-IN" sz="1600" dirty="0">
                <a:latin typeface="Arial" panose="020B0604020202020204" pitchFamily="34" charset="0"/>
                <a:cs typeface="Arial" panose="020B0604020202020204" pitchFamily="34" charset="0"/>
              </a:rPr>
              <a:t>Tanishka Tyagi</a:t>
            </a:r>
          </a:p>
          <a:p>
            <a:r>
              <a:rPr lang="en-IN" sz="1600" dirty="0">
                <a:latin typeface="Arial" panose="020B0604020202020204" pitchFamily="34" charset="0"/>
                <a:cs typeface="Arial" panose="020B0604020202020204" pitchFamily="34" charset="0"/>
              </a:rPr>
              <a:t>Shreya Mittal</a:t>
            </a:r>
          </a:p>
          <a:p>
            <a:r>
              <a:rPr lang="en-IN" sz="1600" dirty="0">
                <a:latin typeface="Arial" panose="020B0604020202020204" pitchFamily="34" charset="0"/>
                <a:cs typeface="Arial" panose="020B0604020202020204" pitchFamily="34" charset="0"/>
              </a:rPr>
              <a:t>Yashika Tyagi</a:t>
            </a:r>
          </a:p>
          <a:p>
            <a:r>
              <a:rPr lang="en-IN" sz="1600" dirty="0">
                <a:latin typeface="Arial" panose="020B0604020202020204" pitchFamily="34" charset="0"/>
                <a:cs typeface="Arial" panose="020B0604020202020204" pitchFamily="34" charset="0"/>
              </a:rPr>
              <a:t>Yash Kalra</a:t>
            </a:r>
          </a:p>
          <a:p>
            <a:r>
              <a:rPr lang="en-IN" sz="1600" dirty="0">
                <a:latin typeface="Arial" panose="020B0604020202020204" pitchFamily="34" charset="0"/>
                <a:cs typeface="Arial" panose="020B0604020202020204" pitchFamily="34" charset="0"/>
              </a:rPr>
              <a:t>Uday </a:t>
            </a:r>
            <a:r>
              <a:rPr lang="en-IN" sz="1600" dirty="0" err="1">
                <a:latin typeface="Arial" panose="020B0604020202020204" pitchFamily="34" charset="0"/>
                <a:cs typeface="Arial" panose="020B0604020202020204" pitchFamily="34" charset="0"/>
              </a:rPr>
              <a:t>Banduni</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0FC3-75F1-D66F-BD56-A85336DEDB01}"/>
              </a:ext>
            </a:extLst>
          </p:cNvPr>
          <p:cNvSpPr>
            <a:spLocks noGrp="1"/>
          </p:cNvSpPr>
          <p:nvPr>
            <p:ph type="ctrTitle"/>
          </p:nvPr>
        </p:nvSpPr>
        <p:spPr>
          <a:xfrm flipH="1">
            <a:off x="10591800" y="3912780"/>
            <a:ext cx="72656" cy="119883"/>
          </a:xfrm>
        </p:spPr>
        <p:txBody>
          <a:bodyPr>
            <a:normAutofit fontScale="90000"/>
          </a:bodyPr>
          <a:lstStyle/>
          <a:p>
            <a:r>
              <a:rPr lang="en-IN" dirty="0"/>
              <a:t>.</a:t>
            </a:r>
          </a:p>
        </p:txBody>
      </p:sp>
      <p:sp>
        <p:nvSpPr>
          <p:cNvPr id="3" name="Subtitle 2">
            <a:extLst>
              <a:ext uri="{FF2B5EF4-FFF2-40B4-BE49-F238E27FC236}">
                <a16:creationId xmlns:a16="http://schemas.microsoft.com/office/drawing/2014/main" id="{C2150778-FAD0-3332-091A-1AAFC49D62C7}"/>
              </a:ext>
            </a:extLst>
          </p:cNvPr>
          <p:cNvSpPr>
            <a:spLocks noGrp="1"/>
          </p:cNvSpPr>
          <p:nvPr>
            <p:ph type="subTitle" idx="1"/>
          </p:nvPr>
        </p:nvSpPr>
        <p:spPr>
          <a:xfrm>
            <a:off x="-1" y="0"/>
            <a:ext cx="10834577" cy="6858000"/>
          </a:xfrm>
        </p:spPr>
        <p:txBody>
          <a:bodyPr>
            <a:normAutofit fontScale="47500" lnSpcReduction="20000"/>
          </a:bodyPr>
          <a:lstStyle/>
          <a:p>
            <a:pPr algn="l"/>
            <a:r>
              <a:rPr lang="en-US" dirty="0"/>
              <a:t># </a:t>
            </a:r>
            <a:r>
              <a:rPr lang="en-US" sz="1600" dirty="0"/>
              <a:t>Select features and target</a:t>
            </a:r>
          </a:p>
          <a:p>
            <a:pPr algn="l"/>
            <a:r>
              <a:rPr lang="en-US" sz="1600" dirty="0"/>
              <a:t>features = ["</a:t>
            </a:r>
            <a:r>
              <a:rPr lang="en-US" sz="1600" dirty="0" err="1"/>
              <a:t>Pclass</a:t>
            </a:r>
            <a:r>
              <a:rPr lang="en-US" sz="1600" dirty="0"/>
              <a:t>", "Sex", "Age", "</a:t>
            </a:r>
            <a:r>
              <a:rPr lang="en-US" sz="1600" dirty="0" err="1"/>
              <a:t>SibSp</a:t>
            </a:r>
            <a:r>
              <a:rPr lang="en-US" sz="1600" dirty="0"/>
              <a:t>", "Parch", "Fare", "Embarked"]</a:t>
            </a:r>
          </a:p>
          <a:p>
            <a:pPr algn="l"/>
            <a:r>
              <a:rPr lang="en-US" sz="1600" dirty="0"/>
              <a:t>X = </a:t>
            </a:r>
            <a:r>
              <a:rPr lang="en-US" sz="1600" dirty="0" err="1"/>
              <a:t>df</a:t>
            </a:r>
            <a:r>
              <a:rPr lang="en-US" sz="1600" dirty="0"/>
              <a:t>[features].copy()</a:t>
            </a:r>
          </a:p>
          <a:p>
            <a:pPr algn="l"/>
            <a:r>
              <a:rPr lang="en-US" sz="1600" dirty="0"/>
              <a:t>y = </a:t>
            </a:r>
            <a:r>
              <a:rPr lang="en-US" sz="1600" dirty="0" err="1"/>
              <a:t>df</a:t>
            </a:r>
            <a:r>
              <a:rPr lang="en-US" sz="1600" dirty="0"/>
              <a:t>["Survived"]</a:t>
            </a:r>
          </a:p>
          <a:p>
            <a:pPr algn="l"/>
            <a:r>
              <a:rPr lang="en-US" sz="1600" dirty="0"/>
              <a:t># Encode categorical variables</a:t>
            </a:r>
          </a:p>
          <a:p>
            <a:pPr algn="l"/>
            <a:r>
              <a:rPr lang="en-US" sz="1600" dirty="0"/>
              <a:t>X["Sex"] = </a:t>
            </a:r>
            <a:r>
              <a:rPr lang="en-US" sz="1600" dirty="0" err="1"/>
              <a:t>LabelEncoder</a:t>
            </a:r>
            <a:r>
              <a:rPr lang="en-US" sz="1600" dirty="0"/>
              <a:t>().</a:t>
            </a:r>
            <a:r>
              <a:rPr lang="en-US" sz="1600" dirty="0" err="1"/>
              <a:t>fit_transform</a:t>
            </a:r>
            <a:r>
              <a:rPr lang="en-US" sz="1600" dirty="0"/>
              <a:t>(X["Sex"])</a:t>
            </a:r>
          </a:p>
          <a:p>
            <a:pPr algn="l"/>
            <a:r>
              <a:rPr lang="en-US" sz="1600" dirty="0"/>
              <a:t>X["Embarked"] = </a:t>
            </a:r>
            <a:r>
              <a:rPr lang="en-US" sz="1600" dirty="0" err="1"/>
              <a:t>LabelEncoder</a:t>
            </a:r>
            <a:r>
              <a:rPr lang="en-US" sz="1600" dirty="0"/>
              <a:t>().</a:t>
            </a:r>
            <a:r>
              <a:rPr lang="en-US" sz="1600" dirty="0" err="1"/>
              <a:t>fit_transform</a:t>
            </a:r>
            <a:r>
              <a:rPr lang="en-US" sz="1600" dirty="0"/>
              <a:t>(X["Embarked"])</a:t>
            </a:r>
          </a:p>
          <a:p>
            <a:pPr algn="l"/>
            <a:r>
              <a:rPr lang="en-US" sz="1600" dirty="0"/>
              <a:t># Split data into training and test sets</a:t>
            </a:r>
          </a:p>
          <a:p>
            <a:pPr algn="l"/>
            <a:r>
              <a:rPr lang="en-US" sz="1600" dirty="0" err="1"/>
              <a:t>X_train</a:t>
            </a:r>
            <a:r>
              <a:rPr lang="en-US" sz="1600" dirty="0"/>
              <a:t>, </a:t>
            </a:r>
            <a:r>
              <a:rPr lang="en-US" sz="1600" dirty="0" err="1"/>
              <a:t>X_test</a:t>
            </a:r>
            <a:r>
              <a:rPr lang="en-US" sz="1600" dirty="0"/>
              <a:t>, </a:t>
            </a:r>
            <a:r>
              <a:rPr lang="en-US" sz="1600" dirty="0" err="1"/>
              <a:t>y_train</a:t>
            </a:r>
            <a:r>
              <a:rPr lang="en-US" sz="1600" dirty="0"/>
              <a:t>, </a:t>
            </a:r>
            <a:r>
              <a:rPr lang="en-US" sz="1600" dirty="0" err="1"/>
              <a:t>y_test</a:t>
            </a:r>
            <a:r>
              <a:rPr lang="en-US" sz="1600" dirty="0"/>
              <a:t> = </a:t>
            </a:r>
            <a:r>
              <a:rPr lang="en-US" sz="1600" dirty="0" err="1"/>
              <a:t>train_test_split</a:t>
            </a:r>
            <a:r>
              <a:rPr lang="en-US" sz="1600" dirty="0"/>
              <a:t>(X, y, </a:t>
            </a:r>
            <a:r>
              <a:rPr lang="en-US" sz="1600" dirty="0" err="1"/>
              <a:t>test_size</a:t>
            </a:r>
            <a:r>
              <a:rPr lang="en-US" sz="1600" dirty="0"/>
              <a:t>=0.2, </a:t>
            </a:r>
            <a:r>
              <a:rPr lang="en-US" sz="1600" dirty="0" err="1"/>
              <a:t>random_state</a:t>
            </a:r>
            <a:r>
              <a:rPr lang="en-US" sz="1600" dirty="0"/>
              <a:t>=42)</a:t>
            </a:r>
          </a:p>
          <a:p>
            <a:pPr algn="l"/>
            <a:r>
              <a:rPr lang="en-US" sz="1600" dirty="0"/>
              <a:t># Train Naive Bayes model</a:t>
            </a:r>
          </a:p>
          <a:p>
            <a:pPr algn="l"/>
            <a:r>
              <a:rPr lang="en-US" sz="1600" dirty="0"/>
              <a:t>model = </a:t>
            </a:r>
            <a:r>
              <a:rPr lang="en-US" sz="1600" dirty="0" err="1"/>
              <a:t>GaussianNB</a:t>
            </a:r>
            <a:r>
              <a:rPr lang="en-US" sz="1600" dirty="0"/>
              <a:t>()</a:t>
            </a:r>
          </a:p>
          <a:p>
            <a:pPr algn="l"/>
            <a:r>
              <a:rPr lang="en-US" sz="1600" dirty="0" err="1"/>
              <a:t>model.fit</a:t>
            </a:r>
            <a:r>
              <a:rPr lang="en-US" sz="1600" dirty="0"/>
              <a:t>(</a:t>
            </a:r>
            <a:r>
              <a:rPr lang="en-US" sz="1600" dirty="0" err="1"/>
              <a:t>X_train</a:t>
            </a:r>
            <a:r>
              <a:rPr lang="en-US" sz="1600" dirty="0"/>
              <a:t>, </a:t>
            </a:r>
            <a:r>
              <a:rPr lang="en-US" sz="1600" dirty="0" err="1"/>
              <a:t>y_train</a:t>
            </a:r>
            <a:r>
              <a:rPr lang="en-US" sz="1600" dirty="0"/>
              <a:t>)</a:t>
            </a:r>
          </a:p>
          <a:p>
            <a:pPr algn="l"/>
            <a:r>
              <a:rPr lang="en-US" sz="1600" dirty="0"/>
              <a:t># Predict and evaluate</a:t>
            </a:r>
          </a:p>
          <a:p>
            <a:pPr algn="l"/>
            <a:r>
              <a:rPr lang="en-US" sz="1600" dirty="0" err="1"/>
              <a:t>y_pred</a:t>
            </a:r>
            <a:r>
              <a:rPr lang="en-US" sz="1600" dirty="0"/>
              <a:t> = </a:t>
            </a:r>
            <a:r>
              <a:rPr lang="en-US" sz="1600" dirty="0" err="1"/>
              <a:t>model.predict</a:t>
            </a:r>
            <a:r>
              <a:rPr lang="en-US" sz="1600" dirty="0"/>
              <a:t>(</a:t>
            </a:r>
            <a:r>
              <a:rPr lang="en-US" sz="1600" dirty="0" err="1"/>
              <a:t>X_test</a:t>
            </a:r>
            <a:r>
              <a:rPr lang="en-US" sz="1600" dirty="0"/>
              <a:t>)</a:t>
            </a:r>
          </a:p>
          <a:p>
            <a:pPr algn="l"/>
            <a:r>
              <a:rPr lang="en-US" sz="1600" dirty="0"/>
              <a:t>print("Accuracy:", </a:t>
            </a:r>
            <a:r>
              <a:rPr lang="en-US" sz="1600" dirty="0" err="1"/>
              <a:t>accuracy_score</a:t>
            </a:r>
            <a:r>
              <a:rPr lang="en-US" sz="1600" dirty="0"/>
              <a:t>(</a:t>
            </a:r>
            <a:r>
              <a:rPr lang="en-US" sz="1600" dirty="0" err="1"/>
              <a:t>y_test</a:t>
            </a:r>
            <a:r>
              <a:rPr lang="en-US" sz="1600" dirty="0"/>
              <a:t>, </a:t>
            </a:r>
            <a:r>
              <a:rPr lang="en-US" sz="1600" dirty="0" err="1"/>
              <a:t>y_pred</a:t>
            </a:r>
            <a:r>
              <a:rPr lang="en-US" sz="1600" dirty="0"/>
              <a:t>))</a:t>
            </a:r>
          </a:p>
          <a:p>
            <a:pPr algn="l"/>
            <a:r>
              <a:rPr lang="en-US" sz="1600" dirty="0"/>
              <a:t>print("\</a:t>
            </a:r>
            <a:r>
              <a:rPr lang="en-US" sz="1600" dirty="0" err="1"/>
              <a:t>nClassification</a:t>
            </a:r>
            <a:r>
              <a:rPr lang="en-US" sz="1600" dirty="0"/>
              <a:t> Report:\n", </a:t>
            </a:r>
            <a:r>
              <a:rPr lang="en-US" sz="1600" dirty="0" err="1"/>
              <a:t>classification_report</a:t>
            </a:r>
            <a:r>
              <a:rPr lang="en-US" sz="1600" dirty="0"/>
              <a:t>(</a:t>
            </a:r>
            <a:r>
              <a:rPr lang="en-US" sz="1600" dirty="0" err="1"/>
              <a:t>y_test</a:t>
            </a:r>
            <a:r>
              <a:rPr lang="en-US" sz="1600" dirty="0"/>
              <a:t>, </a:t>
            </a:r>
            <a:r>
              <a:rPr lang="en-US" sz="1600" dirty="0" err="1"/>
              <a:t>y_pred</a:t>
            </a:r>
            <a:r>
              <a:rPr lang="en-US" sz="1600" dirty="0"/>
              <a:t>))</a:t>
            </a:r>
          </a:p>
          <a:p>
            <a:pPr algn="l"/>
            <a:r>
              <a:rPr lang="en-US" sz="1600" dirty="0"/>
              <a:t># Confusion matrix visualization</a:t>
            </a:r>
          </a:p>
          <a:p>
            <a:pPr algn="l"/>
            <a:r>
              <a:rPr lang="en-US" sz="1600" dirty="0" err="1"/>
              <a:t>conf_matrix</a:t>
            </a:r>
            <a:r>
              <a:rPr lang="en-US" sz="1600" dirty="0"/>
              <a:t> = </a:t>
            </a:r>
            <a:r>
              <a:rPr lang="en-US" sz="1600" dirty="0" err="1"/>
              <a:t>confusion_matrix</a:t>
            </a:r>
            <a:r>
              <a:rPr lang="en-US" sz="1600" dirty="0"/>
              <a:t>(</a:t>
            </a:r>
            <a:r>
              <a:rPr lang="en-US" sz="1600" dirty="0" err="1"/>
              <a:t>y_test</a:t>
            </a:r>
            <a:r>
              <a:rPr lang="en-US" sz="1600" dirty="0"/>
              <a:t>, </a:t>
            </a:r>
            <a:r>
              <a:rPr lang="en-US" sz="1600" dirty="0" err="1"/>
              <a:t>y_pred</a:t>
            </a:r>
            <a:r>
              <a:rPr lang="en-US" sz="1600" dirty="0"/>
              <a:t>)</a:t>
            </a:r>
          </a:p>
          <a:p>
            <a:pPr algn="l"/>
            <a:r>
              <a:rPr lang="en-US" sz="1600" dirty="0" err="1"/>
              <a:t>sns.heatmap</a:t>
            </a:r>
            <a:r>
              <a:rPr lang="en-US" sz="1600" dirty="0"/>
              <a:t>(</a:t>
            </a:r>
            <a:r>
              <a:rPr lang="en-US" sz="1600" dirty="0" err="1"/>
              <a:t>conf_matrix</a:t>
            </a:r>
            <a:r>
              <a:rPr lang="en-US" sz="1600" dirty="0"/>
              <a:t>, </a:t>
            </a:r>
            <a:r>
              <a:rPr lang="en-US" sz="1600" dirty="0" err="1"/>
              <a:t>annot</a:t>
            </a:r>
            <a:r>
              <a:rPr lang="en-US" sz="1600" dirty="0"/>
              <a:t>=True, </a:t>
            </a:r>
            <a:r>
              <a:rPr lang="en-US" sz="1600" dirty="0" err="1"/>
              <a:t>fmt</a:t>
            </a:r>
            <a:r>
              <a:rPr lang="en-US" sz="1600" dirty="0"/>
              <a:t>="d", </a:t>
            </a:r>
            <a:r>
              <a:rPr lang="en-US" sz="1600" dirty="0" err="1"/>
              <a:t>cmap</a:t>
            </a:r>
            <a:r>
              <a:rPr lang="en-US" sz="1600" dirty="0"/>
              <a:t>="Blues",          </a:t>
            </a:r>
          </a:p>
          <a:p>
            <a:pPr algn="l"/>
            <a:r>
              <a:rPr lang="en-US" sz="1600" dirty="0"/>
              <a:t>  </a:t>
            </a:r>
            <a:r>
              <a:rPr lang="en-US" sz="1600" dirty="0" err="1"/>
              <a:t>xticklabels</a:t>
            </a:r>
            <a:r>
              <a:rPr lang="en-US" sz="1600" dirty="0"/>
              <a:t>=["Not Survived", "Survived"],          </a:t>
            </a:r>
          </a:p>
          <a:p>
            <a:pPr algn="l"/>
            <a:r>
              <a:rPr lang="en-US" sz="1600" dirty="0"/>
              <a:t>  </a:t>
            </a:r>
            <a:r>
              <a:rPr lang="en-US" sz="1600" dirty="0" err="1"/>
              <a:t>yticklabels</a:t>
            </a:r>
            <a:r>
              <a:rPr lang="en-US" sz="1600" dirty="0"/>
              <a:t>=["Not Survived", "Survived"])</a:t>
            </a:r>
          </a:p>
          <a:p>
            <a:pPr algn="l"/>
            <a:r>
              <a:rPr lang="en-US" sz="1600" dirty="0" err="1"/>
              <a:t>plt.xlabel</a:t>
            </a:r>
            <a:r>
              <a:rPr lang="en-US" sz="1600" dirty="0"/>
              <a:t>("Predicted")</a:t>
            </a:r>
          </a:p>
          <a:p>
            <a:pPr algn="l"/>
            <a:r>
              <a:rPr lang="en-US" dirty="0" err="1"/>
              <a:t>plt.xlabel</a:t>
            </a:r>
            <a:r>
              <a:rPr lang="en-US" dirty="0"/>
              <a:t>("Predicted")</a:t>
            </a:r>
          </a:p>
          <a:p>
            <a:pPr algn="l"/>
            <a:r>
              <a:rPr lang="en-US" dirty="0" err="1"/>
              <a:t>plt.ylabel</a:t>
            </a:r>
            <a:r>
              <a:rPr lang="en-US" dirty="0"/>
              <a:t>("Actual“</a:t>
            </a:r>
          </a:p>
          <a:p>
            <a:pPr algn="l"/>
            <a:r>
              <a:rPr lang="en-US" dirty="0"/>
              <a:t>)</a:t>
            </a:r>
            <a:r>
              <a:rPr lang="en-US" dirty="0" err="1"/>
              <a:t>plt.title</a:t>
            </a:r>
            <a:r>
              <a:rPr lang="en-US" dirty="0"/>
              <a:t>("Confusion Matrix")</a:t>
            </a:r>
          </a:p>
          <a:p>
            <a:pPr algn="l"/>
            <a:r>
              <a:rPr lang="en-US" dirty="0" err="1"/>
              <a:t>plt.show</a:t>
            </a:r>
            <a:r>
              <a:rPr lang="en-US" dirty="0"/>
              <a:t>()</a:t>
            </a:r>
          </a:p>
        </p:txBody>
      </p:sp>
    </p:spTree>
    <p:extLst>
      <p:ext uri="{BB962C8B-B14F-4D97-AF65-F5344CB8AC3E}">
        <p14:creationId xmlns:p14="http://schemas.microsoft.com/office/powerpoint/2010/main" val="409095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E282-B7D1-758D-B87A-47BD740434F2}"/>
              </a:ext>
            </a:extLst>
          </p:cNvPr>
          <p:cNvSpPr>
            <a:spLocks noGrp="1"/>
          </p:cNvSpPr>
          <p:nvPr>
            <p:ph type="title"/>
          </p:nvPr>
        </p:nvSpPr>
        <p:spPr/>
        <p:txBody>
          <a:bodyPr/>
          <a:lstStyle/>
          <a:p>
            <a:r>
              <a:rPr lang="en-IN" dirty="0"/>
              <a:t>PROBLEM STATEMENT</a:t>
            </a:r>
          </a:p>
        </p:txBody>
      </p:sp>
      <p:sp>
        <p:nvSpPr>
          <p:cNvPr id="3" name="TextBox 2">
            <a:extLst>
              <a:ext uri="{FF2B5EF4-FFF2-40B4-BE49-F238E27FC236}">
                <a16:creationId xmlns:a16="http://schemas.microsoft.com/office/drawing/2014/main" id="{708D6C5C-23C5-8B7F-6AF0-13055A42D369}"/>
              </a:ext>
            </a:extLst>
          </p:cNvPr>
          <p:cNvSpPr txBox="1"/>
          <p:nvPr/>
        </p:nvSpPr>
        <p:spPr>
          <a:xfrm>
            <a:off x="0" y="3182112"/>
            <a:ext cx="12192000" cy="1323439"/>
          </a:xfrm>
          <a:prstGeom prst="rect">
            <a:avLst/>
          </a:prstGeom>
          <a:noFill/>
        </p:spPr>
        <p:txBody>
          <a:bodyPr wrap="square" rtlCol="0">
            <a:spAutoFit/>
          </a:bodyPr>
          <a:lstStyle/>
          <a:p>
            <a:r>
              <a:rPr lang="en-US" sz="2000" dirty="0">
                <a:latin typeface="Times roman"/>
              </a:rPr>
              <a:t>Titanic Survival Prediction</a:t>
            </a:r>
          </a:p>
          <a:p>
            <a:r>
              <a:rPr lang="en-US" sz="2000" dirty="0">
                <a:latin typeface="Times roman"/>
              </a:rPr>
              <a:t>Project Question: Develop a classification model to predict passenger survival in the Titanic dataset.</a:t>
            </a:r>
          </a:p>
          <a:p>
            <a:r>
              <a:rPr lang="en-US" sz="2000" dirty="0">
                <a:latin typeface="Times roman"/>
              </a:rPr>
              <a:t>Use data cleaning and Naive Bayes classification.</a:t>
            </a:r>
          </a:p>
          <a:p>
            <a:r>
              <a:rPr lang="en-US" sz="2000" dirty="0">
                <a:latin typeface="Times roman"/>
              </a:rPr>
              <a:t>Dataset Link: https://www.kaggle.com/c/titanic</a:t>
            </a:r>
            <a:endParaRPr lang="en-IN" sz="2000" dirty="0">
              <a:latin typeface="Times roman"/>
            </a:endParaRPr>
          </a:p>
        </p:txBody>
      </p:sp>
    </p:spTree>
    <p:extLst>
      <p:ext uri="{BB962C8B-B14F-4D97-AF65-F5344CB8AC3E}">
        <p14:creationId xmlns:p14="http://schemas.microsoft.com/office/powerpoint/2010/main" val="3785477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14E2-77D5-59B8-11F5-95178DDBD28F}"/>
              </a:ext>
            </a:extLst>
          </p:cNvPr>
          <p:cNvSpPr>
            <a:spLocks noGrp="1"/>
          </p:cNvSpPr>
          <p:nvPr>
            <p:ph type="title"/>
          </p:nvPr>
        </p:nvSpPr>
        <p:spPr>
          <a:xfrm>
            <a:off x="1002792" y="1376172"/>
            <a:ext cx="10186416" cy="3872484"/>
          </a:xfrm>
        </p:spPr>
        <p:txBody>
          <a:bodyPr>
            <a:noAutofit/>
          </a:bodyPr>
          <a:lstStyle/>
          <a:p>
            <a:r>
              <a:rPr lang="en-US" sz="1800" dirty="0"/>
              <a:t>The goal of this project is to develop a classification model to predict whether a passenger survived the Titanic disaster, using the Titanic dataset provided by Kaggle. This dataset includes various passenger details such as age, gender, ticket class, fare, and number of family members aboard. To build an effective predictive model, the data will first be cleaned by handling missing values and converting categorical variables into numerical form. After preprocessing, the Naive Bayes classification algorithm will be applied. Naive Bayes is a probabilistic model based on Bayes' Theorem and is particularly useful for classification tasks involving categorical data. The final objective is to assess the model’s accuracy and understand which features contribute most to the likelihood of survival</a:t>
            </a:r>
            <a:endParaRPr lang="en-IN" sz="1800" dirty="0"/>
          </a:p>
        </p:txBody>
      </p:sp>
    </p:spTree>
    <p:extLst>
      <p:ext uri="{BB962C8B-B14F-4D97-AF65-F5344CB8AC3E}">
        <p14:creationId xmlns:p14="http://schemas.microsoft.com/office/powerpoint/2010/main" val="390811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4E60-53F0-2558-19A4-A2CE36E9E07A}"/>
              </a:ext>
            </a:extLst>
          </p:cNvPr>
          <p:cNvSpPr>
            <a:spLocks noGrp="1"/>
          </p:cNvSpPr>
          <p:nvPr>
            <p:ph type="ctrTitle"/>
          </p:nvPr>
        </p:nvSpPr>
        <p:spPr>
          <a:xfrm>
            <a:off x="1600200" y="663047"/>
            <a:ext cx="8991600" cy="1645920"/>
          </a:xfrm>
        </p:spPr>
        <p:txBody>
          <a:bodyPr/>
          <a:lstStyle/>
          <a:p>
            <a:r>
              <a:rPr lang="en-IN" dirty="0"/>
              <a:t>🧠methodology</a:t>
            </a:r>
          </a:p>
        </p:txBody>
      </p:sp>
      <p:sp>
        <p:nvSpPr>
          <p:cNvPr id="3" name="Subtitle 2">
            <a:extLst>
              <a:ext uri="{FF2B5EF4-FFF2-40B4-BE49-F238E27FC236}">
                <a16:creationId xmlns:a16="http://schemas.microsoft.com/office/drawing/2014/main" id="{7184EF53-EA7F-B04B-3AA8-3A05DCF4F94E}"/>
              </a:ext>
            </a:extLst>
          </p:cNvPr>
          <p:cNvSpPr>
            <a:spLocks noGrp="1"/>
          </p:cNvSpPr>
          <p:nvPr>
            <p:ph type="subTitle" idx="1"/>
          </p:nvPr>
        </p:nvSpPr>
        <p:spPr>
          <a:xfrm>
            <a:off x="0" y="2308967"/>
            <a:ext cx="12192000" cy="4367048"/>
          </a:xfrm>
        </p:spPr>
        <p:txBody>
          <a:bodyPr>
            <a:normAutofit fontScale="85000" lnSpcReduction="20000"/>
          </a:bodyPr>
          <a:lstStyle/>
          <a:p>
            <a:pPr algn="l">
              <a:buNone/>
            </a:pPr>
            <a:r>
              <a:rPr lang="en-US" sz="2800" b="1" dirty="0"/>
              <a:t>1. Problem Definition</a:t>
            </a:r>
          </a:p>
          <a:p>
            <a:pPr algn="l"/>
            <a:r>
              <a:rPr lang="en-US" sz="2800" dirty="0"/>
              <a:t>The goal of this project is to develop a </a:t>
            </a:r>
            <a:r>
              <a:rPr lang="en-US" sz="2800" b="1" dirty="0"/>
              <a:t>binary classification model</a:t>
            </a:r>
            <a:r>
              <a:rPr lang="en-US" sz="2800" dirty="0"/>
              <a:t> to predict whether a passenger survived the Titanic disaster using the Titanic dataset provided by Kaggle.</a:t>
            </a:r>
          </a:p>
          <a:p>
            <a:pPr algn="l"/>
            <a:r>
              <a:rPr lang="en-IN" sz="2800" dirty="0"/>
              <a:t>2. </a:t>
            </a:r>
            <a:r>
              <a:rPr lang="en-IN" sz="2800" b="1" dirty="0"/>
              <a:t>Data Collection</a:t>
            </a:r>
          </a:p>
          <a:p>
            <a:pPr algn="l"/>
            <a:r>
              <a:rPr lang="en-US" sz="2800" dirty="0"/>
              <a:t>The dataset was obtained from the </a:t>
            </a:r>
            <a:r>
              <a:rPr lang="en-US" sz="2800" dirty="0">
                <a:hlinkClick r:id="rId2"/>
              </a:rPr>
              <a:t>Kaggle Titanic competition</a:t>
            </a:r>
            <a:r>
              <a:rPr lang="en-US" sz="2800" dirty="0"/>
              <a:t>.</a:t>
            </a:r>
          </a:p>
          <a:p>
            <a:pPr algn="l"/>
            <a:r>
              <a:rPr lang="en-IN" sz="2800" dirty="0"/>
              <a:t>It includes two files:</a:t>
            </a:r>
            <a:endParaRPr lang="en-US" sz="2800" dirty="0"/>
          </a:p>
          <a:p>
            <a:pPr algn="l"/>
            <a:r>
              <a:rPr lang="en-US" sz="2800" dirty="0"/>
              <a:t>Train.csv: Used for training and evaluating the model.</a:t>
            </a:r>
          </a:p>
          <a:p>
            <a:pPr algn="l"/>
            <a:r>
              <a:rPr lang="en-US" sz="2800" dirty="0" err="1"/>
              <a:t>Test.csv:Used</a:t>
            </a:r>
            <a:r>
              <a:rPr lang="en-US" sz="2800" dirty="0"/>
              <a:t> for generating predictions for unseen data.</a:t>
            </a:r>
          </a:p>
          <a:p>
            <a:pPr algn="l"/>
            <a:endParaRPr lang="en-US" dirty="0"/>
          </a:p>
          <a:p>
            <a:pPr algn="l"/>
            <a:endParaRPr lang="en-US" dirty="0"/>
          </a:p>
          <a:p>
            <a:endParaRPr lang="en-IN" dirty="0"/>
          </a:p>
          <a:p>
            <a:endParaRPr lang="en-IN" dirty="0"/>
          </a:p>
        </p:txBody>
      </p:sp>
    </p:spTree>
    <p:extLst>
      <p:ext uri="{BB962C8B-B14F-4D97-AF65-F5344CB8AC3E}">
        <p14:creationId xmlns:p14="http://schemas.microsoft.com/office/powerpoint/2010/main" val="133442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18F1-EDBA-BF30-4BE7-1FBAA80CB258}"/>
              </a:ext>
            </a:extLst>
          </p:cNvPr>
          <p:cNvSpPr>
            <a:spLocks noGrp="1"/>
          </p:cNvSpPr>
          <p:nvPr>
            <p:ph type="ctrTitle"/>
          </p:nvPr>
        </p:nvSpPr>
        <p:spPr>
          <a:xfrm>
            <a:off x="10515600" y="3753292"/>
            <a:ext cx="76200" cy="279371"/>
          </a:xfrm>
        </p:spPr>
        <p:txBody>
          <a:bodyPr>
            <a:normAutofit fontScale="90000"/>
          </a:bodyPr>
          <a:lstStyle/>
          <a:p>
            <a:r>
              <a:rPr lang="en-IN" dirty="0"/>
              <a:t>.</a:t>
            </a:r>
          </a:p>
        </p:txBody>
      </p:sp>
      <p:sp>
        <p:nvSpPr>
          <p:cNvPr id="4" name="Rectangle 1">
            <a:extLst>
              <a:ext uri="{FF2B5EF4-FFF2-40B4-BE49-F238E27FC236}">
                <a16:creationId xmlns:a16="http://schemas.microsoft.com/office/drawing/2014/main" id="{7E6F5E71-78C7-2114-617B-E812A72A2330}"/>
              </a:ext>
            </a:extLst>
          </p:cNvPr>
          <p:cNvSpPr>
            <a:spLocks noGrp="1" noChangeArrowheads="1"/>
          </p:cNvSpPr>
          <p:nvPr>
            <p:ph type="subTitle" idx="1"/>
          </p:nvPr>
        </p:nvSpPr>
        <p:spPr bwMode="auto">
          <a:xfrm>
            <a:off x="0" y="144612"/>
            <a:ext cx="12191999" cy="721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3. Data Preprocessing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To prepare the data for modeling, several preprocessing steps were applied:</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a. Feature Selection &amp; Removal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Dropped columns that are not relevant or difficult to use directly for modeling: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Name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Ticket</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Cabin</a:t>
            </a:r>
            <a:r>
              <a:rPr kumimoji="0" lang="en-US" altLang="en-US" b="0" i="0" u="none" strike="noStrike" cap="none" normalizeH="0" baseline="0" dirty="0">
                <a:ln>
                  <a:noFill/>
                </a:ln>
                <a:solidFill>
                  <a:schemeClr val="tx1"/>
                </a:solidFill>
                <a:effectLst/>
              </a:rPr>
              <a:t> due to high cardinality or missing data.</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PassengerId</a:t>
            </a:r>
            <a:r>
              <a:rPr kumimoji="0" lang="en-US" altLang="en-US" b="0" i="0" u="none" strike="noStrike" cap="none" normalizeH="0" baseline="0" dirty="0">
                <a:ln>
                  <a:noFill/>
                </a:ln>
                <a:solidFill>
                  <a:schemeClr val="tx1"/>
                </a:solidFill>
                <a:effectLst/>
              </a:rPr>
              <a:t> was retained only for submission purposes.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b.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Missing </a:t>
            </a:r>
            <a:r>
              <a:rPr kumimoji="0" lang="en-US" altLang="en-US" b="0" i="0" u="none" strike="noStrike" cap="none" normalizeH="0" baseline="0" dirty="0">
                <a:ln>
                  <a:noFill/>
                </a:ln>
                <a:solidFill>
                  <a:schemeClr val="tx1"/>
                </a:solidFill>
                <a:effectLst/>
                <a:latin typeface="Arial Unicode MS"/>
              </a:rPr>
              <a:t>Age</a:t>
            </a:r>
            <a:r>
              <a:rPr kumimoji="0" lang="en-US" altLang="en-US" b="0" i="0" u="none" strike="noStrike" cap="none" normalizeH="0" baseline="0" dirty="0">
                <a:ln>
                  <a:noFill/>
                </a:ln>
                <a:solidFill>
                  <a:schemeClr val="tx1"/>
                </a:solidFill>
                <a:effectLst/>
              </a:rPr>
              <a:t> values were filled with the </a:t>
            </a:r>
            <a:r>
              <a:rPr kumimoji="0" lang="en-US" altLang="en-US" b="1" i="0" u="none" strike="noStrike" cap="none" normalizeH="0" baseline="0" dirty="0">
                <a:ln>
                  <a:noFill/>
                </a:ln>
                <a:solidFill>
                  <a:schemeClr val="tx1"/>
                </a:solidFill>
                <a:effectLst/>
                <a:latin typeface="Arial" panose="020B0604020202020204" pitchFamily="34" charset="0"/>
              </a:rPr>
              <a:t>median age</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Missing </a:t>
            </a:r>
            <a:r>
              <a:rPr kumimoji="0" lang="en-US" altLang="en-US" b="0" i="0" u="none" strike="noStrike" cap="none" normalizeH="0" baseline="0" dirty="0">
                <a:ln>
                  <a:noFill/>
                </a:ln>
                <a:solidFill>
                  <a:schemeClr val="tx1"/>
                </a:solidFill>
                <a:effectLst/>
                <a:latin typeface="Arial Unicode MS"/>
              </a:rPr>
              <a:t>Embarked</a:t>
            </a:r>
            <a:r>
              <a:rPr kumimoji="0" lang="en-US" altLang="en-US" b="0" i="0" u="none" strike="noStrike" cap="none" normalizeH="0" baseline="0" dirty="0">
                <a:ln>
                  <a:noFill/>
                </a:ln>
                <a:solidFill>
                  <a:schemeClr val="tx1"/>
                </a:solidFill>
                <a:effectLst/>
              </a:rPr>
              <a:t> values were filled with the </a:t>
            </a:r>
            <a:r>
              <a:rPr kumimoji="0" lang="en-US" altLang="en-US" b="1" i="0" u="none" strike="noStrike" cap="none" normalizeH="0" baseline="0" dirty="0">
                <a:ln>
                  <a:noFill/>
                </a:ln>
                <a:solidFill>
                  <a:schemeClr val="tx1"/>
                </a:solidFill>
                <a:effectLst/>
                <a:latin typeface="Arial" panose="020B0604020202020204" pitchFamily="34" charset="0"/>
              </a:rPr>
              <a:t>most frequent port</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Missing </a:t>
            </a:r>
            <a:r>
              <a:rPr kumimoji="0" lang="en-US" altLang="en-US" b="0" i="0" u="none" strike="noStrike" cap="none" normalizeH="0" baseline="0" dirty="0">
                <a:ln>
                  <a:noFill/>
                </a:ln>
                <a:solidFill>
                  <a:schemeClr val="tx1"/>
                </a:solidFill>
                <a:effectLst/>
                <a:latin typeface="Arial Unicode MS"/>
              </a:rPr>
              <a:t>Fare</a:t>
            </a:r>
            <a:r>
              <a:rPr kumimoji="0" lang="en-US" altLang="en-US" b="0" i="0" u="none" strike="noStrike" cap="none" normalizeH="0" baseline="0" dirty="0">
                <a:ln>
                  <a:noFill/>
                </a:ln>
                <a:solidFill>
                  <a:schemeClr val="tx1"/>
                </a:solidFill>
                <a:effectLst/>
              </a:rPr>
              <a:t> values in the test set were filled with the </a:t>
            </a:r>
            <a:r>
              <a:rPr kumimoji="0" lang="en-US" altLang="en-US" b="1" i="0" u="none" strike="noStrike" cap="none" normalizeH="0" baseline="0" dirty="0">
                <a:ln>
                  <a:noFill/>
                </a:ln>
                <a:solidFill>
                  <a:schemeClr val="tx1"/>
                </a:solidFill>
                <a:effectLst/>
                <a:latin typeface="Arial" panose="020B0604020202020204" pitchFamily="34" charset="0"/>
              </a:rPr>
              <a:t>median fare</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c. Encoding Categorical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Used </a:t>
            </a:r>
            <a:r>
              <a:rPr kumimoji="0" lang="en-US" altLang="en-US" b="1" i="0" u="none" strike="noStrike" cap="none" normalizeH="0" baseline="0" dirty="0">
                <a:ln>
                  <a:noFill/>
                </a:ln>
                <a:solidFill>
                  <a:schemeClr val="tx1"/>
                </a:solidFill>
                <a:effectLst/>
                <a:latin typeface="Arial" panose="020B0604020202020204" pitchFamily="34" charset="0"/>
              </a:rPr>
              <a:t>one-hot encoding</a:t>
            </a:r>
            <a:r>
              <a:rPr kumimoji="0" lang="en-US" altLang="en-US" b="0" i="0" u="none" strike="noStrike" cap="none" normalizeH="0" baseline="0" dirty="0">
                <a:ln>
                  <a:noFill/>
                </a:ln>
                <a:solidFill>
                  <a:schemeClr val="tx1"/>
                </a:solidFill>
                <a:effectLst/>
                <a:latin typeface="Arial" panose="020B0604020202020204" pitchFamily="34" charset="0"/>
              </a:rPr>
              <a:t> to convert categorical variables into numerical format: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Sex</a:t>
            </a:r>
            <a:r>
              <a:rPr kumimoji="0" lang="en-US" altLang="en-US" b="0" i="0" u="none" strike="noStrike" cap="none" normalizeH="0" baseline="0" dirty="0">
                <a:ln>
                  <a:noFill/>
                </a:ln>
                <a:solidFill>
                  <a:schemeClr val="tx1"/>
                </a:solidFill>
                <a:effectLst/>
              </a:rPr>
              <a:t>: Converted into </a:t>
            </a:r>
            <a:r>
              <a:rPr kumimoji="0" lang="en-US" altLang="en-US" b="0" i="0" u="none" strike="noStrike" cap="none" normalizeH="0" baseline="0" dirty="0" err="1">
                <a:ln>
                  <a:noFill/>
                </a:ln>
                <a:solidFill>
                  <a:schemeClr val="tx1"/>
                </a:solidFill>
                <a:effectLst/>
                <a:latin typeface="Arial Unicode MS"/>
              </a:rPr>
              <a:t>Sex_male</a:t>
            </a:r>
            <a:r>
              <a:rPr kumimoji="0" lang="en-US" altLang="en-US" b="0" i="0" u="none" strike="noStrike" cap="none" normalizeH="0" baseline="0" dirty="0">
                <a:ln>
                  <a:noFill/>
                </a:ln>
                <a:solidFill>
                  <a:schemeClr val="tx1"/>
                </a:solidFill>
                <a:effectLst/>
              </a:rPr>
              <a:t> (binary).</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Embarked</a:t>
            </a:r>
            <a:r>
              <a:rPr kumimoji="0" lang="en-US" altLang="en-US" b="0" i="0" u="none" strike="noStrike" cap="none" normalizeH="0" baseline="0" dirty="0">
                <a:ln>
                  <a:noFill/>
                </a:ln>
                <a:solidFill>
                  <a:schemeClr val="tx1"/>
                </a:solidFill>
                <a:effectLst/>
              </a:rPr>
              <a:t>: Converted into </a:t>
            </a:r>
            <a:r>
              <a:rPr kumimoji="0" lang="en-US" altLang="en-US" b="0" i="0" u="none" strike="noStrike" cap="none" normalizeH="0" baseline="0" dirty="0" err="1">
                <a:ln>
                  <a:noFill/>
                </a:ln>
                <a:solidFill>
                  <a:schemeClr val="tx1"/>
                </a:solidFill>
                <a:effectLst/>
                <a:latin typeface="Arial Unicode MS"/>
              </a:rPr>
              <a:t>Embarked_Q</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err="1">
                <a:ln>
                  <a:noFill/>
                </a:ln>
                <a:solidFill>
                  <a:schemeClr val="tx1"/>
                </a:solidFill>
                <a:effectLst/>
                <a:latin typeface="Arial Unicode MS"/>
              </a:rPr>
              <a:t>Embarked_S</a:t>
            </a:r>
            <a:r>
              <a:rPr kumimoji="0" lang="en-US" altLang="en-US" b="0" i="0" u="none" strike="noStrike" cap="none" normalizeH="0" baseline="0" dirty="0">
                <a:ln>
                  <a:noFill/>
                </a:ln>
                <a:solidFill>
                  <a:schemeClr val="tx1"/>
                </a:solidFill>
                <a:effectLst/>
              </a:rPr>
              <a:t>.</a:t>
            </a:r>
            <a:endParaRPr lang="en-US" altLang="en-US" dirty="0">
              <a:solidFill>
                <a:schemeClr val="tx1"/>
              </a:solidFill>
            </a:endParaRPr>
          </a:p>
          <a:p>
            <a:pPr algn="l">
              <a:buNone/>
            </a:pPr>
            <a:r>
              <a:rPr lang="en-US" b="1" dirty="0"/>
              <a:t>4. Feature Scaling</a:t>
            </a:r>
          </a:p>
          <a:p>
            <a:pPr algn="l">
              <a:buFont typeface="Arial" panose="020B0604020202020204" pitchFamily="34" charset="0"/>
              <a:buChar char="•"/>
            </a:pPr>
            <a:r>
              <a:rPr lang="en-US" dirty="0"/>
              <a:t>Feature scaling was </a:t>
            </a:r>
            <a:r>
              <a:rPr lang="en-US" b="1" dirty="0"/>
              <a:t>not necessary</a:t>
            </a:r>
            <a:r>
              <a:rPr lang="en-US" dirty="0"/>
              <a:t> for Naive Bayes (</a:t>
            </a:r>
            <a:r>
              <a:rPr lang="en-US" dirty="0" err="1"/>
              <a:t>GaussianNB</a:t>
            </a:r>
            <a:r>
              <a:rPr lang="en-US" dirty="0"/>
              <a:t>), as it handles continuous values directly using probability distributions.</a:t>
            </a:r>
          </a:p>
          <a:p>
            <a:pPr algn="l">
              <a:buFont typeface="Arial" panose="020B0604020202020204" pitchFamily="34" charset="0"/>
              <a:buChar char="•"/>
            </a:pPr>
            <a:endParaRPr lang="en-US" dirty="0"/>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443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8776-BEB5-951D-1691-304B83BC8B2C}"/>
              </a:ext>
            </a:extLst>
          </p:cNvPr>
          <p:cNvSpPr>
            <a:spLocks noGrp="1"/>
          </p:cNvSpPr>
          <p:nvPr>
            <p:ph type="ctrTitle"/>
          </p:nvPr>
        </p:nvSpPr>
        <p:spPr>
          <a:xfrm>
            <a:off x="10546080" y="3934046"/>
            <a:ext cx="45719" cy="98617"/>
          </a:xfrm>
        </p:spPr>
        <p:txBody>
          <a:bodyPr>
            <a:normAutofit fontScale="90000"/>
          </a:bodyPr>
          <a:lstStyle/>
          <a:p>
            <a:r>
              <a:rPr lang="en-IN" dirty="0"/>
              <a:t>.</a:t>
            </a:r>
          </a:p>
        </p:txBody>
      </p:sp>
      <p:sp>
        <p:nvSpPr>
          <p:cNvPr id="3" name="Subtitle 2">
            <a:extLst>
              <a:ext uri="{FF2B5EF4-FFF2-40B4-BE49-F238E27FC236}">
                <a16:creationId xmlns:a16="http://schemas.microsoft.com/office/drawing/2014/main" id="{BDECF8B5-8526-B96E-E9FC-B74C13853AEC}"/>
              </a:ext>
            </a:extLst>
          </p:cNvPr>
          <p:cNvSpPr>
            <a:spLocks noGrp="1"/>
          </p:cNvSpPr>
          <p:nvPr>
            <p:ph type="subTitle" idx="1"/>
          </p:nvPr>
        </p:nvSpPr>
        <p:spPr>
          <a:xfrm>
            <a:off x="0" y="540400"/>
            <a:ext cx="9496806" cy="6190009"/>
          </a:xfrm>
        </p:spPr>
        <p:txBody>
          <a:bodyPr>
            <a:normAutofit fontScale="25000" lnSpcReduction="20000"/>
          </a:bodyPr>
          <a:lstStyle/>
          <a:p>
            <a:pPr algn="l">
              <a:buNone/>
            </a:pPr>
            <a:r>
              <a:rPr lang="en-US" sz="3500" b="1" dirty="0"/>
              <a:t>5. Model Selection</a:t>
            </a:r>
          </a:p>
          <a:p>
            <a:pPr algn="l">
              <a:buFont typeface="Arial" panose="020B0604020202020204" pitchFamily="34" charset="0"/>
              <a:buChar char="•"/>
            </a:pPr>
            <a:r>
              <a:rPr lang="en-US" sz="3500" dirty="0"/>
              <a:t>Chose </a:t>
            </a:r>
            <a:r>
              <a:rPr lang="en-US" sz="3500" b="1" dirty="0"/>
              <a:t>Gaussian Naive Bayes</a:t>
            </a:r>
            <a:r>
              <a:rPr lang="en-US" sz="3500" dirty="0"/>
              <a:t> because:</a:t>
            </a:r>
          </a:p>
          <a:p>
            <a:pPr marL="742950" lvl="1" indent="-285750" algn="l">
              <a:buFont typeface="Arial" panose="020B0604020202020204" pitchFamily="34" charset="0"/>
              <a:buChar char="•"/>
            </a:pPr>
            <a:r>
              <a:rPr lang="en-US" sz="3500" dirty="0"/>
              <a:t>It is simple and fast.</a:t>
            </a:r>
          </a:p>
          <a:p>
            <a:pPr marL="742950" lvl="1" indent="-285750" algn="l">
              <a:buFont typeface="Arial" panose="020B0604020202020204" pitchFamily="34" charset="0"/>
              <a:buChar char="•"/>
            </a:pPr>
            <a:r>
              <a:rPr lang="en-US" sz="3500" dirty="0"/>
              <a:t>Assumes features follow a normal distribution.</a:t>
            </a:r>
          </a:p>
          <a:p>
            <a:pPr marL="742950" lvl="1" indent="-285750" algn="l">
              <a:buFont typeface="Arial" panose="020B0604020202020204" pitchFamily="34" charset="0"/>
              <a:buChar char="•"/>
            </a:pPr>
            <a:r>
              <a:rPr lang="en-US" sz="3500" dirty="0"/>
              <a:t>Works well with smaller datasets and numerical features.</a:t>
            </a:r>
          </a:p>
          <a:p>
            <a:pPr algn="l">
              <a:buNone/>
            </a:pPr>
            <a:r>
              <a:rPr lang="en-US" sz="3500" b="1" dirty="0"/>
              <a:t>6. Model Training</a:t>
            </a:r>
          </a:p>
          <a:p>
            <a:pPr algn="l">
              <a:buFont typeface="Arial" panose="020B0604020202020204" pitchFamily="34" charset="0"/>
              <a:buChar char="•"/>
            </a:pPr>
            <a:r>
              <a:rPr lang="en-US" sz="3500" dirty="0"/>
              <a:t>Split the training dataset into </a:t>
            </a:r>
            <a:r>
              <a:rPr lang="en-US" sz="3500" b="1" dirty="0"/>
              <a:t>training (80%)</a:t>
            </a:r>
            <a:r>
              <a:rPr lang="en-US" sz="3500" dirty="0"/>
              <a:t> and </a:t>
            </a:r>
            <a:r>
              <a:rPr lang="en-US" sz="3500" b="1" dirty="0"/>
              <a:t>validation (20%)</a:t>
            </a:r>
            <a:r>
              <a:rPr lang="en-US" sz="3500" dirty="0"/>
              <a:t> sets.</a:t>
            </a:r>
          </a:p>
          <a:p>
            <a:pPr algn="l">
              <a:buFont typeface="Arial" panose="020B0604020202020204" pitchFamily="34" charset="0"/>
              <a:buChar char="•"/>
            </a:pPr>
            <a:r>
              <a:rPr lang="en-US" sz="3500" dirty="0"/>
              <a:t>Trained the </a:t>
            </a:r>
          </a:p>
          <a:p>
            <a:pPr algn="l"/>
            <a:r>
              <a:rPr lang="en-IN" sz="3500" dirty="0" err="1"/>
              <a:t>gaussianNB</a:t>
            </a:r>
            <a:r>
              <a:rPr lang="en-US" sz="3500" dirty="0"/>
              <a:t>model on the training set.</a:t>
            </a:r>
          </a:p>
          <a:p>
            <a:pPr algn="l">
              <a:buNone/>
            </a:pPr>
            <a:r>
              <a:rPr lang="en-US" sz="3500" b="1" dirty="0"/>
              <a:t>7. Model Evaluation</a:t>
            </a:r>
          </a:p>
          <a:p>
            <a:pPr algn="l">
              <a:buFont typeface="Arial" panose="020B0604020202020204" pitchFamily="34" charset="0"/>
              <a:buChar char="•"/>
            </a:pPr>
            <a:r>
              <a:rPr lang="en-US" sz="3500" dirty="0"/>
              <a:t>Evaluated performance using:</a:t>
            </a:r>
          </a:p>
          <a:p>
            <a:pPr marL="742950" lvl="1" indent="-285750" algn="l">
              <a:buFont typeface="Arial" panose="020B0604020202020204" pitchFamily="34" charset="0"/>
              <a:buChar char="•"/>
            </a:pPr>
            <a:r>
              <a:rPr lang="en-US" sz="3500" b="1" dirty="0"/>
              <a:t>Accuracy</a:t>
            </a:r>
            <a:r>
              <a:rPr lang="en-US" sz="3500" dirty="0"/>
              <a:t>: Measures overall correctness.</a:t>
            </a:r>
          </a:p>
          <a:p>
            <a:pPr marL="742950" lvl="1" indent="-285750" algn="l">
              <a:buFont typeface="Arial" panose="020B0604020202020204" pitchFamily="34" charset="0"/>
              <a:buChar char="•"/>
            </a:pPr>
            <a:r>
              <a:rPr lang="en-US" sz="3500" b="1" dirty="0"/>
              <a:t>Classification Report</a:t>
            </a:r>
            <a:r>
              <a:rPr lang="en-US" sz="3500" dirty="0"/>
              <a:t>: Provides precision, recall, F1-score.</a:t>
            </a:r>
          </a:p>
          <a:p>
            <a:pPr algn="l">
              <a:buFont typeface="Arial" panose="020B0604020202020204" pitchFamily="34" charset="0"/>
              <a:buChar char="•"/>
            </a:pPr>
            <a:r>
              <a:rPr lang="en-US" sz="3500" dirty="0"/>
              <a:t>Validated the model using the hold-out validation set.</a:t>
            </a:r>
          </a:p>
          <a:p>
            <a:pPr algn="l">
              <a:buNone/>
            </a:pPr>
            <a:r>
              <a:rPr lang="en-US" sz="3500" b="1" dirty="0"/>
              <a:t>8. Prediction &amp; Submission</a:t>
            </a:r>
          </a:p>
          <a:p>
            <a:pPr algn="l">
              <a:buFont typeface="Arial" panose="020B0604020202020204" pitchFamily="34" charset="0"/>
              <a:buChar char="•"/>
            </a:pPr>
            <a:r>
              <a:rPr lang="en-US" sz="3500" dirty="0"/>
              <a:t>Generated predictions on the test dataset.</a:t>
            </a:r>
          </a:p>
          <a:p>
            <a:pPr algn="l">
              <a:buFont typeface="Arial" panose="020B0604020202020204" pitchFamily="34" charset="0"/>
              <a:buChar char="•"/>
            </a:pPr>
            <a:r>
              <a:rPr lang="en-US" sz="3500" dirty="0"/>
              <a:t>Created a submission file containing</a:t>
            </a:r>
          </a:p>
          <a:p>
            <a:pPr algn="l"/>
            <a:r>
              <a:rPr lang="en-IN" sz="3500" dirty="0"/>
              <a:t>Passengerid </a:t>
            </a:r>
            <a:r>
              <a:rPr lang="en-IN" sz="3500" dirty="0" err="1"/>
              <a:t>andpredicted</a:t>
            </a:r>
            <a:r>
              <a:rPr lang="en-IN" sz="3500" dirty="0"/>
              <a:t> survived values.</a:t>
            </a:r>
          </a:p>
          <a:p>
            <a:pPr algn="l">
              <a:buNone/>
            </a:pPr>
            <a:r>
              <a:rPr lang="en-US" sz="3500" b="1" dirty="0"/>
              <a:t>9. Tools &amp; Libraries</a:t>
            </a:r>
          </a:p>
          <a:p>
            <a:pPr algn="l">
              <a:buFont typeface="Arial" panose="020B0604020202020204" pitchFamily="34" charset="0"/>
              <a:buChar char="•"/>
            </a:pPr>
            <a:r>
              <a:rPr lang="en-US" sz="3500" b="1" dirty="0"/>
              <a:t>Python</a:t>
            </a:r>
            <a:endParaRPr lang="en-US" sz="3500" dirty="0"/>
          </a:p>
          <a:p>
            <a:pPr algn="l">
              <a:buFont typeface="Arial" panose="020B0604020202020204" pitchFamily="34" charset="0"/>
              <a:buChar char="•"/>
            </a:pPr>
            <a:r>
              <a:rPr lang="en-US" sz="3500" b="1" dirty="0"/>
              <a:t>Pandas</a:t>
            </a:r>
            <a:r>
              <a:rPr lang="en-US" sz="3500" dirty="0"/>
              <a:t> for data handling</a:t>
            </a:r>
          </a:p>
          <a:p>
            <a:pPr algn="l">
              <a:buFont typeface="Arial" panose="020B0604020202020204" pitchFamily="34" charset="0"/>
              <a:buChar char="•"/>
            </a:pPr>
            <a:r>
              <a:rPr lang="en-US" sz="3500" b="1" dirty="0"/>
              <a:t>Scikit-learn</a:t>
            </a:r>
            <a:r>
              <a:rPr lang="en-US" sz="3500" dirty="0"/>
              <a:t> for modeling and evaluation</a:t>
            </a:r>
          </a:p>
          <a:p>
            <a:pPr algn="l">
              <a:buFont typeface="Arial" panose="020B0604020202020204" pitchFamily="34" charset="0"/>
              <a:buChar char="•"/>
            </a:pPr>
            <a:r>
              <a:rPr lang="en-US" sz="3500" b="1" dirty="0" err="1"/>
              <a:t>Jupyter</a:t>
            </a:r>
            <a:r>
              <a:rPr lang="en-US" sz="3500" b="1" dirty="0"/>
              <a:t> Notebook</a:t>
            </a:r>
            <a:r>
              <a:rPr lang="en-US" sz="3500" dirty="0"/>
              <a:t> (optional) for interactive development</a:t>
            </a:r>
          </a:p>
          <a:p>
            <a:pPr algn="l"/>
            <a:endParaRPr lang="en-IN" dirty="0"/>
          </a:p>
          <a:p>
            <a:pPr algn="l"/>
            <a:endParaRPr lang="en-IN" dirty="0"/>
          </a:p>
        </p:txBody>
      </p:sp>
    </p:spTree>
    <p:extLst>
      <p:ext uri="{BB962C8B-B14F-4D97-AF65-F5344CB8AC3E}">
        <p14:creationId xmlns:p14="http://schemas.microsoft.com/office/powerpoint/2010/main" val="394464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213E-338F-2A7A-DC89-DAF7E079C9C6}"/>
              </a:ext>
            </a:extLst>
          </p:cNvPr>
          <p:cNvSpPr>
            <a:spLocks noGrp="1"/>
          </p:cNvSpPr>
          <p:nvPr>
            <p:ph type="title"/>
          </p:nvPr>
        </p:nvSpPr>
        <p:spPr>
          <a:xfrm>
            <a:off x="2231136" y="560655"/>
            <a:ext cx="7729728" cy="1188720"/>
          </a:xfrm>
        </p:spPr>
        <p:txBody>
          <a:bodyPr/>
          <a:lstStyle/>
          <a:p>
            <a:r>
              <a:rPr lang="en-IN" dirty="0"/>
              <a:t>Output/result</a:t>
            </a:r>
          </a:p>
        </p:txBody>
      </p:sp>
      <p:pic>
        <p:nvPicPr>
          <p:cNvPr id="4" name="Picture 3">
            <a:extLst>
              <a:ext uri="{FF2B5EF4-FFF2-40B4-BE49-F238E27FC236}">
                <a16:creationId xmlns:a16="http://schemas.microsoft.com/office/drawing/2014/main" id="{50E91AF8-CB05-A25D-7215-3121F5BB66B2}"/>
              </a:ext>
            </a:extLst>
          </p:cNvPr>
          <p:cNvPicPr>
            <a:picLocks noChangeAspect="1"/>
          </p:cNvPicPr>
          <p:nvPr/>
        </p:nvPicPr>
        <p:blipFill>
          <a:blip r:embed="rId2"/>
          <a:stretch>
            <a:fillRect/>
          </a:stretch>
        </p:blipFill>
        <p:spPr>
          <a:xfrm>
            <a:off x="607337" y="2562447"/>
            <a:ext cx="4669277" cy="2743200"/>
          </a:xfrm>
          <a:prstGeom prst="rect">
            <a:avLst/>
          </a:prstGeom>
        </p:spPr>
      </p:pic>
      <p:pic>
        <p:nvPicPr>
          <p:cNvPr id="6" name="Picture 5">
            <a:extLst>
              <a:ext uri="{FF2B5EF4-FFF2-40B4-BE49-F238E27FC236}">
                <a16:creationId xmlns:a16="http://schemas.microsoft.com/office/drawing/2014/main" id="{558D173A-92D1-4FB1-7EFA-628B3F8B33D8}"/>
              </a:ext>
            </a:extLst>
          </p:cNvPr>
          <p:cNvPicPr>
            <a:picLocks noChangeAspect="1"/>
          </p:cNvPicPr>
          <p:nvPr/>
        </p:nvPicPr>
        <p:blipFill>
          <a:blip r:embed="rId3"/>
          <a:stretch>
            <a:fillRect/>
          </a:stretch>
        </p:blipFill>
        <p:spPr>
          <a:xfrm>
            <a:off x="5833908" y="2153412"/>
            <a:ext cx="5515545" cy="4704588"/>
          </a:xfrm>
          <a:prstGeom prst="rect">
            <a:avLst/>
          </a:prstGeom>
        </p:spPr>
      </p:pic>
    </p:spTree>
    <p:extLst>
      <p:ext uri="{BB962C8B-B14F-4D97-AF65-F5344CB8AC3E}">
        <p14:creationId xmlns:p14="http://schemas.microsoft.com/office/powerpoint/2010/main" val="2860893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3FA6-CDBE-D798-9D61-DB9A2EBA90B8}"/>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id="{DC31E7E8-2750-2C9A-2175-3A496461F8AF}"/>
              </a:ext>
            </a:extLst>
          </p:cNvPr>
          <p:cNvSpPr txBox="1"/>
          <p:nvPr/>
        </p:nvSpPr>
        <p:spPr>
          <a:xfrm>
            <a:off x="329609" y="2509284"/>
            <a:ext cx="11621386" cy="3139321"/>
          </a:xfrm>
          <a:prstGeom prst="rect">
            <a:avLst/>
          </a:prstGeom>
          <a:noFill/>
        </p:spPr>
        <p:txBody>
          <a:bodyPr wrap="square" rtlCol="0">
            <a:spAutoFit/>
          </a:bodyPr>
          <a:lstStyle/>
          <a:p>
            <a:r>
              <a:rPr lang="en-IN" dirty="0"/>
              <a:t>Dataset </a:t>
            </a:r>
            <a:r>
              <a:rPr lang="en-IN" dirty="0" err="1"/>
              <a:t>Source:Kaggle</a:t>
            </a:r>
            <a:r>
              <a:rPr lang="en-IN" dirty="0"/>
              <a:t> Titanic Dataset</a:t>
            </a:r>
          </a:p>
          <a:p>
            <a:r>
              <a:rPr lang="en-IN" dirty="0">
                <a:hlinkClick r:id="rId2"/>
              </a:rPr>
              <a:t>https://www.kaggle.com/c/titanic/data</a:t>
            </a:r>
            <a:endParaRPr lang="en-IN" dirty="0"/>
          </a:p>
          <a:p>
            <a:r>
              <a:rPr lang="en-IN" dirty="0"/>
              <a:t>Naive Bayes Algorithm:</a:t>
            </a:r>
          </a:p>
          <a:p>
            <a:r>
              <a:rPr lang="en-IN" dirty="0"/>
              <a:t>Murphy, Kevin P. (2012). Machine Learning: A Probabilistic Perspective. MIT Press.</a:t>
            </a:r>
          </a:p>
          <a:p>
            <a:r>
              <a:rPr lang="en-IN" dirty="0"/>
              <a:t>Pandas </a:t>
            </a:r>
            <a:r>
              <a:rPr lang="en-IN" dirty="0" err="1"/>
              <a:t>Documentation:https</a:t>
            </a:r>
            <a:r>
              <a:rPr lang="en-IN" dirty="0"/>
              <a:t>://pandas.pydata.org/docs/</a:t>
            </a:r>
          </a:p>
          <a:p>
            <a:r>
              <a:rPr lang="en-IN" dirty="0"/>
              <a:t>Scikit-learn Documentation (Naive Bayes):</a:t>
            </a:r>
          </a:p>
          <a:p>
            <a:r>
              <a:rPr lang="en-IN" dirty="0">
                <a:hlinkClick r:id="rId3"/>
              </a:rPr>
              <a:t>https://scikit-learn.org/stable/modules/naive_bayes.html</a:t>
            </a:r>
            <a:endParaRPr lang="en-IN" dirty="0"/>
          </a:p>
          <a:p>
            <a:r>
              <a:rPr lang="en-IN" dirty="0"/>
              <a:t>Data Preprocessing Best Practices:</a:t>
            </a:r>
          </a:p>
          <a:p>
            <a:r>
              <a:rPr lang="en-IN" dirty="0"/>
              <a:t>Géron, Aurélien. (2019). Hands-On Machine Learning with Scikit-Learn, </a:t>
            </a:r>
            <a:r>
              <a:rPr lang="en-IN" dirty="0" err="1"/>
              <a:t>Keras</a:t>
            </a:r>
            <a:r>
              <a:rPr lang="en-IN" dirty="0"/>
              <a:t>, and TensorFlow. O'Reilly Media.</a:t>
            </a:r>
          </a:p>
          <a:p>
            <a:r>
              <a:rPr lang="en-IN" dirty="0"/>
              <a:t>Confusion Matrix Explanation:</a:t>
            </a:r>
          </a:p>
          <a:p>
            <a:r>
              <a:rPr lang="en-IN" dirty="0"/>
              <a:t>Fawcett, Tom. (2006). An Introduction to ROC Analysis. Pattern Recognition Letters, 27(8), 861-874.</a:t>
            </a:r>
          </a:p>
        </p:txBody>
      </p:sp>
    </p:spTree>
    <p:extLst>
      <p:ext uri="{BB962C8B-B14F-4D97-AF65-F5344CB8AC3E}">
        <p14:creationId xmlns:p14="http://schemas.microsoft.com/office/powerpoint/2010/main" val="212662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F1D2-FB31-78B0-10AF-D9976E9F6CC5}"/>
              </a:ext>
            </a:extLst>
          </p:cNvPr>
          <p:cNvSpPr>
            <a:spLocks noGrp="1"/>
          </p:cNvSpPr>
          <p:nvPr>
            <p:ph type="ctrTitle"/>
          </p:nvPr>
        </p:nvSpPr>
        <p:spPr>
          <a:xfrm>
            <a:off x="1706526" y="442602"/>
            <a:ext cx="8991600" cy="1645920"/>
          </a:xfrm>
        </p:spPr>
        <p:txBody>
          <a:bodyPr/>
          <a:lstStyle/>
          <a:p>
            <a:r>
              <a:rPr lang="en-IN" dirty="0"/>
              <a:t>code</a:t>
            </a:r>
          </a:p>
        </p:txBody>
      </p:sp>
      <p:sp>
        <p:nvSpPr>
          <p:cNvPr id="3" name="Subtitle 2">
            <a:extLst>
              <a:ext uri="{FF2B5EF4-FFF2-40B4-BE49-F238E27FC236}">
                <a16:creationId xmlns:a16="http://schemas.microsoft.com/office/drawing/2014/main" id="{26D5052A-A7F3-CD30-3066-2DD3D806BEF3}"/>
              </a:ext>
            </a:extLst>
          </p:cNvPr>
          <p:cNvSpPr>
            <a:spLocks noGrp="1"/>
          </p:cNvSpPr>
          <p:nvPr>
            <p:ph type="subTitle" idx="1"/>
          </p:nvPr>
        </p:nvSpPr>
        <p:spPr>
          <a:xfrm>
            <a:off x="0" y="2088523"/>
            <a:ext cx="12192000" cy="4769478"/>
          </a:xfrm>
        </p:spPr>
        <p:txBody>
          <a:bodyPr>
            <a:normAutofit fontScale="47500" lnSpcReduction="20000"/>
          </a:bodyPr>
          <a:lstStyle/>
          <a:p>
            <a:pPr algn="l"/>
            <a:r>
              <a:rPr lang="en-IN" dirty="0"/>
              <a:t>import pandas as pd</a:t>
            </a:r>
          </a:p>
          <a:p>
            <a:pPr algn="l"/>
            <a:r>
              <a:rPr lang="en-IN" dirty="0"/>
              <a:t>import </a:t>
            </a:r>
            <a:r>
              <a:rPr lang="en-IN" dirty="0" err="1"/>
              <a:t>zipfile</a:t>
            </a:r>
            <a:r>
              <a:rPr lang="en-IN" dirty="0"/>
              <a:t>  # ✅ This is the missing </a:t>
            </a:r>
          </a:p>
          <a:p>
            <a:pPr algn="l"/>
            <a:r>
              <a:rPr lang="en-IN" dirty="0" err="1"/>
              <a:t>importfrom</a:t>
            </a:r>
            <a:r>
              <a:rPr lang="en-IN" dirty="0"/>
              <a:t> </a:t>
            </a:r>
            <a:r>
              <a:rPr lang="en-IN" dirty="0" err="1"/>
              <a:t>sklearn.model_selection</a:t>
            </a:r>
            <a:r>
              <a:rPr lang="en-IN" dirty="0"/>
              <a:t> </a:t>
            </a:r>
          </a:p>
          <a:p>
            <a:pPr algn="l"/>
            <a:r>
              <a:rPr lang="en-IN" dirty="0"/>
              <a:t>Import </a:t>
            </a:r>
            <a:r>
              <a:rPr lang="en-IN" dirty="0" err="1"/>
              <a:t>train_test_splitfrom</a:t>
            </a:r>
            <a:r>
              <a:rPr lang="en-IN" dirty="0"/>
              <a:t> </a:t>
            </a:r>
            <a:r>
              <a:rPr lang="en-IN" dirty="0" err="1"/>
              <a:t>sklearn.naive_bayes</a:t>
            </a:r>
            <a:endParaRPr lang="en-IN" dirty="0"/>
          </a:p>
          <a:p>
            <a:pPr algn="l"/>
            <a:r>
              <a:rPr lang="en-IN" dirty="0"/>
              <a:t> import </a:t>
            </a:r>
            <a:r>
              <a:rPr lang="en-IN" dirty="0" err="1"/>
              <a:t>GaussianNBfrom</a:t>
            </a:r>
            <a:r>
              <a:rPr lang="en-IN" dirty="0"/>
              <a:t> </a:t>
            </a:r>
            <a:r>
              <a:rPr lang="en-IN" dirty="0" err="1"/>
              <a:t>sklearn.preprocessing</a:t>
            </a:r>
            <a:endParaRPr lang="en-IN" dirty="0"/>
          </a:p>
          <a:p>
            <a:pPr algn="l"/>
            <a:r>
              <a:rPr lang="en-IN" dirty="0"/>
              <a:t> import </a:t>
            </a:r>
            <a:r>
              <a:rPr lang="en-IN" dirty="0" err="1"/>
              <a:t>LabelEncoderfrom</a:t>
            </a:r>
            <a:r>
              <a:rPr lang="en-IN" dirty="0"/>
              <a:t> </a:t>
            </a:r>
            <a:r>
              <a:rPr lang="en-IN" dirty="0" err="1"/>
              <a:t>sklearn.metrics</a:t>
            </a:r>
            <a:r>
              <a:rPr lang="en-IN" dirty="0"/>
              <a:t> </a:t>
            </a:r>
          </a:p>
          <a:p>
            <a:pPr algn="l"/>
            <a:r>
              <a:rPr lang="en-IN" dirty="0"/>
              <a:t>import </a:t>
            </a:r>
            <a:r>
              <a:rPr lang="en-IN" dirty="0" err="1"/>
              <a:t>accuracy_score</a:t>
            </a:r>
            <a:r>
              <a:rPr lang="en-IN" dirty="0"/>
              <a:t>, </a:t>
            </a:r>
            <a:r>
              <a:rPr lang="en-IN" dirty="0" err="1"/>
              <a:t>classification_report</a:t>
            </a:r>
            <a:r>
              <a:rPr lang="en-IN" dirty="0"/>
              <a:t>, </a:t>
            </a:r>
            <a:r>
              <a:rPr lang="en-IN" dirty="0" err="1"/>
              <a:t>confusion_matrix</a:t>
            </a:r>
            <a:endParaRPr lang="en-IN" dirty="0"/>
          </a:p>
          <a:p>
            <a:pPr algn="l"/>
            <a:r>
              <a:rPr lang="en-IN" dirty="0"/>
              <a:t>import seaborn as </a:t>
            </a:r>
            <a:r>
              <a:rPr lang="en-IN" dirty="0" err="1"/>
              <a:t>sns</a:t>
            </a:r>
            <a:endParaRPr lang="en-IN" dirty="0"/>
          </a:p>
          <a:p>
            <a:pPr algn="l"/>
            <a:r>
              <a:rPr lang="en-IN" dirty="0"/>
              <a:t>import </a:t>
            </a:r>
            <a:r>
              <a:rPr lang="en-IN" dirty="0" err="1"/>
              <a:t>matplotlib.pyplot</a:t>
            </a:r>
            <a:r>
              <a:rPr lang="en-IN" dirty="0"/>
              <a:t> as </a:t>
            </a:r>
            <a:r>
              <a:rPr lang="en-IN" dirty="0" err="1"/>
              <a:t>plt</a:t>
            </a:r>
            <a:endParaRPr lang="en-IN" dirty="0"/>
          </a:p>
          <a:p>
            <a:pPr algn="l"/>
            <a:r>
              <a:rPr lang="en-IN" dirty="0"/>
              <a:t># Open the ZIP file and load </a:t>
            </a:r>
            <a:r>
              <a:rPr lang="en-IN" dirty="0" err="1"/>
              <a:t>train.csvwith</a:t>
            </a:r>
            <a:r>
              <a:rPr lang="en-IN" dirty="0"/>
              <a:t> </a:t>
            </a:r>
            <a:r>
              <a:rPr lang="en-IN" dirty="0" err="1"/>
              <a:t>zipfile.ZipFile</a:t>
            </a:r>
            <a:r>
              <a:rPr lang="en-IN" dirty="0"/>
              <a:t>("titanic.zip") as z:    with </a:t>
            </a:r>
            <a:r>
              <a:rPr lang="en-IN" dirty="0" err="1"/>
              <a:t>z.open</a:t>
            </a:r>
            <a:r>
              <a:rPr lang="en-IN" dirty="0"/>
              <a:t>("train.csv") as f:        </a:t>
            </a:r>
            <a:r>
              <a:rPr lang="en-IN" dirty="0" err="1"/>
              <a:t>df</a:t>
            </a:r>
            <a:r>
              <a:rPr lang="en-IN" dirty="0"/>
              <a:t> = </a:t>
            </a:r>
            <a:r>
              <a:rPr lang="en-IN" dirty="0" err="1"/>
              <a:t>pd.read_csv</a:t>
            </a:r>
            <a:r>
              <a:rPr lang="en-IN" dirty="0"/>
              <a:t>(f)</a:t>
            </a:r>
          </a:p>
          <a:p>
            <a:pPr algn="l"/>
            <a:r>
              <a:rPr lang="en-IN" dirty="0"/>
              <a:t># Data </a:t>
            </a:r>
            <a:r>
              <a:rPr lang="en-IN" dirty="0" err="1"/>
              <a:t>preprocessingdf.replace</a:t>
            </a:r>
            <a:r>
              <a:rPr lang="en-IN" dirty="0"/>
              <a:t>("\\N", pd.NA, </a:t>
            </a:r>
            <a:r>
              <a:rPr lang="en-IN" dirty="0" err="1"/>
              <a:t>inplace</a:t>
            </a:r>
            <a:r>
              <a:rPr lang="en-IN" dirty="0"/>
              <a:t>=True)</a:t>
            </a:r>
          </a:p>
          <a:p>
            <a:pPr algn="l"/>
            <a:r>
              <a:rPr lang="en-IN" dirty="0" err="1"/>
              <a:t>df</a:t>
            </a:r>
            <a:r>
              <a:rPr lang="en-IN" dirty="0"/>
              <a:t>["Age"] = </a:t>
            </a:r>
            <a:r>
              <a:rPr lang="en-IN" dirty="0" err="1"/>
              <a:t>pd.to_numeric</a:t>
            </a:r>
            <a:r>
              <a:rPr lang="en-IN" dirty="0"/>
              <a:t>(</a:t>
            </a:r>
            <a:r>
              <a:rPr lang="en-IN" dirty="0" err="1"/>
              <a:t>df</a:t>
            </a:r>
            <a:r>
              <a:rPr lang="en-IN" dirty="0"/>
              <a:t>["Age"], errors="coerce")</a:t>
            </a:r>
          </a:p>
          <a:p>
            <a:pPr algn="l"/>
            <a:r>
              <a:rPr lang="en-IN" dirty="0" err="1"/>
              <a:t>df</a:t>
            </a:r>
            <a:r>
              <a:rPr lang="en-IN" dirty="0"/>
              <a:t>["Age"] = </a:t>
            </a:r>
            <a:r>
              <a:rPr lang="en-IN" dirty="0" err="1"/>
              <a:t>df</a:t>
            </a:r>
            <a:r>
              <a:rPr lang="en-IN" dirty="0"/>
              <a:t>["Age"].</a:t>
            </a:r>
            <a:r>
              <a:rPr lang="en-IN" dirty="0" err="1"/>
              <a:t>fillna</a:t>
            </a:r>
            <a:r>
              <a:rPr lang="en-IN" dirty="0"/>
              <a:t>(</a:t>
            </a:r>
            <a:r>
              <a:rPr lang="en-IN" dirty="0" err="1"/>
              <a:t>df</a:t>
            </a:r>
            <a:r>
              <a:rPr lang="en-IN" dirty="0"/>
              <a:t>["Age"].median())</a:t>
            </a:r>
          </a:p>
          <a:p>
            <a:pPr algn="l"/>
            <a:r>
              <a:rPr lang="en-IN" dirty="0" err="1"/>
              <a:t>df</a:t>
            </a:r>
            <a:r>
              <a:rPr lang="en-IN" dirty="0"/>
              <a:t>["Fare"] = </a:t>
            </a:r>
            <a:r>
              <a:rPr lang="en-IN" dirty="0" err="1"/>
              <a:t>pd.to_numeric</a:t>
            </a:r>
            <a:r>
              <a:rPr lang="en-IN" dirty="0"/>
              <a:t>(</a:t>
            </a:r>
            <a:r>
              <a:rPr lang="en-IN" dirty="0" err="1"/>
              <a:t>df</a:t>
            </a:r>
            <a:r>
              <a:rPr lang="en-IN" dirty="0"/>
              <a:t>["Fare"], errors="coerce")</a:t>
            </a:r>
          </a:p>
          <a:p>
            <a:pPr algn="l"/>
            <a:r>
              <a:rPr lang="en-IN" dirty="0" err="1"/>
              <a:t>df</a:t>
            </a:r>
            <a:r>
              <a:rPr lang="en-IN" dirty="0"/>
              <a:t>["Fare"] = </a:t>
            </a:r>
            <a:r>
              <a:rPr lang="en-IN" dirty="0" err="1"/>
              <a:t>df</a:t>
            </a:r>
            <a:r>
              <a:rPr lang="en-IN" dirty="0"/>
              <a:t>["Fare"].</a:t>
            </a:r>
            <a:r>
              <a:rPr lang="en-IN" dirty="0" err="1"/>
              <a:t>fillna</a:t>
            </a:r>
            <a:r>
              <a:rPr lang="en-IN" dirty="0"/>
              <a:t>(</a:t>
            </a:r>
            <a:r>
              <a:rPr lang="en-IN" dirty="0" err="1"/>
              <a:t>df</a:t>
            </a:r>
            <a:r>
              <a:rPr lang="en-IN" dirty="0"/>
              <a:t>["Fare"].median())</a:t>
            </a:r>
          </a:p>
          <a:p>
            <a:pPr algn="l"/>
            <a:r>
              <a:rPr lang="en-IN" dirty="0" err="1"/>
              <a:t>df</a:t>
            </a:r>
            <a:r>
              <a:rPr lang="en-IN" dirty="0"/>
              <a:t>["Embarked"] = </a:t>
            </a:r>
            <a:r>
              <a:rPr lang="en-IN" dirty="0" err="1"/>
              <a:t>df</a:t>
            </a:r>
            <a:r>
              <a:rPr lang="en-IN" dirty="0"/>
              <a:t>["Embarked"].</a:t>
            </a:r>
            <a:r>
              <a:rPr lang="en-IN" dirty="0" err="1"/>
              <a:t>fillna</a:t>
            </a:r>
            <a:r>
              <a:rPr lang="en-IN" dirty="0"/>
              <a:t>(</a:t>
            </a:r>
            <a:r>
              <a:rPr lang="en-IN" dirty="0" err="1"/>
              <a:t>df</a:t>
            </a:r>
            <a:r>
              <a:rPr lang="en-IN" dirty="0"/>
              <a:t>["Embarked"].mode()[0])</a:t>
            </a:r>
          </a:p>
        </p:txBody>
      </p:sp>
    </p:spTree>
    <p:extLst>
      <p:ext uri="{BB962C8B-B14F-4D97-AF65-F5344CB8AC3E}">
        <p14:creationId xmlns:p14="http://schemas.microsoft.com/office/powerpoint/2010/main" val="2295134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TM04033921[[fn=Damask]]</Template>
  <TotalTime>58</TotalTime>
  <Words>1206</Words>
  <Application>Microsoft Office PowerPoint</Application>
  <PresentationFormat>Widescreen</PresentationFormat>
  <Paragraphs>126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Arial Unicode MS</vt:lpstr>
      <vt:lpstr>Bookman Old Style</vt:lpstr>
      <vt:lpstr>Rockwell</vt:lpstr>
      <vt:lpstr>Times roman</vt:lpstr>
      <vt:lpstr>Damask</vt:lpstr>
      <vt:lpstr>PowerPoint Presentation</vt:lpstr>
      <vt:lpstr>PROBLEM STATEMENT</vt:lpstr>
      <vt:lpstr>The goal of this project is to develop a classification model to predict whether a passenger survived the Titanic disaster, using the Titanic dataset provided by Kaggle. This dataset includes various passenger details such as age, gender, ticket class, fare, and number of family members aboard. To build an effective predictive model, the data will first be cleaned by handling missing values and converting categorical variables into numerical form. After preprocessing, the Naive Bayes classification algorithm will be applied. Naive Bayes is a probabilistic model based on Bayes' Theorem and is particularly useful for classification tasks involving categorical data. The final objective is to assess the model’s accuracy and understand which features contribute most to the likelihood of survival</vt:lpstr>
      <vt:lpstr>🧠methodology</vt:lpstr>
      <vt:lpstr>.</vt:lpstr>
      <vt:lpstr>.</vt:lpstr>
      <vt:lpstr>Output/result</vt:lpstr>
      <vt:lpstr>references</vt:lpstr>
      <vt:lpstr>code</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Tanishka Tyagi</dc:creator>
  <cp:lastModifiedBy>Tanishka Tyagi</cp:lastModifiedBy>
  <cp:revision>1</cp:revision>
  <dcterms:created xsi:type="dcterms:W3CDTF">2025-05-27T04:39:24Z</dcterms:created>
  <dcterms:modified xsi:type="dcterms:W3CDTF">2025-05-27T06:37:22Z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