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84" r:id="rId4"/>
    <p:sldId id="285" r:id="rId5"/>
    <p:sldId id="258" r:id="rId6"/>
    <p:sldId id="259" r:id="rId7"/>
    <p:sldId id="260" r:id="rId8"/>
    <p:sldId id="261" r:id="rId9"/>
    <p:sldId id="262" r:id="rId10"/>
    <p:sldId id="266" r:id="rId11"/>
    <p:sldId id="267" r:id="rId12"/>
    <p:sldId id="268" r:id="rId13"/>
    <p:sldId id="272" r:id="rId14"/>
    <p:sldId id="270" r:id="rId15"/>
    <p:sldId id="269" r:id="rId16"/>
    <p:sldId id="286" r:id="rId17"/>
    <p:sldId id="287" r:id="rId18"/>
    <p:sldId id="288" r:id="rId19"/>
    <p:sldId id="289" r:id="rId20"/>
    <p:sldId id="273" r:id="rId21"/>
    <p:sldId id="274" r:id="rId22"/>
    <p:sldId id="275" r:id="rId23"/>
    <p:sldId id="276" r:id="rId24"/>
    <p:sldId id="277" r:id="rId25"/>
    <p:sldId id="279" r:id="rId26"/>
    <p:sldId id="278"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4A254-C78F-45DF-86E4-742A09BC1EB6}" v="1091" dt="2022-12-14T04:09:20.599"/>
    <p1510:client id="{5D07F03F-58C2-4502-8956-8EE6619CB5B4}" v="243" dt="2022-12-21T21:18:30.438"/>
    <p1510:client id="{AEA0202E-873E-449F-AA0B-33776E3BD84E}" v="18" dt="2022-12-03T17:21:00.778"/>
    <p1510:client id="{CCD22F7A-75B1-4678-B9AA-F0730E944788}" v="219" dt="2022-12-21T23:29:14.501"/>
    <p1510:client id="{E0752414-D105-4FF1-A50F-1EC34DDA2760}" v="27" dt="2022-12-19T05:51:07.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Patel" userId="59badc226986c46d" providerId="Windows Live" clId="Web-{E0752414-D105-4FF1-A50F-1EC34DDA2760}"/>
    <pc:docChg chg="addSld delSld modSld">
      <pc:chgData name="Yash Patel" userId="59badc226986c46d" providerId="Windows Live" clId="Web-{E0752414-D105-4FF1-A50F-1EC34DDA2760}" dt="2022-12-19T05:51:07.043" v="32" actId="20577"/>
      <pc:docMkLst>
        <pc:docMk/>
      </pc:docMkLst>
      <pc:sldChg chg="modSp">
        <pc:chgData name="Yash Patel" userId="59badc226986c46d" providerId="Windows Live" clId="Web-{E0752414-D105-4FF1-A50F-1EC34DDA2760}" dt="2022-12-19T05:51:07.043" v="32" actId="20577"/>
        <pc:sldMkLst>
          <pc:docMk/>
          <pc:sldMk cId="109857222" sldId="256"/>
        </pc:sldMkLst>
        <pc:spChg chg="mod">
          <ac:chgData name="Yash Patel" userId="59badc226986c46d" providerId="Windows Live" clId="Web-{E0752414-D105-4FF1-A50F-1EC34DDA2760}" dt="2022-12-19T05:51:07.043" v="32" actId="20577"/>
          <ac:spMkLst>
            <pc:docMk/>
            <pc:sldMk cId="109857222" sldId="256"/>
            <ac:spMk id="3" creationId="{00000000-0000-0000-0000-000000000000}"/>
          </ac:spMkLst>
        </pc:spChg>
      </pc:sldChg>
      <pc:sldChg chg="addSp delSp modSp mod modClrScheme chgLayout">
        <pc:chgData name="Yash Patel" userId="59badc226986c46d" providerId="Windows Live" clId="Web-{E0752414-D105-4FF1-A50F-1EC34DDA2760}" dt="2022-12-18T23:51:11.381" v="28" actId="14100"/>
        <pc:sldMkLst>
          <pc:docMk/>
          <pc:sldMk cId="524358142" sldId="268"/>
        </pc:sldMkLst>
        <pc:spChg chg="mod ord">
          <ac:chgData name="Yash Patel" userId="59badc226986c46d" providerId="Windows Live" clId="Web-{E0752414-D105-4FF1-A50F-1EC34DDA2760}" dt="2022-12-18T23:46:00.934" v="8"/>
          <ac:spMkLst>
            <pc:docMk/>
            <pc:sldMk cId="524358142" sldId="268"/>
            <ac:spMk id="2" creationId="{DFA927C4-0A5E-3E30-FD48-1F715600A462}"/>
          </ac:spMkLst>
        </pc:spChg>
        <pc:spChg chg="add del mod">
          <ac:chgData name="Yash Patel" userId="59badc226986c46d" providerId="Windows Live" clId="Web-{E0752414-D105-4FF1-A50F-1EC34DDA2760}" dt="2022-12-18T23:46:00.934" v="8"/>
          <ac:spMkLst>
            <pc:docMk/>
            <pc:sldMk cId="524358142" sldId="268"/>
            <ac:spMk id="4" creationId="{5FDCD408-1C9F-116D-2B85-EA9FCF3E9060}"/>
          </ac:spMkLst>
        </pc:spChg>
        <pc:picChg chg="mod ord">
          <ac:chgData name="Yash Patel" userId="59badc226986c46d" providerId="Windows Live" clId="Web-{E0752414-D105-4FF1-A50F-1EC34DDA2760}" dt="2022-12-18T23:51:11.381" v="28" actId="14100"/>
          <ac:picMkLst>
            <pc:docMk/>
            <pc:sldMk cId="524358142" sldId="268"/>
            <ac:picMk id="5" creationId="{985F55F0-0508-F195-5D6F-2A958A688171}"/>
          </ac:picMkLst>
        </pc:picChg>
        <pc:picChg chg="del">
          <ac:chgData name="Yash Patel" userId="59badc226986c46d" providerId="Windows Live" clId="Web-{E0752414-D105-4FF1-A50F-1EC34DDA2760}" dt="2022-12-18T23:45:25.902" v="4"/>
          <ac:picMkLst>
            <pc:docMk/>
            <pc:sldMk cId="524358142" sldId="268"/>
            <ac:picMk id="6" creationId="{73645880-4983-86E6-6ED2-C781D9275693}"/>
          </ac:picMkLst>
        </pc:picChg>
      </pc:sldChg>
      <pc:sldChg chg="new del">
        <pc:chgData name="Yash Patel" userId="59badc226986c46d" providerId="Windows Live" clId="Web-{E0752414-D105-4FF1-A50F-1EC34DDA2760}" dt="2022-12-18T23:44:23.744" v="2"/>
        <pc:sldMkLst>
          <pc:docMk/>
          <pc:sldMk cId="4157607369" sldId="271"/>
        </pc:sldMkLst>
      </pc:sldChg>
      <pc:sldChg chg="addSp delSp modSp new mod setBg">
        <pc:chgData name="Yash Patel" userId="59badc226986c46d" providerId="Windows Live" clId="Web-{E0752414-D105-4FF1-A50F-1EC34DDA2760}" dt="2022-12-18T23:50:18.692" v="23" actId="1076"/>
        <pc:sldMkLst>
          <pc:docMk/>
          <pc:sldMk cId="3819840256" sldId="272"/>
        </pc:sldMkLst>
        <pc:spChg chg="del">
          <ac:chgData name="Yash Patel" userId="59badc226986c46d" providerId="Windows Live" clId="Web-{E0752414-D105-4FF1-A50F-1EC34DDA2760}" dt="2022-12-18T23:46:35.669" v="10"/>
          <ac:spMkLst>
            <pc:docMk/>
            <pc:sldMk cId="3819840256" sldId="272"/>
            <ac:spMk id="2" creationId="{740BF087-F82B-F794-C662-C9E9ED06AD4B}"/>
          </ac:spMkLst>
        </pc:spChg>
        <pc:spChg chg="del">
          <ac:chgData name="Yash Patel" userId="59badc226986c46d" providerId="Windows Live" clId="Web-{E0752414-D105-4FF1-A50F-1EC34DDA2760}" dt="2022-12-18T23:45:04.854" v="3"/>
          <ac:spMkLst>
            <pc:docMk/>
            <pc:sldMk cId="3819840256" sldId="272"/>
            <ac:spMk id="3" creationId="{5D3FB25D-1B94-FE0B-9CC1-00837E9DC210}"/>
          </ac:spMkLst>
        </pc:spChg>
        <pc:spChg chg="add del">
          <ac:chgData name="Yash Patel" userId="59badc226986c46d" providerId="Windows Live" clId="Web-{E0752414-D105-4FF1-A50F-1EC34DDA2760}" dt="2022-12-18T23:48:36.970" v="18"/>
          <ac:spMkLst>
            <pc:docMk/>
            <pc:sldMk cId="3819840256" sldId="272"/>
            <ac:spMk id="16" creationId="{70CCC791-94D7-4BB8-9EDF-423CEA1F6215}"/>
          </ac:spMkLst>
        </pc:spChg>
        <pc:spChg chg="add del">
          <ac:chgData name="Yash Patel" userId="59badc226986c46d" providerId="Windows Live" clId="Web-{E0752414-D105-4FF1-A50F-1EC34DDA2760}" dt="2022-12-18T23:48:36.970" v="18"/>
          <ac:spMkLst>
            <pc:docMk/>
            <pc:sldMk cId="3819840256" sldId="272"/>
            <ac:spMk id="18" creationId="{ED55A19D-297C-4231-AD1F-08EF9B4AA8F4}"/>
          </ac:spMkLst>
        </pc:spChg>
        <pc:spChg chg="add del">
          <ac:chgData name="Yash Patel" userId="59badc226986c46d" providerId="Windows Live" clId="Web-{E0752414-D105-4FF1-A50F-1EC34DDA2760}" dt="2022-12-18T23:48:36.970" v="18"/>
          <ac:spMkLst>
            <pc:docMk/>
            <pc:sldMk cId="3819840256" sldId="272"/>
            <ac:spMk id="20" creationId="{98875539-0E84-455D-BC55-CA2C4BD93DC2}"/>
          </ac:spMkLst>
        </pc:spChg>
        <pc:spChg chg="add del">
          <ac:chgData name="Yash Patel" userId="59badc226986c46d" providerId="Windows Live" clId="Web-{E0752414-D105-4FF1-A50F-1EC34DDA2760}" dt="2022-12-18T23:48:36.970" v="18"/>
          <ac:spMkLst>
            <pc:docMk/>
            <pc:sldMk cId="3819840256" sldId="272"/>
            <ac:spMk id="22" creationId="{5F9176D7-CC1C-4175-B08A-01FB9F4F3CB5}"/>
          </ac:spMkLst>
        </pc:spChg>
        <pc:spChg chg="add del">
          <ac:chgData name="Yash Patel" userId="59badc226986c46d" providerId="Windows Live" clId="Web-{E0752414-D105-4FF1-A50F-1EC34DDA2760}" dt="2022-12-18T23:48:36.970" v="18"/>
          <ac:spMkLst>
            <pc:docMk/>
            <pc:sldMk cId="3819840256" sldId="272"/>
            <ac:spMk id="24" creationId="{D83469C6-FD66-4B54-921B-8031CD42BA2F}"/>
          </ac:spMkLst>
        </pc:spChg>
        <pc:spChg chg="add del">
          <ac:chgData name="Yash Patel" userId="59badc226986c46d" providerId="Windows Live" clId="Web-{E0752414-D105-4FF1-A50F-1EC34DDA2760}" dt="2022-12-18T23:48:36.970" v="18"/>
          <ac:spMkLst>
            <pc:docMk/>
            <pc:sldMk cId="3819840256" sldId="272"/>
            <ac:spMk id="26" creationId="{6F0C6814-AEA4-4409-9A89-7AC1D41EB7CA}"/>
          </ac:spMkLst>
        </pc:spChg>
        <pc:spChg chg="add del">
          <ac:chgData name="Yash Patel" userId="59badc226986c46d" providerId="Windows Live" clId="Web-{E0752414-D105-4FF1-A50F-1EC34DDA2760}" dt="2022-12-18T23:48:36.970" v="18"/>
          <ac:spMkLst>
            <pc:docMk/>
            <pc:sldMk cId="3819840256" sldId="272"/>
            <ac:spMk id="28" creationId="{6754052F-5B23-433C-8ADA-E8F0F8438144}"/>
          </ac:spMkLst>
        </pc:spChg>
        <pc:spChg chg="add del">
          <ac:chgData name="Yash Patel" userId="59badc226986c46d" providerId="Windows Live" clId="Web-{E0752414-D105-4FF1-A50F-1EC34DDA2760}" dt="2022-12-18T23:48:36.970" v="18"/>
          <ac:spMkLst>
            <pc:docMk/>
            <pc:sldMk cId="3819840256" sldId="272"/>
            <ac:spMk id="30" creationId="{FB2B180F-0C1C-4489-B089-6B68FD7AB38F}"/>
          </ac:spMkLst>
        </pc:spChg>
        <pc:spChg chg="add del">
          <ac:chgData name="Yash Patel" userId="59badc226986c46d" providerId="Windows Live" clId="Web-{E0752414-D105-4FF1-A50F-1EC34DDA2760}" dt="2022-12-18T23:48:36.954" v="17"/>
          <ac:spMkLst>
            <pc:docMk/>
            <pc:sldMk cId="3819840256" sldId="272"/>
            <ac:spMk id="41" creationId="{70C7EC54-0C86-619B-A268-A22DA537AF72}"/>
          </ac:spMkLst>
        </pc:spChg>
        <pc:spChg chg="add del">
          <ac:chgData name="Yash Patel" userId="59badc226986c46d" providerId="Windows Live" clId="Web-{E0752414-D105-4FF1-A50F-1EC34DDA2760}" dt="2022-12-18T23:48:36.954" v="17"/>
          <ac:spMkLst>
            <pc:docMk/>
            <pc:sldMk cId="3819840256" sldId="272"/>
            <ac:spMk id="44" creationId="{5A0118C5-4F8D-4CF4-BADD-53FEACC6C42A}"/>
          </ac:spMkLst>
        </pc:spChg>
        <pc:spChg chg="add del">
          <ac:chgData name="Yash Patel" userId="59badc226986c46d" providerId="Windows Live" clId="Web-{E0752414-D105-4FF1-A50F-1EC34DDA2760}" dt="2022-12-18T23:48:36.954" v="17"/>
          <ac:spMkLst>
            <pc:docMk/>
            <pc:sldMk cId="3819840256" sldId="272"/>
            <ac:spMk id="46" creationId="{F98F79A4-A6C7-4101-B1E9-27E05CB7CFA0}"/>
          </ac:spMkLst>
        </pc:spChg>
        <pc:spChg chg="add del">
          <ac:chgData name="Yash Patel" userId="59badc226986c46d" providerId="Windows Live" clId="Web-{E0752414-D105-4FF1-A50F-1EC34DDA2760}" dt="2022-12-18T23:48:36.954" v="17"/>
          <ac:spMkLst>
            <pc:docMk/>
            <pc:sldMk cId="3819840256" sldId="272"/>
            <ac:spMk id="48" creationId="{79AFCB35-9C04-4524-A0B1-57FF6865D013}"/>
          </ac:spMkLst>
        </pc:spChg>
        <pc:spChg chg="add del">
          <ac:chgData name="Yash Patel" userId="59badc226986c46d" providerId="Windows Live" clId="Web-{E0752414-D105-4FF1-A50F-1EC34DDA2760}" dt="2022-12-18T23:48:29.923" v="15"/>
          <ac:spMkLst>
            <pc:docMk/>
            <pc:sldMk cId="3819840256" sldId="272"/>
            <ac:spMk id="49" creationId="{70CCC791-94D7-4BB8-9EDF-423CEA1F6215}"/>
          </ac:spMkLst>
        </pc:spChg>
        <pc:spChg chg="add del">
          <ac:chgData name="Yash Patel" userId="59badc226986c46d" providerId="Windows Live" clId="Web-{E0752414-D105-4FF1-A50F-1EC34DDA2760}" dt="2022-12-18T23:48:36.954" v="17"/>
          <ac:spMkLst>
            <pc:docMk/>
            <pc:sldMk cId="3819840256" sldId="272"/>
            <ac:spMk id="50" creationId="{D11AD2AD-0BA0-4DD3-8EEA-84686A0E718C}"/>
          </ac:spMkLst>
        </pc:spChg>
        <pc:spChg chg="add del">
          <ac:chgData name="Yash Patel" userId="59badc226986c46d" providerId="Windows Live" clId="Web-{E0752414-D105-4FF1-A50F-1EC34DDA2760}" dt="2022-12-18T23:48:29.923" v="15"/>
          <ac:spMkLst>
            <pc:docMk/>
            <pc:sldMk cId="3819840256" sldId="272"/>
            <ac:spMk id="51" creationId="{ED55A19D-297C-4231-AD1F-08EF9B4AA8F4}"/>
          </ac:spMkLst>
        </pc:spChg>
        <pc:spChg chg="add del">
          <ac:chgData name="Yash Patel" userId="59badc226986c46d" providerId="Windows Live" clId="Web-{E0752414-D105-4FF1-A50F-1EC34DDA2760}" dt="2022-12-18T23:48:36.954" v="17"/>
          <ac:spMkLst>
            <pc:docMk/>
            <pc:sldMk cId="3819840256" sldId="272"/>
            <ac:spMk id="52" creationId="{83C8019B-3985-409B-9B87-494B974EE9A2}"/>
          </ac:spMkLst>
        </pc:spChg>
        <pc:spChg chg="add del">
          <ac:chgData name="Yash Patel" userId="59badc226986c46d" providerId="Windows Live" clId="Web-{E0752414-D105-4FF1-A50F-1EC34DDA2760}" dt="2022-12-18T23:48:29.923" v="15"/>
          <ac:spMkLst>
            <pc:docMk/>
            <pc:sldMk cId="3819840256" sldId="272"/>
            <ac:spMk id="53" creationId="{F6FAAAC1-6D3F-4377-8EFA-ED056CE89616}"/>
          </ac:spMkLst>
        </pc:spChg>
        <pc:spChg chg="add del">
          <ac:chgData name="Yash Patel" userId="59badc226986c46d" providerId="Windows Live" clId="Web-{E0752414-D105-4FF1-A50F-1EC34DDA2760}" dt="2022-12-18T23:48:36.954" v="17"/>
          <ac:spMkLst>
            <pc:docMk/>
            <pc:sldMk cId="3819840256" sldId="272"/>
            <ac:spMk id="54" creationId="{9E5C5460-229E-46C8-A712-CC317985420F}"/>
          </ac:spMkLst>
        </pc:spChg>
        <pc:spChg chg="add del">
          <ac:chgData name="Yash Patel" userId="59badc226986c46d" providerId="Windows Live" clId="Web-{E0752414-D105-4FF1-A50F-1EC34DDA2760}" dt="2022-12-18T23:48:29.923" v="15"/>
          <ac:spMkLst>
            <pc:docMk/>
            <pc:sldMk cId="3819840256" sldId="272"/>
            <ac:spMk id="55" creationId="{0A3322F4-7A6F-4E4B-982F-9FFC5BE4EDB9}"/>
          </ac:spMkLst>
        </pc:spChg>
        <pc:spChg chg="add del">
          <ac:chgData name="Yash Patel" userId="59badc226986c46d" providerId="Windows Live" clId="Web-{E0752414-D105-4FF1-A50F-1EC34DDA2760}" dt="2022-12-18T23:48:36.954" v="17"/>
          <ac:spMkLst>
            <pc:docMk/>
            <pc:sldMk cId="3819840256" sldId="272"/>
            <ac:spMk id="56" creationId="{B85A4DB3-61AA-49A1-85A9-B3397CD519AB}"/>
          </ac:spMkLst>
        </pc:spChg>
        <pc:spChg chg="add del">
          <ac:chgData name="Yash Patel" userId="59badc226986c46d" providerId="Windows Live" clId="Web-{E0752414-D105-4FF1-A50F-1EC34DDA2760}" dt="2022-12-18T23:48:54.189" v="20"/>
          <ac:spMkLst>
            <pc:docMk/>
            <pc:sldMk cId="3819840256" sldId="272"/>
            <ac:spMk id="57" creationId="{D83469C6-FD66-4B54-921B-8031CD42BA2F}"/>
          </ac:spMkLst>
        </pc:spChg>
        <pc:spChg chg="add del">
          <ac:chgData name="Yash Patel" userId="59badc226986c46d" providerId="Windows Live" clId="Web-{E0752414-D105-4FF1-A50F-1EC34DDA2760}" dt="2022-12-18T23:48:54.189" v="20"/>
          <ac:spMkLst>
            <pc:docMk/>
            <pc:sldMk cId="3819840256" sldId="272"/>
            <ac:spMk id="59" creationId="{6F0C6814-AEA4-4409-9A89-7AC1D41EB7CA}"/>
          </ac:spMkLst>
        </pc:spChg>
        <pc:spChg chg="add del">
          <ac:chgData name="Yash Patel" userId="59badc226986c46d" providerId="Windows Live" clId="Web-{E0752414-D105-4FF1-A50F-1EC34DDA2760}" dt="2022-12-18T23:48:54.189" v="20"/>
          <ac:spMkLst>
            <pc:docMk/>
            <pc:sldMk cId="3819840256" sldId="272"/>
            <ac:spMk id="61" creationId="{6754052F-5B23-433C-8ADA-E8F0F8438144}"/>
          </ac:spMkLst>
        </pc:spChg>
        <pc:spChg chg="add del">
          <ac:chgData name="Yash Patel" userId="59badc226986c46d" providerId="Windows Live" clId="Web-{E0752414-D105-4FF1-A50F-1EC34DDA2760}" dt="2022-12-18T23:48:54.189" v="20"/>
          <ac:spMkLst>
            <pc:docMk/>
            <pc:sldMk cId="3819840256" sldId="272"/>
            <ac:spMk id="63" creationId="{FB2B180F-0C1C-4489-B089-6B68FD7AB38F}"/>
          </ac:spMkLst>
        </pc:spChg>
        <pc:spChg chg="add del">
          <ac:chgData name="Yash Patel" userId="59badc226986c46d" providerId="Windows Live" clId="Web-{E0752414-D105-4FF1-A50F-1EC34DDA2760}" dt="2022-12-18T23:48:54.189" v="20"/>
          <ac:spMkLst>
            <pc:docMk/>
            <pc:sldMk cId="3819840256" sldId="272"/>
            <ac:spMk id="74" creationId="{70CCC791-94D7-4BB8-9EDF-423CEA1F6215}"/>
          </ac:spMkLst>
        </pc:spChg>
        <pc:spChg chg="add del">
          <ac:chgData name="Yash Patel" userId="59badc226986c46d" providerId="Windows Live" clId="Web-{E0752414-D105-4FF1-A50F-1EC34DDA2760}" dt="2022-12-18T23:48:54.189" v="20"/>
          <ac:spMkLst>
            <pc:docMk/>
            <pc:sldMk cId="3819840256" sldId="272"/>
            <ac:spMk id="75" creationId="{ED55A19D-297C-4231-AD1F-08EF9B4AA8F4}"/>
          </ac:spMkLst>
        </pc:spChg>
        <pc:spChg chg="add del">
          <ac:chgData name="Yash Patel" userId="59badc226986c46d" providerId="Windows Live" clId="Web-{E0752414-D105-4FF1-A50F-1EC34DDA2760}" dt="2022-12-18T23:48:54.189" v="20"/>
          <ac:spMkLst>
            <pc:docMk/>
            <pc:sldMk cId="3819840256" sldId="272"/>
            <ac:spMk id="76" creationId="{98875539-0E84-455D-BC55-CA2C4BD93DC2}"/>
          </ac:spMkLst>
        </pc:spChg>
        <pc:spChg chg="add del">
          <ac:chgData name="Yash Patel" userId="59badc226986c46d" providerId="Windows Live" clId="Web-{E0752414-D105-4FF1-A50F-1EC34DDA2760}" dt="2022-12-18T23:48:54.189" v="20"/>
          <ac:spMkLst>
            <pc:docMk/>
            <pc:sldMk cId="3819840256" sldId="272"/>
            <ac:spMk id="77" creationId="{5F9176D7-CC1C-4175-B08A-01FB9F4F3CB5}"/>
          </ac:spMkLst>
        </pc:spChg>
        <pc:spChg chg="add">
          <ac:chgData name="Yash Patel" userId="59badc226986c46d" providerId="Windows Live" clId="Web-{E0752414-D105-4FF1-A50F-1EC34DDA2760}" dt="2022-12-18T23:48:54.189" v="20"/>
          <ac:spMkLst>
            <pc:docMk/>
            <pc:sldMk cId="3819840256" sldId="272"/>
            <ac:spMk id="89" creationId="{70CCC791-94D7-4BB8-9EDF-423CEA1F6215}"/>
          </ac:spMkLst>
        </pc:spChg>
        <pc:spChg chg="add">
          <ac:chgData name="Yash Patel" userId="59badc226986c46d" providerId="Windows Live" clId="Web-{E0752414-D105-4FF1-A50F-1EC34DDA2760}" dt="2022-12-18T23:48:54.189" v="20"/>
          <ac:spMkLst>
            <pc:docMk/>
            <pc:sldMk cId="3819840256" sldId="272"/>
            <ac:spMk id="91" creationId="{ED55A19D-297C-4231-AD1F-08EF9B4AA8F4}"/>
          </ac:spMkLst>
        </pc:spChg>
        <pc:spChg chg="add">
          <ac:chgData name="Yash Patel" userId="59badc226986c46d" providerId="Windows Live" clId="Web-{E0752414-D105-4FF1-A50F-1EC34DDA2760}" dt="2022-12-18T23:48:54.189" v="20"/>
          <ac:spMkLst>
            <pc:docMk/>
            <pc:sldMk cId="3819840256" sldId="272"/>
            <ac:spMk id="93" creationId="{98875539-0E84-455D-BC55-CA2C4BD93DC2}"/>
          </ac:spMkLst>
        </pc:spChg>
        <pc:spChg chg="add">
          <ac:chgData name="Yash Patel" userId="59badc226986c46d" providerId="Windows Live" clId="Web-{E0752414-D105-4FF1-A50F-1EC34DDA2760}" dt="2022-12-18T23:48:54.189" v="20"/>
          <ac:spMkLst>
            <pc:docMk/>
            <pc:sldMk cId="3819840256" sldId="272"/>
            <ac:spMk id="95" creationId="{5F9176D7-CC1C-4175-B08A-01FB9F4F3CB5}"/>
          </ac:spMkLst>
        </pc:spChg>
        <pc:spChg chg="add">
          <ac:chgData name="Yash Patel" userId="59badc226986c46d" providerId="Windows Live" clId="Web-{E0752414-D105-4FF1-A50F-1EC34DDA2760}" dt="2022-12-18T23:48:54.189" v="20"/>
          <ac:spMkLst>
            <pc:docMk/>
            <pc:sldMk cId="3819840256" sldId="272"/>
            <ac:spMk id="97" creationId="{D83469C6-FD66-4B54-921B-8031CD42BA2F}"/>
          </ac:spMkLst>
        </pc:spChg>
        <pc:spChg chg="add">
          <ac:chgData name="Yash Patel" userId="59badc226986c46d" providerId="Windows Live" clId="Web-{E0752414-D105-4FF1-A50F-1EC34DDA2760}" dt="2022-12-18T23:48:54.189" v="20"/>
          <ac:spMkLst>
            <pc:docMk/>
            <pc:sldMk cId="3819840256" sldId="272"/>
            <ac:spMk id="99" creationId="{6F0C6814-AEA4-4409-9A89-7AC1D41EB7CA}"/>
          </ac:spMkLst>
        </pc:spChg>
        <pc:spChg chg="add">
          <ac:chgData name="Yash Patel" userId="59badc226986c46d" providerId="Windows Live" clId="Web-{E0752414-D105-4FF1-A50F-1EC34DDA2760}" dt="2022-12-18T23:48:54.189" v="20"/>
          <ac:spMkLst>
            <pc:docMk/>
            <pc:sldMk cId="3819840256" sldId="272"/>
            <ac:spMk id="101" creationId="{6754052F-5B23-433C-8ADA-E8F0F8438144}"/>
          </ac:spMkLst>
        </pc:spChg>
        <pc:spChg chg="add">
          <ac:chgData name="Yash Patel" userId="59badc226986c46d" providerId="Windows Live" clId="Web-{E0752414-D105-4FF1-A50F-1EC34DDA2760}" dt="2022-12-18T23:48:54.189" v="20"/>
          <ac:spMkLst>
            <pc:docMk/>
            <pc:sldMk cId="3819840256" sldId="272"/>
            <ac:spMk id="103" creationId="{FB2B180F-0C1C-4489-B089-6B68FD7AB38F}"/>
          </ac:spMkLst>
        </pc:spChg>
        <pc:grpChg chg="add del">
          <ac:chgData name="Yash Patel" userId="59badc226986c46d" providerId="Windows Live" clId="Web-{E0752414-D105-4FF1-A50F-1EC34DDA2760}" dt="2022-12-18T23:48:36.970" v="18"/>
          <ac:grpSpMkLst>
            <pc:docMk/>
            <pc:sldMk cId="3819840256" sldId="272"/>
            <ac:grpSpMk id="9" creationId="{773CCE17-EE0F-40E0-B7AE-CF7677B64709}"/>
          </ac:grpSpMkLst>
        </pc:grpChg>
        <pc:grpChg chg="add del">
          <ac:chgData name="Yash Patel" userId="59badc226986c46d" providerId="Windows Live" clId="Web-{E0752414-D105-4FF1-A50F-1EC34DDA2760}" dt="2022-12-18T23:48:36.970" v="18"/>
          <ac:grpSpMkLst>
            <pc:docMk/>
            <pc:sldMk cId="3819840256" sldId="272"/>
            <ac:grpSpMk id="32" creationId="{F8DA0E47-CC59-4007-BDA3-0D5A4CF235D6}"/>
          </ac:grpSpMkLst>
        </pc:grpChg>
        <pc:grpChg chg="add del">
          <ac:chgData name="Yash Patel" userId="59badc226986c46d" providerId="Windows Live" clId="Web-{E0752414-D105-4FF1-A50F-1EC34DDA2760}" dt="2022-12-18T23:48:29.923" v="15"/>
          <ac:grpSpMkLst>
            <pc:docMk/>
            <pc:sldMk cId="3819840256" sldId="272"/>
            <ac:grpSpMk id="42" creationId="{773CCE17-EE0F-40E0-B7AE-CF7677B64709}"/>
          </ac:grpSpMkLst>
        </pc:grpChg>
        <pc:grpChg chg="add del">
          <ac:chgData name="Yash Patel" userId="59badc226986c46d" providerId="Windows Live" clId="Web-{E0752414-D105-4FF1-A50F-1EC34DDA2760}" dt="2022-12-18T23:48:36.954" v="17"/>
          <ac:grpSpMkLst>
            <pc:docMk/>
            <pc:sldMk cId="3819840256" sldId="272"/>
            <ac:grpSpMk id="58" creationId="{0C156BF8-7FF7-440F-BE2B-417DFFE8BFA5}"/>
          </ac:grpSpMkLst>
        </pc:grpChg>
        <pc:grpChg chg="add del">
          <ac:chgData name="Yash Patel" userId="59badc226986c46d" providerId="Windows Live" clId="Web-{E0752414-D105-4FF1-A50F-1EC34DDA2760}" dt="2022-12-18T23:48:54.189" v="20"/>
          <ac:grpSpMkLst>
            <pc:docMk/>
            <pc:sldMk cId="3819840256" sldId="272"/>
            <ac:grpSpMk id="65" creationId="{F8DA0E47-CC59-4007-BDA3-0D5A4CF235D6}"/>
          </ac:grpSpMkLst>
        </pc:grpChg>
        <pc:grpChg chg="add del">
          <ac:chgData name="Yash Patel" userId="59badc226986c46d" providerId="Windows Live" clId="Web-{E0752414-D105-4FF1-A50F-1EC34DDA2760}" dt="2022-12-18T23:48:54.189" v="20"/>
          <ac:grpSpMkLst>
            <pc:docMk/>
            <pc:sldMk cId="3819840256" sldId="272"/>
            <ac:grpSpMk id="71" creationId="{773CCE17-EE0F-40E0-B7AE-CF7677B64709}"/>
          </ac:grpSpMkLst>
        </pc:grpChg>
        <pc:grpChg chg="add">
          <ac:chgData name="Yash Patel" userId="59badc226986c46d" providerId="Windows Live" clId="Web-{E0752414-D105-4FF1-A50F-1EC34DDA2760}" dt="2022-12-18T23:48:54.189" v="20"/>
          <ac:grpSpMkLst>
            <pc:docMk/>
            <pc:sldMk cId="3819840256" sldId="272"/>
            <ac:grpSpMk id="82" creationId="{773CCE17-EE0F-40E0-B7AE-CF7677B64709}"/>
          </ac:grpSpMkLst>
        </pc:grpChg>
        <pc:grpChg chg="add">
          <ac:chgData name="Yash Patel" userId="59badc226986c46d" providerId="Windows Live" clId="Web-{E0752414-D105-4FF1-A50F-1EC34DDA2760}" dt="2022-12-18T23:48:54.189" v="20"/>
          <ac:grpSpMkLst>
            <pc:docMk/>
            <pc:sldMk cId="3819840256" sldId="272"/>
            <ac:grpSpMk id="105" creationId="{F8DA0E47-CC59-4007-BDA3-0D5A4CF235D6}"/>
          </ac:grpSpMkLst>
        </pc:grpChg>
        <pc:picChg chg="add mod ord modCrop">
          <ac:chgData name="Yash Patel" userId="59badc226986c46d" providerId="Windows Live" clId="Web-{E0752414-D105-4FF1-A50F-1EC34DDA2760}" dt="2022-12-18T23:50:18.692" v="23" actId="1076"/>
          <ac:picMkLst>
            <pc:docMk/>
            <pc:sldMk cId="3819840256" sldId="272"/>
            <ac:picMk id="4" creationId="{0AD3E546-CD5B-7F82-DD36-99A5ED8E695E}"/>
          </ac:picMkLst>
        </pc:picChg>
      </pc:sldChg>
      <pc:sldChg chg="new del">
        <pc:chgData name="Yash Patel" userId="59badc226986c46d" providerId="Windows Live" clId="Web-{E0752414-D105-4FF1-A50F-1EC34DDA2760}" dt="2022-12-18T23:45:37.511" v="6"/>
        <pc:sldMkLst>
          <pc:docMk/>
          <pc:sldMk cId="1059251463" sldId="273"/>
        </pc:sldMkLst>
      </pc:sldChg>
      <pc:sldChg chg="new del">
        <pc:chgData name="Yash Patel" userId="59badc226986c46d" providerId="Windows Live" clId="Web-{E0752414-D105-4FF1-A50F-1EC34DDA2760}" dt="2022-12-18T23:46:04.543" v="9"/>
        <pc:sldMkLst>
          <pc:docMk/>
          <pc:sldMk cId="1759912024" sldId="273"/>
        </pc:sldMkLst>
      </pc:sldChg>
    </pc:docChg>
  </pc:docChgLst>
  <pc:docChgLst>
    <pc:chgData name="Yash Patel" userId="59badc226986c46d" providerId="Windows Live" clId="Web-{CCD22F7A-75B1-4678-B9AA-F0730E944788}"/>
    <pc:docChg chg="addSld delSld modSld addMainMaster delMainMaster">
      <pc:chgData name="Yash Patel" userId="59badc226986c46d" providerId="Windows Live" clId="Web-{CCD22F7A-75B1-4678-B9AA-F0730E944788}" dt="2022-12-21T23:29:14.641" v="261"/>
      <pc:docMkLst>
        <pc:docMk/>
      </pc:docMkLst>
      <pc:sldChg chg="addSp delSp modSp mod modTransition setBg modClrScheme delDesignElem chgLayout">
        <pc:chgData name="Yash Patel" userId="59badc226986c46d" providerId="Windows Live" clId="Web-{CCD22F7A-75B1-4678-B9AA-F0730E944788}" dt="2022-12-21T23:00:02.904" v="161"/>
        <pc:sldMkLst>
          <pc:docMk/>
          <pc:sldMk cId="109857222" sldId="256"/>
        </pc:sldMkLst>
        <pc:spChg chg="mod ord">
          <ac:chgData name="Yash Patel" userId="59badc226986c46d" providerId="Windows Live" clId="Web-{CCD22F7A-75B1-4678-B9AA-F0730E944788}" dt="2022-12-21T22:05:38.896" v="47"/>
          <ac:spMkLst>
            <pc:docMk/>
            <pc:sldMk cId="109857222" sldId="256"/>
            <ac:spMk id="2" creationId="{00000000-0000-0000-0000-000000000000}"/>
          </ac:spMkLst>
        </pc:spChg>
        <pc:spChg chg="mod ord">
          <ac:chgData name="Yash Patel" userId="59badc226986c46d" providerId="Windows Live" clId="Web-{CCD22F7A-75B1-4678-B9AA-F0730E944788}" dt="2022-12-21T22:05:38.896" v="47"/>
          <ac:spMkLst>
            <pc:docMk/>
            <pc:sldMk cId="109857222" sldId="256"/>
            <ac:spMk id="3" creationId="{00000000-0000-0000-0000-000000000000}"/>
          </ac:spMkLst>
        </pc:spChg>
        <pc:spChg chg="add">
          <ac:chgData name="Yash Patel" userId="59badc226986c46d" providerId="Windows Live" clId="Web-{CCD22F7A-75B1-4678-B9AA-F0730E944788}" dt="2022-12-21T22:05:38.896" v="47"/>
          <ac:spMkLst>
            <pc:docMk/>
            <pc:sldMk cId="109857222" sldId="256"/>
            <ac:spMk id="5" creationId="{59EC6FFF-3949-4638-A265-B1515909B9FA}"/>
          </ac:spMkLst>
        </pc:spChg>
        <pc:spChg chg="add">
          <ac:chgData name="Yash Patel" userId="59badc226986c46d" providerId="Windows Live" clId="Web-{CCD22F7A-75B1-4678-B9AA-F0730E944788}" dt="2022-12-21T22:05:38.896" v="47"/>
          <ac:spMkLst>
            <pc:docMk/>
            <pc:sldMk cId="109857222" sldId="256"/>
            <ac:spMk id="6" creationId="{8C05BC5F-3118-49D0-B18C-5D9CC922C23D}"/>
          </ac:spMkLst>
        </pc:spChg>
        <pc:spChg chg="add">
          <ac:chgData name="Yash Patel" userId="59badc226986c46d" providerId="Windows Live" clId="Web-{CCD22F7A-75B1-4678-B9AA-F0730E944788}" dt="2022-12-21T22:05:38.896" v="47"/>
          <ac:spMkLst>
            <pc:docMk/>
            <pc:sldMk cId="109857222" sldId="256"/>
            <ac:spMk id="7" creationId="{9A4B1E59-3C8A-453C-B841-6AB3B0CF7069}"/>
          </ac:spMkLst>
        </pc:spChg>
        <pc:spChg chg="del">
          <ac:chgData name="Yash Patel" userId="59badc226986c46d" providerId="Windows Live" clId="Web-{CCD22F7A-75B1-4678-B9AA-F0730E944788}" dt="2022-12-21T22:01:03.041" v="32"/>
          <ac:spMkLst>
            <pc:docMk/>
            <pc:sldMk cId="109857222" sldId="256"/>
            <ac:spMk id="8" creationId="{3A397E3E-B90C-4D82-BAAA-36F7AC6A4565}"/>
          </ac:spMkLst>
        </pc:spChg>
        <pc:spChg chg="del">
          <ac:chgData name="Yash Patel" userId="59badc226986c46d" providerId="Windows Live" clId="Web-{CCD22F7A-75B1-4678-B9AA-F0730E944788}" dt="2022-12-21T22:01:03.041" v="32"/>
          <ac:spMkLst>
            <pc:docMk/>
            <pc:sldMk cId="109857222" sldId="256"/>
            <ac:spMk id="10" creationId="{A2B5CBEA-F125-49B6-8335-227C325B112B}"/>
          </ac:spMkLst>
        </pc:spChg>
        <pc:spChg chg="del">
          <ac:chgData name="Yash Patel" userId="59badc226986c46d" providerId="Windows Live" clId="Web-{CCD22F7A-75B1-4678-B9AA-F0730E944788}" dt="2022-12-21T22:01:03.041" v="32"/>
          <ac:spMkLst>
            <pc:docMk/>
            <pc:sldMk cId="109857222" sldId="256"/>
            <ac:spMk id="12" creationId="{42B987A8-3C5A-4495-85A2-B7BBC3EAC201}"/>
          </ac:spMkLst>
        </pc:spChg>
        <pc:spChg chg="del">
          <ac:chgData name="Yash Patel" userId="59badc226986c46d" providerId="Windows Live" clId="Web-{CCD22F7A-75B1-4678-B9AA-F0730E944788}" dt="2022-12-21T22:01:03.041" v="32"/>
          <ac:spMkLst>
            <pc:docMk/>
            <pc:sldMk cId="109857222" sldId="256"/>
            <ac:spMk id="14" creationId="{2C1D3151-5F97-4860-B56C-C98BD62CC255}"/>
          </ac:spMkLst>
        </pc:spChg>
        <pc:spChg chg="del">
          <ac:chgData name="Yash Patel" userId="59badc226986c46d" providerId="Windows Live" clId="Web-{CCD22F7A-75B1-4678-B9AA-F0730E944788}" dt="2022-12-21T22:01:03.041" v="32"/>
          <ac:spMkLst>
            <pc:docMk/>
            <pc:sldMk cId="109857222" sldId="256"/>
            <ac:spMk id="16" creationId="{AB32CDD2-9715-425B-9CCC-CF8CE92BE064}"/>
          </ac:spMkLst>
        </pc:spChg>
        <pc:spChg chg="del">
          <ac:chgData name="Yash Patel" userId="59badc226986c46d" providerId="Windows Live" clId="Web-{CCD22F7A-75B1-4678-B9AA-F0730E944788}" dt="2022-12-21T22:01:03.041" v="32"/>
          <ac:spMkLst>
            <pc:docMk/>
            <pc:sldMk cId="109857222" sldId="256"/>
            <ac:spMk id="18" creationId="{8CF5E676-CA04-4CED-9F1E-5026ED66E66D}"/>
          </ac:spMkLst>
        </pc:spChg>
        <pc:spChg chg="del">
          <ac:chgData name="Yash Patel" userId="59badc226986c46d" providerId="Windows Live" clId="Web-{CCD22F7A-75B1-4678-B9AA-F0730E944788}" dt="2022-12-21T22:01:03.041" v="32"/>
          <ac:spMkLst>
            <pc:docMk/>
            <pc:sldMk cId="109857222" sldId="256"/>
            <ac:spMk id="20" creationId="{EB013C47-A4B4-4108-87AF-82C5CD7DFF56}"/>
          </ac:spMkLst>
        </pc:spChg>
        <pc:spChg chg="del">
          <ac:chgData name="Yash Patel" userId="59badc226986c46d" providerId="Windows Live" clId="Web-{CCD22F7A-75B1-4678-B9AA-F0730E944788}" dt="2022-12-21T22:01:03.041" v="32"/>
          <ac:spMkLst>
            <pc:docMk/>
            <pc:sldMk cId="109857222" sldId="256"/>
            <ac:spMk id="22" creationId="{8DE96824-E506-4448-8704-5EC7BF7BC51B}"/>
          </ac:spMkLst>
        </pc:spChg>
        <pc:spChg chg="del">
          <ac:chgData name="Yash Patel" userId="59badc226986c46d" providerId="Windows Live" clId="Web-{CCD22F7A-75B1-4678-B9AA-F0730E944788}" dt="2022-12-21T22:01:03.041" v="32"/>
          <ac:spMkLst>
            <pc:docMk/>
            <pc:sldMk cId="109857222" sldId="256"/>
            <ac:spMk id="24" creationId="{4FB204DF-284E-45F6-A017-79A4DF57BCCB}"/>
          </ac:spMkLst>
        </pc:spChg>
        <pc:spChg chg="del">
          <ac:chgData name="Yash Patel" userId="59badc226986c46d" providerId="Windows Live" clId="Web-{CCD22F7A-75B1-4678-B9AA-F0730E944788}" dt="2022-12-21T22:01:03.041" v="32"/>
          <ac:spMkLst>
            <pc:docMk/>
            <pc:sldMk cId="109857222" sldId="256"/>
            <ac:spMk id="26" creationId="{BC8E4194-D60D-466F-B2E4-E0A0C145FCAD}"/>
          </ac:spMkLst>
        </pc:spChg>
        <pc:spChg chg="del">
          <ac:chgData name="Yash Patel" userId="59badc226986c46d" providerId="Windows Live" clId="Web-{CCD22F7A-75B1-4678-B9AA-F0730E944788}" dt="2022-12-21T22:01:03.041" v="32"/>
          <ac:spMkLst>
            <pc:docMk/>
            <pc:sldMk cId="109857222" sldId="256"/>
            <ac:spMk id="28" creationId="{E16C8D8F-10E9-4498-ABDB-0F923F8B6837}"/>
          </ac:spMkLst>
        </pc:spChg>
        <pc:spChg chg="del">
          <ac:chgData name="Yash Patel" userId="59badc226986c46d" providerId="Windows Live" clId="Web-{CCD22F7A-75B1-4678-B9AA-F0730E944788}" dt="2022-12-21T22:01:03.041" v="32"/>
          <ac:spMkLst>
            <pc:docMk/>
            <pc:sldMk cId="109857222" sldId="256"/>
            <ac:spMk id="30" creationId="{1E5A83E3-8A11-4492-BB6E-F5F2240316FB}"/>
          </ac:spMkLst>
        </pc:spChg>
        <pc:grpChg chg="del">
          <ac:chgData name="Yash Patel" userId="59badc226986c46d" providerId="Windows Live" clId="Web-{CCD22F7A-75B1-4678-B9AA-F0730E944788}" dt="2022-12-21T22:01:03.041" v="32"/>
          <ac:grpSpMkLst>
            <pc:docMk/>
            <pc:sldMk cId="109857222" sldId="256"/>
            <ac:grpSpMk id="32" creationId="{FB9739EB-7F66-433D-841F-AB3CD18700B7}"/>
          </ac:grpSpMkLst>
        </pc:grpChg>
      </pc:sldChg>
      <pc:sldChg chg="addSp delSp modSp mod modClrScheme setClrOvrMap delDesignElem chgLayout">
        <pc:chgData name="Yash Patel" userId="59badc226986c46d" providerId="Windows Live" clId="Web-{CCD22F7A-75B1-4678-B9AA-F0730E944788}" dt="2022-12-21T23:04:18.210" v="167" actId="1076"/>
        <pc:sldMkLst>
          <pc:docMk/>
          <pc:sldMk cId="3584228028" sldId="257"/>
        </pc:sldMkLst>
        <pc:spChg chg="mod ord">
          <ac:chgData name="Yash Patel" userId="59badc226986c46d" providerId="Windows Live" clId="Web-{CCD22F7A-75B1-4678-B9AA-F0730E944788}" dt="2022-12-21T22:04:28.003" v="44"/>
          <ac:spMkLst>
            <pc:docMk/>
            <pc:sldMk cId="3584228028" sldId="257"/>
            <ac:spMk id="2" creationId="{98716E24-939C-00C9-DC23-88A63D0A8B2A}"/>
          </ac:spMkLst>
        </pc:spChg>
        <pc:spChg chg="mod ord">
          <ac:chgData name="Yash Patel" userId="59badc226986c46d" providerId="Windows Live" clId="Web-{CCD22F7A-75B1-4678-B9AA-F0730E944788}" dt="2022-12-21T22:04:28.003" v="44"/>
          <ac:spMkLst>
            <pc:docMk/>
            <pc:sldMk cId="3584228028" sldId="257"/>
            <ac:spMk id="3" creationId="{888AF7A6-CC8D-915A-3E4C-65275FAA7E39}"/>
          </ac:spMkLst>
        </pc:spChg>
        <pc:spChg chg="add del">
          <ac:chgData name="Yash Patel" userId="59badc226986c46d" providerId="Windows Live" clId="Web-{CCD22F7A-75B1-4678-B9AA-F0730E944788}" dt="2022-12-21T22:04:28.003" v="44"/>
          <ac:spMkLst>
            <pc:docMk/>
            <pc:sldMk cId="3584228028" sldId="257"/>
            <ac:spMk id="6" creationId="{49076D5E-68ED-4CD1-A04F-E7934EBFAAD9}"/>
          </ac:spMkLst>
        </pc:spChg>
        <pc:spChg chg="add del">
          <ac:chgData name="Yash Patel" userId="59badc226986c46d" providerId="Windows Live" clId="Web-{CCD22F7A-75B1-4678-B9AA-F0730E944788}" dt="2022-12-21T22:04:28.003" v="44"/>
          <ac:spMkLst>
            <pc:docMk/>
            <pc:sldMk cId="3584228028" sldId="257"/>
            <ac:spMk id="7" creationId="{21BE0A6B-EBF8-4301-B1AE-F6A1C4003E2A}"/>
          </ac:spMkLst>
        </pc:spChg>
        <pc:spChg chg="add del">
          <ac:chgData name="Yash Patel" userId="59badc226986c46d" providerId="Windows Live" clId="Web-{CCD22F7A-75B1-4678-B9AA-F0730E944788}" dt="2022-12-21T22:04:28.003" v="44"/>
          <ac:spMkLst>
            <pc:docMk/>
            <pc:sldMk cId="3584228028" sldId="257"/>
            <ac:spMk id="8" creationId="{03C06118-B3FE-4B51-80A1-B82C2E9FF970}"/>
          </ac:spMkLst>
        </pc:spChg>
        <pc:spChg chg="add del">
          <ac:chgData name="Yash Patel" userId="59badc226986c46d" providerId="Windows Live" clId="Web-{CCD22F7A-75B1-4678-B9AA-F0730E944788}" dt="2022-12-21T22:04:28.003" v="44"/>
          <ac:spMkLst>
            <pc:docMk/>
            <pc:sldMk cId="3584228028" sldId="257"/>
            <ac:spMk id="10" creationId="{172BE3F8-96D6-4535-9AE4-694DC4F5B13F}"/>
          </ac:spMkLst>
        </pc:spChg>
        <pc:spChg chg="del">
          <ac:chgData name="Yash Patel" userId="59badc226986c46d" providerId="Windows Live" clId="Web-{CCD22F7A-75B1-4678-B9AA-F0730E944788}" dt="2022-12-21T22:01:03.041" v="32"/>
          <ac:spMkLst>
            <pc:docMk/>
            <pc:sldMk cId="3584228028" sldId="257"/>
            <ac:spMk id="373" creationId="{5A0118C5-4F8D-4CF4-BADD-53FEACC6C42A}"/>
          </ac:spMkLst>
        </pc:spChg>
        <pc:grpChg chg="del">
          <ac:chgData name="Yash Patel" userId="59badc226986c46d" providerId="Windows Live" clId="Web-{CCD22F7A-75B1-4678-B9AA-F0730E944788}" dt="2022-12-21T22:01:03.041" v="32"/>
          <ac:grpSpMkLst>
            <pc:docMk/>
            <pc:sldMk cId="3584228028" sldId="257"/>
            <ac:grpSpMk id="374" creationId="{268C940D-4516-4630-B49F-65C1A82FEA0C}"/>
          </ac:grpSpMkLst>
        </pc:grpChg>
        <pc:grpChg chg="del">
          <ac:chgData name="Yash Patel" userId="59badc226986c46d" providerId="Windows Live" clId="Web-{CCD22F7A-75B1-4678-B9AA-F0730E944788}" dt="2022-12-21T22:01:03.041" v="32"/>
          <ac:grpSpMkLst>
            <pc:docMk/>
            <pc:sldMk cId="3584228028" sldId="257"/>
            <ac:grpSpMk id="376" creationId="{C93F2521-5FCA-4EE4-ADB9-C71AB81B8875}"/>
          </ac:grpSpMkLst>
        </pc:grpChg>
        <pc:grpChg chg="del">
          <ac:chgData name="Yash Patel" userId="59badc226986c46d" providerId="Windows Live" clId="Web-{CCD22F7A-75B1-4678-B9AA-F0730E944788}" dt="2022-12-21T22:01:03.041" v="32"/>
          <ac:grpSpMkLst>
            <pc:docMk/>
            <pc:sldMk cId="3584228028" sldId="257"/>
            <ac:grpSpMk id="380" creationId="{2B7E220D-70BE-46E1-87EA-9239C10828D4}"/>
          </ac:grpSpMkLst>
        </pc:grpChg>
        <pc:picChg chg="mod">
          <ac:chgData name="Yash Patel" userId="59badc226986c46d" providerId="Windows Live" clId="Web-{CCD22F7A-75B1-4678-B9AA-F0730E944788}" dt="2022-12-21T23:04:18.210" v="167" actId="1076"/>
          <ac:picMkLst>
            <pc:docMk/>
            <pc:sldMk cId="3584228028" sldId="257"/>
            <ac:picMk id="4" creationId="{2EBF00EF-39B0-EF9B-11E7-E58E4D9D5992}"/>
          </ac:picMkLst>
        </pc:picChg>
      </pc:sldChg>
      <pc:sldChg chg="addSp delSp modSp mod setBg modClrScheme setClrOvrMap delDesignElem chgLayout">
        <pc:chgData name="Yash Patel" userId="59badc226986c46d" providerId="Windows Live" clId="Web-{CCD22F7A-75B1-4678-B9AA-F0730E944788}" dt="2022-12-21T22:04:28.003" v="44"/>
        <pc:sldMkLst>
          <pc:docMk/>
          <pc:sldMk cId="1042455193" sldId="258"/>
        </pc:sldMkLst>
        <pc:spChg chg="mod ord">
          <ac:chgData name="Yash Patel" userId="59badc226986c46d" providerId="Windows Live" clId="Web-{CCD22F7A-75B1-4678-B9AA-F0730E944788}" dt="2022-12-21T22:04:28.003" v="44"/>
          <ac:spMkLst>
            <pc:docMk/>
            <pc:sldMk cId="1042455193" sldId="258"/>
            <ac:spMk id="2" creationId="{91D232C4-7C44-4F98-0EE5-E7DFF29C9E3E}"/>
          </ac:spMkLst>
        </pc:spChg>
        <pc:spChg chg="add del">
          <ac:chgData name="Yash Patel" userId="59badc226986c46d" providerId="Windows Live" clId="Web-{CCD22F7A-75B1-4678-B9AA-F0730E944788}" dt="2022-12-21T22:04:28.003" v="44"/>
          <ac:spMkLst>
            <pc:docMk/>
            <pc:sldMk cId="1042455193" sldId="258"/>
            <ac:spMk id="10" creationId="{F747F1B4-B831-4277-8AB0-32767F7EB7BF}"/>
          </ac:spMkLst>
        </pc:spChg>
        <pc:spChg chg="add del">
          <ac:chgData name="Yash Patel" userId="59badc226986c46d" providerId="Windows Live" clId="Web-{CCD22F7A-75B1-4678-B9AA-F0730E944788}" dt="2022-12-21T22:04:28.003" v="44"/>
          <ac:spMkLst>
            <pc:docMk/>
            <pc:sldMk cId="1042455193" sldId="258"/>
            <ac:spMk id="12" creationId="{D80CFA21-AB7C-4BEB-9BFF-05764FBBF3C6}"/>
          </ac:spMkLst>
        </pc:spChg>
        <pc:spChg chg="add del">
          <ac:chgData name="Yash Patel" userId="59badc226986c46d" providerId="Windows Live" clId="Web-{CCD22F7A-75B1-4678-B9AA-F0730E944788}" dt="2022-12-21T22:04:28.003" v="44"/>
          <ac:spMkLst>
            <pc:docMk/>
            <pc:sldMk cId="1042455193" sldId="258"/>
            <ac:spMk id="14" creationId="{12F7E335-851A-4CAE-B09F-E657819D4600}"/>
          </ac:spMkLst>
        </pc:spChg>
        <pc:spChg chg="add del">
          <ac:chgData name="Yash Patel" userId="59badc226986c46d" providerId="Windows Live" clId="Web-{CCD22F7A-75B1-4678-B9AA-F0730E944788}" dt="2022-12-21T22:04:28.003" v="44"/>
          <ac:spMkLst>
            <pc:docMk/>
            <pc:sldMk cId="1042455193" sldId="258"/>
            <ac:spMk id="16" creationId="{10B541F0-7F6E-402E-84D8-CF96EACA5FBC}"/>
          </ac:spMkLst>
        </pc:spChg>
        <pc:graphicFrameChg chg="mod ord modGraphic">
          <ac:chgData name="Yash Patel" userId="59badc226986c46d" providerId="Windows Live" clId="Web-{CCD22F7A-75B1-4678-B9AA-F0730E944788}" dt="2022-12-21T22:04:28.003" v="44"/>
          <ac:graphicFrameMkLst>
            <pc:docMk/>
            <pc:sldMk cId="1042455193" sldId="258"/>
            <ac:graphicFrameMk id="5" creationId="{9BF2F247-B459-0657-415F-5A7619AC4FC4}"/>
          </ac:graphicFrameMkLst>
        </pc:graphicFrameChg>
      </pc:sldChg>
      <pc:sldChg chg="addSp delSp modSp mod modClrScheme setClrOvrMap delDesignElem chgLayout">
        <pc:chgData name="Yash Patel" userId="59badc226986c46d" providerId="Windows Live" clId="Web-{CCD22F7A-75B1-4678-B9AA-F0730E944788}" dt="2022-12-21T22:04:28.003" v="44"/>
        <pc:sldMkLst>
          <pc:docMk/>
          <pc:sldMk cId="3294846239" sldId="259"/>
        </pc:sldMkLst>
        <pc:spChg chg="mod ord">
          <ac:chgData name="Yash Patel" userId="59badc226986c46d" providerId="Windows Live" clId="Web-{CCD22F7A-75B1-4678-B9AA-F0730E944788}" dt="2022-12-21T22:04:28.003" v="44"/>
          <ac:spMkLst>
            <pc:docMk/>
            <pc:sldMk cId="3294846239" sldId="259"/>
            <ac:spMk id="2" creationId="{C38D37AE-EEC9-913C-77B2-F0D3C98CAE30}"/>
          </ac:spMkLst>
        </pc:spChg>
        <pc:spChg chg="del">
          <ac:chgData name="Yash Patel" userId="59badc226986c46d" providerId="Windows Live" clId="Web-{CCD22F7A-75B1-4678-B9AA-F0730E944788}" dt="2022-12-21T22:01:03.041" v="32"/>
          <ac:spMkLst>
            <pc:docMk/>
            <pc:sldMk cId="3294846239" sldId="259"/>
            <ac:spMk id="9" creationId="{E5F17139-31EE-46AC-B04F-DBBD852DD6CB}"/>
          </ac:spMkLst>
        </pc:spChg>
        <pc:spChg chg="del">
          <ac:chgData name="Yash Patel" userId="59badc226986c46d" providerId="Windows Live" clId="Web-{CCD22F7A-75B1-4678-B9AA-F0730E944788}" dt="2022-12-21T22:01:03.041" v="32"/>
          <ac:spMkLst>
            <pc:docMk/>
            <pc:sldMk cId="3294846239" sldId="259"/>
            <ac:spMk id="11" creationId="{AAD42DD4-86F6-4FD2-869F-32D35E310CF6}"/>
          </ac:spMkLst>
        </pc:spChg>
        <pc:spChg chg="add del">
          <ac:chgData name="Yash Patel" userId="59badc226986c46d" providerId="Windows Live" clId="Web-{CCD22F7A-75B1-4678-B9AA-F0730E944788}" dt="2022-12-21T22:03:08.109" v="40"/>
          <ac:spMkLst>
            <pc:docMk/>
            <pc:sldMk cId="3294846239" sldId="259"/>
            <ac:spMk id="12" creationId="{4E78424C-6FD0-41F8-9CAA-5DC19C42359F}"/>
          </ac:spMkLst>
        </pc:spChg>
        <pc:spChg chg="del">
          <ac:chgData name="Yash Patel" userId="59badc226986c46d" providerId="Windows Live" clId="Web-{CCD22F7A-75B1-4678-B9AA-F0730E944788}" dt="2022-12-21T22:01:03.041" v="32"/>
          <ac:spMkLst>
            <pc:docMk/>
            <pc:sldMk cId="3294846239" sldId="259"/>
            <ac:spMk id="13" creationId="{4C36B8C5-0DEB-41B5-911D-572E2E835E3C}"/>
          </ac:spMkLst>
        </pc:spChg>
        <pc:spChg chg="add del">
          <ac:chgData name="Yash Patel" userId="59badc226986c46d" providerId="Windows Live" clId="Web-{CCD22F7A-75B1-4678-B9AA-F0730E944788}" dt="2022-12-21T22:03:08.109" v="40"/>
          <ac:spMkLst>
            <pc:docMk/>
            <pc:sldMk cId="3294846239" sldId="259"/>
            <ac:spMk id="14" creationId="{DD136760-57DC-4301-8BEA-B71AD2D13905}"/>
          </ac:spMkLst>
        </pc:spChg>
        <pc:spChg chg="del">
          <ac:chgData name="Yash Patel" userId="59badc226986c46d" providerId="Windows Live" clId="Web-{CCD22F7A-75B1-4678-B9AA-F0730E944788}" dt="2022-12-21T22:01:03.041" v="32"/>
          <ac:spMkLst>
            <pc:docMk/>
            <pc:sldMk cId="3294846239" sldId="259"/>
            <ac:spMk id="15" creationId="{5D1FF148-6725-4278-A9A8-A9A6A3F261CC}"/>
          </ac:spMkLst>
        </pc:spChg>
        <pc:spChg chg="add del">
          <ac:chgData name="Yash Patel" userId="59badc226986c46d" providerId="Windows Live" clId="Web-{CCD22F7A-75B1-4678-B9AA-F0730E944788}" dt="2022-12-21T22:03:08.109" v="40"/>
          <ac:spMkLst>
            <pc:docMk/>
            <pc:sldMk cId="3294846239" sldId="259"/>
            <ac:spMk id="16" creationId="{BDC58DEA-1307-4F44-AD47-E613D8B76A89}"/>
          </ac:spMkLst>
        </pc:spChg>
        <pc:spChg chg="del">
          <ac:chgData name="Yash Patel" userId="59badc226986c46d" providerId="Windows Live" clId="Web-{CCD22F7A-75B1-4678-B9AA-F0730E944788}" dt="2022-12-21T22:01:03.041" v="32"/>
          <ac:spMkLst>
            <pc:docMk/>
            <pc:sldMk cId="3294846239" sldId="259"/>
            <ac:spMk id="17" creationId="{B247507B-4D21-4FF7-B49C-239309CF2A0B}"/>
          </ac:spMkLst>
        </pc:spChg>
        <pc:spChg chg="add del">
          <ac:chgData name="Yash Patel" userId="59badc226986c46d" providerId="Windows Live" clId="Web-{CCD22F7A-75B1-4678-B9AA-F0730E944788}" dt="2022-12-21T22:03:08.109" v="40"/>
          <ac:spMkLst>
            <pc:docMk/>
            <pc:sldMk cId="3294846239" sldId="259"/>
            <ac:spMk id="18" creationId="{C99B912D-1E4B-42AF-A2BE-CFEFEC916EE7}"/>
          </ac:spMkLst>
        </pc:spChg>
        <pc:spChg chg="add del">
          <ac:chgData name="Yash Patel" userId="59badc226986c46d" providerId="Windows Live" clId="Web-{CCD22F7A-75B1-4678-B9AA-F0730E944788}" dt="2022-12-21T22:04:28.003" v="44"/>
          <ac:spMkLst>
            <pc:docMk/>
            <pc:sldMk cId="3294846239" sldId="259"/>
            <ac:spMk id="23" creationId="{F747F1B4-B831-4277-8AB0-32767F7EB7BF}"/>
          </ac:spMkLst>
        </pc:spChg>
        <pc:spChg chg="add del">
          <ac:chgData name="Yash Patel" userId="59badc226986c46d" providerId="Windows Live" clId="Web-{CCD22F7A-75B1-4678-B9AA-F0730E944788}" dt="2022-12-21T22:04:28.003" v="44"/>
          <ac:spMkLst>
            <pc:docMk/>
            <pc:sldMk cId="3294846239" sldId="259"/>
            <ac:spMk id="25" creationId="{D80CFA21-AB7C-4BEB-9BFF-05764FBBF3C6}"/>
          </ac:spMkLst>
        </pc:spChg>
        <pc:spChg chg="add del">
          <ac:chgData name="Yash Patel" userId="59badc226986c46d" providerId="Windows Live" clId="Web-{CCD22F7A-75B1-4678-B9AA-F0730E944788}" dt="2022-12-21T22:04:28.003" v="44"/>
          <ac:spMkLst>
            <pc:docMk/>
            <pc:sldMk cId="3294846239" sldId="259"/>
            <ac:spMk id="27" creationId="{12F7E335-851A-4CAE-B09F-E657819D4600}"/>
          </ac:spMkLst>
        </pc:spChg>
        <pc:spChg chg="add del">
          <ac:chgData name="Yash Patel" userId="59badc226986c46d" providerId="Windows Live" clId="Web-{CCD22F7A-75B1-4678-B9AA-F0730E944788}" dt="2022-12-21T22:04:28.003" v="44"/>
          <ac:spMkLst>
            <pc:docMk/>
            <pc:sldMk cId="3294846239" sldId="259"/>
            <ac:spMk id="29" creationId="{10B541F0-7F6E-402E-84D8-CF96EACA5FBC}"/>
          </ac:spMkLst>
        </pc:spChg>
        <pc:graphicFrameChg chg="mod ord modGraphic">
          <ac:chgData name="Yash Patel" userId="59badc226986c46d" providerId="Windows Live" clId="Web-{CCD22F7A-75B1-4678-B9AA-F0730E944788}" dt="2022-12-21T22:04:28.003" v="44"/>
          <ac:graphicFrameMkLst>
            <pc:docMk/>
            <pc:sldMk cId="3294846239" sldId="259"/>
            <ac:graphicFrameMk id="7" creationId="{196B3448-7AF9-3DFC-EFBC-B614708C35A8}"/>
          </ac:graphicFrameMkLst>
        </pc:graphicFrameChg>
      </pc:sldChg>
      <pc:sldChg chg="addSp delSp modSp mod modClrScheme setClrOvrMap delDesignElem chgLayout">
        <pc:chgData name="Yash Patel" userId="59badc226986c46d" providerId="Windows Live" clId="Web-{CCD22F7A-75B1-4678-B9AA-F0730E944788}" dt="2022-12-21T22:05:13.739" v="45"/>
        <pc:sldMkLst>
          <pc:docMk/>
          <pc:sldMk cId="3286430292" sldId="260"/>
        </pc:sldMkLst>
        <pc:spChg chg="mod ord">
          <ac:chgData name="Yash Patel" userId="59badc226986c46d" providerId="Windows Live" clId="Web-{CCD22F7A-75B1-4678-B9AA-F0730E944788}" dt="2022-12-21T22:05:13.739" v="45"/>
          <ac:spMkLst>
            <pc:docMk/>
            <pc:sldMk cId="3286430292" sldId="260"/>
            <ac:spMk id="2" creationId="{57A57B4F-3412-00A9-993C-E25E41658655}"/>
          </ac:spMkLst>
        </pc:spChg>
        <pc:spChg chg="del">
          <ac:chgData name="Yash Patel" userId="59badc226986c46d" providerId="Windows Live" clId="Web-{CCD22F7A-75B1-4678-B9AA-F0730E944788}" dt="2022-12-21T22:01:03.041" v="32"/>
          <ac:spMkLst>
            <pc:docMk/>
            <pc:sldMk cId="3286430292" sldId="260"/>
            <ac:spMk id="9" creationId="{E5F17139-31EE-46AC-B04F-DBBD852DD6CB}"/>
          </ac:spMkLst>
        </pc:spChg>
        <pc:spChg chg="add">
          <ac:chgData name="Yash Patel" userId="59badc226986c46d" providerId="Windows Live" clId="Web-{CCD22F7A-75B1-4678-B9AA-F0730E944788}" dt="2022-12-21T22:05:13.739" v="45"/>
          <ac:spMkLst>
            <pc:docMk/>
            <pc:sldMk cId="3286430292" sldId="260"/>
            <ac:spMk id="10" creationId="{F747F1B4-B831-4277-8AB0-32767F7EB7BF}"/>
          </ac:spMkLst>
        </pc:spChg>
        <pc:spChg chg="del">
          <ac:chgData name="Yash Patel" userId="59badc226986c46d" providerId="Windows Live" clId="Web-{CCD22F7A-75B1-4678-B9AA-F0730E944788}" dt="2022-12-21T22:01:03.041" v="32"/>
          <ac:spMkLst>
            <pc:docMk/>
            <pc:sldMk cId="3286430292" sldId="260"/>
            <ac:spMk id="11" creationId="{AAD42DD4-86F6-4FD2-869F-32D35E310CF6}"/>
          </ac:spMkLst>
        </pc:spChg>
        <pc:spChg chg="add">
          <ac:chgData name="Yash Patel" userId="59badc226986c46d" providerId="Windows Live" clId="Web-{CCD22F7A-75B1-4678-B9AA-F0730E944788}" dt="2022-12-21T22:05:13.739" v="45"/>
          <ac:spMkLst>
            <pc:docMk/>
            <pc:sldMk cId="3286430292" sldId="260"/>
            <ac:spMk id="12" creationId="{D80CFA21-AB7C-4BEB-9BFF-05764FBBF3C6}"/>
          </ac:spMkLst>
        </pc:spChg>
        <pc:spChg chg="del">
          <ac:chgData name="Yash Patel" userId="59badc226986c46d" providerId="Windows Live" clId="Web-{CCD22F7A-75B1-4678-B9AA-F0730E944788}" dt="2022-12-21T22:01:03.041" v="32"/>
          <ac:spMkLst>
            <pc:docMk/>
            <pc:sldMk cId="3286430292" sldId="260"/>
            <ac:spMk id="13" creationId="{4C36B8C5-0DEB-41B5-911D-572E2E835E3C}"/>
          </ac:spMkLst>
        </pc:spChg>
        <pc:spChg chg="add">
          <ac:chgData name="Yash Patel" userId="59badc226986c46d" providerId="Windows Live" clId="Web-{CCD22F7A-75B1-4678-B9AA-F0730E944788}" dt="2022-12-21T22:05:13.739" v="45"/>
          <ac:spMkLst>
            <pc:docMk/>
            <pc:sldMk cId="3286430292" sldId="260"/>
            <ac:spMk id="14" creationId="{12F7E335-851A-4CAE-B09F-E657819D4600}"/>
          </ac:spMkLst>
        </pc:spChg>
        <pc:spChg chg="del">
          <ac:chgData name="Yash Patel" userId="59badc226986c46d" providerId="Windows Live" clId="Web-{CCD22F7A-75B1-4678-B9AA-F0730E944788}" dt="2022-12-21T22:01:03.041" v="32"/>
          <ac:spMkLst>
            <pc:docMk/>
            <pc:sldMk cId="3286430292" sldId="260"/>
            <ac:spMk id="15" creationId="{5D1FF148-6725-4278-A9A8-A9A6A3F261CC}"/>
          </ac:spMkLst>
        </pc:spChg>
        <pc:spChg chg="add">
          <ac:chgData name="Yash Patel" userId="59badc226986c46d" providerId="Windows Live" clId="Web-{CCD22F7A-75B1-4678-B9AA-F0730E944788}" dt="2022-12-21T22:05:13.739" v="45"/>
          <ac:spMkLst>
            <pc:docMk/>
            <pc:sldMk cId="3286430292" sldId="260"/>
            <ac:spMk id="16" creationId="{10B541F0-7F6E-402E-84D8-CF96EACA5FBC}"/>
          </ac:spMkLst>
        </pc:spChg>
        <pc:spChg chg="del">
          <ac:chgData name="Yash Patel" userId="59badc226986c46d" providerId="Windows Live" clId="Web-{CCD22F7A-75B1-4678-B9AA-F0730E944788}" dt="2022-12-21T22:01:03.041" v="32"/>
          <ac:spMkLst>
            <pc:docMk/>
            <pc:sldMk cId="3286430292" sldId="260"/>
            <ac:spMk id="17" creationId="{B247507B-4D21-4FF7-B49C-239309CF2A0B}"/>
          </ac:spMkLst>
        </pc:spChg>
        <pc:graphicFrameChg chg="mod ord modGraphic">
          <ac:chgData name="Yash Patel" userId="59badc226986c46d" providerId="Windows Live" clId="Web-{CCD22F7A-75B1-4678-B9AA-F0730E944788}" dt="2022-12-21T22:05:13.739" v="45"/>
          <ac:graphicFrameMkLst>
            <pc:docMk/>
            <pc:sldMk cId="3286430292" sldId="260"/>
            <ac:graphicFrameMk id="5" creationId="{A6319666-BE58-E62F-6F0A-856B62454579}"/>
          </ac:graphicFrameMkLst>
        </pc:graphicFrameChg>
      </pc:sldChg>
      <pc:sldChg chg="addSp delSp modSp mod modClrScheme setClrOvrMap delDesignElem chgLayout">
        <pc:chgData name="Yash Patel" userId="59badc226986c46d" providerId="Windows Live" clId="Web-{CCD22F7A-75B1-4678-B9AA-F0730E944788}" dt="2022-12-21T22:05:17.974" v="46"/>
        <pc:sldMkLst>
          <pc:docMk/>
          <pc:sldMk cId="554172650" sldId="261"/>
        </pc:sldMkLst>
        <pc:spChg chg="mod ord">
          <ac:chgData name="Yash Patel" userId="59badc226986c46d" providerId="Windows Live" clId="Web-{CCD22F7A-75B1-4678-B9AA-F0730E944788}" dt="2022-12-21T22:05:17.974" v="46"/>
          <ac:spMkLst>
            <pc:docMk/>
            <pc:sldMk cId="554172650" sldId="261"/>
            <ac:spMk id="2" creationId="{EED39216-B59A-3DF7-8552-3C9047DA961A}"/>
          </ac:spMkLst>
        </pc:spChg>
        <pc:spChg chg="del">
          <ac:chgData name="Yash Patel" userId="59badc226986c46d" providerId="Windows Live" clId="Web-{CCD22F7A-75B1-4678-B9AA-F0730E944788}" dt="2022-12-21T22:01:03.041" v="32"/>
          <ac:spMkLst>
            <pc:docMk/>
            <pc:sldMk cId="554172650" sldId="261"/>
            <ac:spMk id="9" creationId="{E5F17139-31EE-46AC-B04F-DBBD852DD6CB}"/>
          </ac:spMkLst>
        </pc:spChg>
        <pc:spChg chg="add">
          <ac:chgData name="Yash Patel" userId="59badc226986c46d" providerId="Windows Live" clId="Web-{CCD22F7A-75B1-4678-B9AA-F0730E944788}" dt="2022-12-21T22:05:17.974" v="46"/>
          <ac:spMkLst>
            <pc:docMk/>
            <pc:sldMk cId="554172650" sldId="261"/>
            <ac:spMk id="10" creationId="{F747F1B4-B831-4277-8AB0-32767F7EB7BF}"/>
          </ac:spMkLst>
        </pc:spChg>
        <pc:spChg chg="del">
          <ac:chgData name="Yash Patel" userId="59badc226986c46d" providerId="Windows Live" clId="Web-{CCD22F7A-75B1-4678-B9AA-F0730E944788}" dt="2022-12-21T22:01:03.041" v="32"/>
          <ac:spMkLst>
            <pc:docMk/>
            <pc:sldMk cId="554172650" sldId="261"/>
            <ac:spMk id="11" creationId="{AAD42DD4-86F6-4FD2-869F-32D35E310CF6}"/>
          </ac:spMkLst>
        </pc:spChg>
        <pc:spChg chg="add">
          <ac:chgData name="Yash Patel" userId="59badc226986c46d" providerId="Windows Live" clId="Web-{CCD22F7A-75B1-4678-B9AA-F0730E944788}" dt="2022-12-21T22:05:17.974" v="46"/>
          <ac:spMkLst>
            <pc:docMk/>
            <pc:sldMk cId="554172650" sldId="261"/>
            <ac:spMk id="12" creationId="{D80CFA21-AB7C-4BEB-9BFF-05764FBBF3C6}"/>
          </ac:spMkLst>
        </pc:spChg>
        <pc:spChg chg="del">
          <ac:chgData name="Yash Patel" userId="59badc226986c46d" providerId="Windows Live" clId="Web-{CCD22F7A-75B1-4678-B9AA-F0730E944788}" dt="2022-12-21T22:01:03.041" v="32"/>
          <ac:spMkLst>
            <pc:docMk/>
            <pc:sldMk cId="554172650" sldId="261"/>
            <ac:spMk id="13" creationId="{4C36B8C5-0DEB-41B5-911D-572E2E835E3C}"/>
          </ac:spMkLst>
        </pc:spChg>
        <pc:spChg chg="add">
          <ac:chgData name="Yash Patel" userId="59badc226986c46d" providerId="Windows Live" clId="Web-{CCD22F7A-75B1-4678-B9AA-F0730E944788}" dt="2022-12-21T22:05:17.974" v="46"/>
          <ac:spMkLst>
            <pc:docMk/>
            <pc:sldMk cId="554172650" sldId="261"/>
            <ac:spMk id="14" creationId="{12F7E335-851A-4CAE-B09F-E657819D4600}"/>
          </ac:spMkLst>
        </pc:spChg>
        <pc:spChg chg="del">
          <ac:chgData name="Yash Patel" userId="59badc226986c46d" providerId="Windows Live" clId="Web-{CCD22F7A-75B1-4678-B9AA-F0730E944788}" dt="2022-12-21T22:01:03.041" v="32"/>
          <ac:spMkLst>
            <pc:docMk/>
            <pc:sldMk cId="554172650" sldId="261"/>
            <ac:spMk id="15" creationId="{5D1FF148-6725-4278-A9A8-A9A6A3F261CC}"/>
          </ac:spMkLst>
        </pc:spChg>
        <pc:spChg chg="add">
          <ac:chgData name="Yash Patel" userId="59badc226986c46d" providerId="Windows Live" clId="Web-{CCD22F7A-75B1-4678-B9AA-F0730E944788}" dt="2022-12-21T22:05:17.974" v="46"/>
          <ac:spMkLst>
            <pc:docMk/>
            <pc:sldMk cId="554172650" sldId="261"/>
            <ac:spMk id="16" creationId="{10B541F0-7F6E-402E-84D8-CF96EACA5FBC}"/>
          </ac:spMkLst>
        </pc:spChg>
        <pc:spChg chg="del">
          <ac:chgData name="Yash Patel" userId="59badc226986c46d" providerId="Windows Live" clId="Web-{CCD22F7A-75B1-4678-B9AA-F0730E944788}" dt="2022-12-21T22:01:03.041" v="32"/>
          <ac:spMkLst>
            <pc:docMk/>
            <pc:sldMk cId="554172650" sldId="261"/>
            <ac:spMk id="17" creationId="{B247507B-4D21-4FF7-B49C-239309CF2A0B}"/>
          </ac:spMkLst>
        </pc:spChg>
        <pc:graphicFrameChg chg="mod ord modGraphic">
          <ac:chgData name="Yash Patel" userId="59badc226986c46d" providerId="Windows Live" clId="Web-{CCD22F7A-75B1-4678-B9AA-F0730E944788}" dt="2022-12-21T22:05:17.974" v="46"/>
          <ac:graphicFrameMkLst>
            <pc:docMk/>
            <pc:sldMk cId="554172650" sldId="261"/>
            <ac:graphicFrameMk id="5" creationId="{1CB2E17C-66E1-55DB-B33B-2A2A26BAD3EF}"/>
          </ac:graphicFrameMkLst>
        </pc:graphicFrameChg>
      </pc:sldChg>
      <pc:sldChg chg="delSp modSp mod setBg modClrScheme delDesignElem chgLayout">
        <pc:chgData name="Yash Patel" userId="59badc226986c46d" providerId="Windows Live" clId="Web-{CCD22F7A-75B1-4678-B9AA-F0730E944788}" dt="2022-12-21T22:05:56.975" v="48"/>
        <pc:sldMkLst>
          <pc:docMk/>
          <pc:sldMk cId="3890937603" sldId="262"/>
        </pc:sldMkLst>
        <pc:spChg chg="mod ord">
          <ac:chgData name="Yash Patel" userId="59badc226986c46d" providerId="Windows Live" clId="Web-{CCD22F7A-75B1-4678-B9AA-F0730E944788}" dt="2022-12-21T22:05:56.975" v="48"/>
          <ac:spMkLst>
            <pc:docMk/>
            <pc:sldMk cId="3890937603" sldId="262"/>
            <ac:spMk id="2" creationId="{FE613633-C3BF-5323-5682-4909581D5D9C}"/>
          </ac:spMkLst>
        </pc:spChg>
        <pc:spChg chg="del">
          <ac:chgData name="Yash Patel" userId="59badc226986c46d" providerId="Windows Live" clId="Web-{CCD22F7A-75B1-4678-B9AA-F0730E944788}" dt="2022-12-21T22:01:03.041" v="32"/>
          <ac:spMkLst>
            <pc:docMk/>
            <pc:sldMk cId="3890937603" sldId="262"/>
            <ac:spMk id="9" creationId="{E5F17139-31EE-46AC-B04F-DBBD852DD6CB}"/>
          </ac:spMkLst>
        </pc:spChg>
        <pc:spChg chg="del">
          <ac:chgData name="Yash Patel" userId="59badc226986c46d" providerId="Windows Live" clId="Web-{CCD22F7A-75B1-4678-B9AA-F0730E944788}" dt="2022-12-21T22:01:03.041" v="32"/>
          <ac:spMkLst>
            <pc:docMk/>
            <pc:sldMk cId="3890937603" sldId="262"/>
            <ac:spMk id="19" creationId="{89D16701-DA76-4F72-BB63-E2C3FFBDFE0F}"/>
          </ac:spMkLst>
        </pc:spChg>
        <pc:spChg chg="del">
          <ac:chgData name="Yash Patel" userId="59badc226986c46d" providerId="Windows Live" clId="Web-{CCD22F7A-75B1-4678-B9AA-F0730E944788}" dt="2022-12-21T22:01:03.041" v="32"/>
          <ac:spMkLst>
            <pc:docMk/>
            <pc:sldMk cId="3890937603" sldId="262"/>
            <ac:spMk id="21" creationId="{1CC28BE1-9DC6-43FE-9582-39F091098D77}"/>
          </ac:spMkLst>
        </pc:spChg>
        <pc:grpChg chg="del">
          <ac:chgData name="Yash Patel" userId="59badc226986c46d" providerId="Windows Live" clId="Web-{CCD22F7A-75B1-4678-B9AA-F0730E944788}" dt="2022-12-21T22:01:03.041" v="32"/>
          <ac:grpSpMkLst>
            <pc:docMk/>
            <pc:sldMk cId="3890937603" sldId="262"/>
            <ac:grpSpMk id="11" creationId="{7CF625D3-71A3-4F30-A096-8EF334E959D0}"/>
          </ac:grpSpMkLst>
        </pc:grpChg>
        <pc:grpChg chg="del">
          <ac:chgData name="Yash Patel" userId="59badc226986c46d" providerId="Windows Live" clId="Web-{CCD22F7A-75B1-4678-B9AA-F0730E944788}" dt="2022-12-21T22:01:03.041" v="32"/>
          <ac:grpSpMkLst>
            <pc:docMk/>
            <pc:sldMk cId="3890937603" sldId="262"/>
            <ac:grpSpMk id="15" creationId="{A8630B61-2CB6-4E0C-90A1-05A307F9CD6E}"/>
          </ac:grpSpMkLst>
        </pc:grpChg>
        <pc:grpChg chg="del">
          <ac:chgData name="Yash Patel" userId="59badc226986c46d" providerId="Windows Live" clId="Web-{CCD22F7A-75B1-4678-B9AA-F0730E944788}" dt="2022-12-21T22:01:03.041" v="32"/>
          <ac:grpSpMkLst>
            <pc:docMk/>
            <pc:sldMk cId="3890937603" sldId="262"/>
            <ac:grpSpMk id="23" creationId="{AF9AF3F3-CE0C-4125-BDD7-346487FA0B40}"/>
          </ac:grpSpMkLst>
        </pc:grpChg>
        <pc:graphicFrameChg chg="mod ord modGraphic">
          <ac:chgData name="Yash Patel" userId="59badc226986c46d" providerId="Windows Live" clId="Web-{CCD22F7A-75B1-4678-B9AA-F0730E944788}" dt="2022-12-21T22:05:56.975" v="48"/>
          <ac:graphicFrameMkLst>
            <pc:docMk/>
            <pc:sldMk cId="3890937603" sldId="262"/>
            <ac:graphicFrameMk id="5" creationId="{754DAC9A-95C1-6828-EC01-F8B0734C83CF}"/>
          </ac:graphicFrameMkLst>
        </pc:graphicFrameChg>
      </pc:sldChg>
      <pc:sldChg chg="addSp delSp modSp mod setBg modClrScheme setClrOvrMap delDesignElem chgLayout">
        <pc:chgData name="Yash Patel" userId="59badc226986c46d" providerId="Windows Live" clId="Web-{CCD22F7A-75B1-4678-B9AA-F0730E944788}" dt="2022-12-21T23:16:54.426" v="187"/>
        <pc:sldMkLst>
          <pc:docMk/>
          <pc:sldMk cId="1336885581" sldId="266"/>
        </pc:sldMkLst>
        <pc:spChg chg="mod ord">
          <ac:chgData name="Yash Patel" userId="59badc226986c46d" providerId="Windows Live" clId="Web-{CCD22F7A-75B1-4678-B9AA-F0730E944788}" dt="2022-12-21T23:16:54.426" v="187"/>
          <ac:spMkLst>
            <pc:docMk/>
            <pc:sldMk cId="1336885581" sldId="266"/>
            <ac:spMk id="2" creationId="{22E18477-CB73-B2AE-4EFA-9C3C6C37A3B3}"/>
          </ac:spMkLst>
        </pc:spChg>
        <pc:spChg chg="add del mod">
          <ac:chgData name="Yash Patel" userId="59badc226986c46d" providerId="Windows Live" clId="Web-{CCD22F7A-75B1-4678-B9AA-F0730E944788}" dt="2022-12-21T23:16:54.426" v="187"/>
          <ac:spMkLst>
            <pc:docMk/>
            <pc:sldMk cId="1336885581" sldId="266"/>
            <ac:spMk id="5" creationId="{AADE4530-F570-0101-8263-2D7F55621E3D}"/>
          </ac:spMkLst>
        </pc:spChg>
        <pc:spChg chg="del">
          <ac:chgData name="Yash Patel" userId="59badc226986c46d" providerId="Windows Live" clId="Web-{CCD22F7A-75B1-4678-B9AA-F0730E944788}" dt="2022-12-21T22:01:03.041" v="32"/>
          <ac:spMkLst>
            <pc:docMk/>
            <pc:sldMk cId="1336885581" sldId="266"/>
            <ac:spMk id="7" creationId="{7D6BF779-0B8C-4CC2-9268-9506AD0C5331}"/>
          </ac:spMkLst>
        </pc:spChg>
        <pc:spChg chg="del">
          <ac:chgData name="Yash Patel" userId="59badc226986c46d" providerId="Windows Live" clId="Web-{CCD22F7A-75B1-4678-B9AA-F0730E944788}" dt="2022-12-21T22:01:03.041" v="32"/>
          <ac:spMkLst>
            <pc:docMk/>
            <pc:sldMk cId="1336885581" sldId="266"/>
            <ac:spMk id="8" creationId="{489B7BFD-8F45-4093-AD9C-91B15B0503D9}"/>
          </ac:spMkLst>
        </pc:spChg>
        <pc:spChg chg="add del">
          <ac:chgData name="Yash Patel" userId="59badc226986c46d" providerId="Windows Live" clId="Web-{CCD22F7A-75B1-4678-B9AA-F0730E944788}" dt="2022-12-21T23:16:54.426" v="187"/>
          <ac:spMkLst>
            <pc:docMk/>
            <pc:sldMk cId="1336885581" sldId="266"/>
            <ac:spMk id="13" creationId="{4AC0CD9D-7610-4620-93B4-798CCD9AB581}"/>
          </ac:spMkLst>
        </pc:spChg>
        <pc:spChg chg="del">
          <ac:chgData name="Yash Patel" userId="59badc226986c46d" providerId="Windows Live" clId="Web-{CCD22F7A-75B1-4678-B9AA-F0730E944788}" dt="2022-12-21T22:01:03.041" v="32"/>
          <ac:spMkLst>
            <pc:docMk/>
            <pc:sldMk cId="1336885581" sldId="266"/>
            <ac:spMk id="15" creationId="{55E902CB-1D4C-4599-B01D-A1CD4D2D9F8F}"/>
          </ac:spMkLst>
        </pc:spChg>
        <pc:spChg chg="del">
          <ac:chgData name="Yash Patel" userId="59badc226986c46d" providerId="Windows Live" clId="Web-{CCD22F7A-75B1-4678-B9AA-F0730E944788}" dt="2022-12-21T22:01:03.041" v="32"/>
          <ac:spMkLst>
            <pc:docMk/>
            <pc:sldMk cId="1336885581" sldId="266"/>
            <ac:spMk id="21" creationId="{19A55484-B97B-45ED-A47D-EBECAC290DBE}"/>
          </ac:spMkLst>
        </pc:spChg>
        <pc:spChg chg="add del">
          <ac:chgData name="Yash Patel" userId="59badc226986c46d" providerId="Windows Live" clId="Web-{CCD22F7A-75B1-4678-B9AA-F0730E944788}" dt="2022-12-21T23:16:54.426" v="187"/>
          <ac:spMkLst>
            <pc:docMk/>
            <pc:sldMk cId="1336885581" sldId="266"/>
            <ac:spMk id="23" creationId="{CE22DAD8-5F67-4B73-ADA9-06EF381F7AD6}"/>
          </ac:spMkLst>
        </pc:spChg>
        <pc:spChg chg="add del">
          <ac:chgData name="Yash Patel" userId="59badc226986c46d" providerId="Windows Live" clId="Web-{CCD22F7A-75B1-4678-B9AA-F0730E944788}" dt="2022-12-21T23:16:54.426" v="187"/>
          <ac:spMkLst>
            <pc:docMk/>
            <pc:sldMk cId="1336885581" sldId="266"/>
            <ac:spMk id="24" creationId="{DE4D62F9-188E-4530-84C2-24BDEE4BEB82}"/>
          </ac:spMkLst>
        </pc:spChg>
        <pc:spChg chg="del">
          <ac:chgData name="Yash Patel" userId="59badc226986c46d" providerId="Windows Live" clId="Web-{CCD22F7A-75B1-4678-B9AA-F0730E944788}" dt="2022-12-21T22:01:03.041" v="32"/>
          <ac:spMkLst>
            <pc:docMk/>
            <pc:sldMk cId="1336885581" sldId="266"/>
            <ac:spMk id="25" creationId="{B31CB7B9-2B8F-4AD6-9FFE-5DAE8E132289}"/>
          </ac:spMkLst>
        </pc:spChg>
        <pc:spChg chg="add del">
          <ac:chgData name="Yash Patel" userId="59badc226986c46d" providerId="Windows Live" clId="Web-{CCD22F7A-75B1-4678-B9AA-F0730E944788}" dt="2022-12-21T23:16:54.426" v="187"/>
          <ac:spMkLst>
            <pc:docMk/>
            <pc:sldMk cId="1336885581" sldId="266"/>
            <ac:spMk id="27" creationId="{D36F3EEA-55D4-4677-80E7-92D00B8F343B}"/>
          </ac:spMkLst>
        </pc:spChg>
        <pc:spChg chg="add del">
          <ac:chgData name="Yash Patel" userId="59badc226986c46d" providerId="Windows Live" clId="Web-{CCD22F7A-75B1-4678-B9AA-F0730E944788}" dt="2022-12-21T23:16:54.426" v="187"/>
          <ac:spMkLst>
            <pc:docMk/>
            <pc:sldMk cId="1336885581" sldId="266"/>
            <ac:spMk id="28" creationId="{D27CF008-4B18-436D-B2D5-C1346C12438E}"/>
          </ac:spMkLst>
        </pc:spChg>
        <pc:spChg chg="add del">
          <ac:chgData name="Yash Patel" userId="59badc226986c46d" providerId="Windows Live" clId="Web-{CCD22F7A-75B1-4678-B9AA-F0730E944788}" dt="2022-12-21T23:16:54.426" v="187"/>
          <ac:spMkLst>
            <pc:docMk/>
            <pc:sldMk cId="1336885581" sldId="266"/>
            <ac:spMk id="29" creationId="{E4F17063-EDA4-417B-946F-BA357F3B390D}"/>
          </ac:spMkLst>
        </pc:spChg>
        <pc:spChg chg="add">
          <ac:chgData name="Yash Patel" userId="59badc226986c46d" providerId="Windows Live" clId="Web-{CCD22F7A-75B1-4678-B9AA-F0730E944788}" dt="2022-12-21T23:16:54.426" v="187"/>
          <ac:spMkLst>
            <pc:docMk/>
            <pc:sldMk cId="1336885581" sldId="266"/>
            <ac:spMk id="38" creationId="{4FA533C5-33E3-4611-AF9F-72811D8B26A6}"/>
          </ac:spMkLst>
        </pc:spChg>
        <pc:spChg chg="add">
          <ac:chgData name="Yash Patel" userId="59badc226986c46d" providerId="Windows Live" clId="Web-{CCD22F7A-75B1-4678-B9AA-F0730E944788}" dt="2022-12-21T23:16:54.426" v="187"/>
          <ac:spMkLst>
            <pc:docMk/>
            <pc:sldMk cId="1336885581" sldId="266"/>
            <ac:spMk id="44" creationId="{87F0FDC4-AD8C-47D9-9131-623C98ADB0AE}"/>
          </ac:spMkLst>
        </pc:spChg>
        <pc:spChg chg="add">
          <ac:chgData name="Yash Patel" userId="59badc226986c46d" providerId="Windows Live" clId="Web-{CCD22F7A-75B1-4678-B9AA-F0730E944788}" dt="2022-12-21T23:16:54.426" v="187"/>
          <ac:spMkLst>
            <pc:docMk/>
            <pc:sldMk cId="1336885581" sldId="266"/>
            <ac:spMk id="46" creationId="{DE27238C-8EAF-4098-86E6-7723B7DAE601}"/>
          </ac:spMkLst>
        </pc:spChg>
        <pc:spChg chg="add">
          <ac:chgData name="Yash Patel" userId="59badc226986c46d" providerId="Windows Live" clId="Web-{CCD22F7A-75B1-4678-B9AA-F0730E944788}" dt="2022-12-21T23:16:54.426" v="187"/>
          <ac:spMkLst>
            <pc:docMk/>
            <pc:sldMk cId="1336885581" sldId="266"/>
            <ac:spMk id="48" creationId="{992F97B1-1891-4FCC-9E5F-BA97EDB48F89}"/>
          </ac:spMkLst>
        </pc:spChg>
        <pc:spChg chg="add">
          <ac:chgData name="Yash Patel" userId="59badc226986c46d" providerId="Windows Live" clId="Web-{CCD22F7A-75B1-4678-B9AA-F0730E944788}" dt="2022-12-21T23:16:54.426" v="187"/>
          <ac:spMkLst>
            <pc:docMk/>
            <pc:sldMk cId="1336885581" sldId="266"/>
            <ac:spMk id="50" creationId="{78C6C821-FEE1-4EB6-9590-C021440C77DE}"/>
          </ac:spMkLst>
        </pc:spChg>
        <pc:spChg chg="add">
          <ac:chgData name="Yash Patel" userId="59badc226986c46d" providerId="Windows Live" clId="Web-{CCD22F7A-75B1-4678-B9AA-F0730E944788}" dt="2022-12-21T23:16:54.426" v="187"/>
          <ac:spMkLst>
            <pc:docMk/>
            <pc:sldMk cId="1336885581" sldId="266"/>
            <ac:spMk id="52" creationId="{B61A74B3-E247-44D4-8C48-FAE8E2056401}"/>
          </ac:spMkLst>
        </pc:spChg>
        <pc:grpChg chg="del">
          <ac:chgData name="Yash Patel" userId="59badc226986c46d" providerId="Windows Live" clId="Web-{CCD22F7A-75B1-4678-B9AA-F0730E944788}" dt="2022-12-21T22:01:03.041" v="32"/>
          <ac:grpSpMkLst>
            <pc:docMk/>
            <pc:sldMk cId="1336885581" sldId="266"/>
            <ac:grpSpMk id="6" creationId="{8A351602-3772-4279-B0D3-A523F6F6EAB3}"/>
          </ac:grpSpMkLst>
        </pc:grpChg>
        <pc:grpChg chg="del">
          <ac:chgData name="Yash Patel" userId="59badc226986c46d" providerId="Windows Live" clId="Web-{CCD22F7A-75B1-4678-B9AA-F0730E944788}" dt="2022-12-21T22:01:03.041" v="32"/>
          <ac:grpSpMkLst>
            <pc:docMk/>
            <pc:sldMk cId="1336885581" sldId="266"/>
            <ac:grpSpMk id="17" creationId="{F3F5D407-83EF-4D7F-9DAF-4C3CEB778FD2}"/>
          </ac:grpSpMkLst>
        </pc:grpChg>
        <pc:grpChg chg="del">
          <ac:chgData name="Yash Patel" userId="59badc226986c46d" providerId="Windows Live" clId="Web-{CCD22F7A-75B1-4678-B9AA-F0730E944788}" dt="2022-12-21T22:01:03.041" v="32"/>
          <ac:grpSpMkLst>
            <pc:docMk/>
            <pc:sldMk cId="1336885581" sldId="266"/>
            <ac:grpSpMk id="19" creationId="{D2539C73-C848-4608-957A-D6C016913919}"/>
          </ac:grpSpMkLst>
        </pc:grpChg>
        <pc:picChg chg="del mod ord">
          <ac:chgData name="Yash Patel" userId="59badc226986c46d" providerId="Windows Live" clId="Web-{CCD22F7A-75B1-4678-B9AA-F0730E944788}" dt="2022-12-21T23:16:51.411" v="186"/>
          <ac:picMkLst>
            <pc:docMk/>
            <pc:sldMk cId="1336885581" sldId="266"/>
            <ac:picMk id="4" creationId="{BA508A59-2AC7-9F39-8A21-4CD20B198355}"/>
          </ac:picMkLst>
        </pc:picChg>
        <pc:picChg chg="add del">
          <ac:chgData name="Yash Patel" userId="59badc226986c46d" providerId="Windows Live" clId="Web-{CCD22F7A-75B1-4678-B9AA-F0730E944788}" dt="2022-12-21T23:16:54.426" v="187"/>
          <ac:picMkLst>
            <pc:docMk/>
            <pc:sldMk cId="1336885581" sldId="266"/>
            <ac:picMk id="10" creationId="{41B68C77-138E-4BF7-A276-BD0C78A4219F}"/>
          </ac:picMkLst>
        </pc:picChg>
        <pc:picChg chg="add del">
          <ac:chgData name="Yash Patel" userId="59badc226986c46d" providerId="Windows Live" clId="Web-{CCD22F7A-75B1-4678-B9AA-F0730E944788}" dt="2022-12-21T23:16:54.426" v="187"/>
          <ac:picMkLst>
            <pc:docMk/>
            <pc:sldMk cId="1336885581" sldId="266"/>
            <ac:picMk id="11" creationId="{7C268552-D473-46ED-B1B8-422042C4DEF1}"/>
          </ac:picMkLst>
        </pc:picChg>
        <pc:picChg chg="add del">
          <ac:chgData name="Yash Patel" userId="59badc226986c46d" providerId="Windows Live" clId="Web-{CCD22F7A-75B1-4678-B9AA-F0730E944788}" dt="2022-12-21T23:16:54.426" v="187"/>
          <ac:picMkLst>
            <pc:docMk/>
            <pc:sldMk cId="1336885581" sldId="266"/>
            <ac:picMk id="12" creationId="{B9238B3E-24AA-439A-B527-6C5DF6D72145}"/>
          </ac:picMkLst>
        </pc:picChg>
        <pc:picChg chg="add del">
          <ac:chgData name="Yash Patel" userId="59badc226986c46d" providerId="Windows Live" clId="Web-{CCD22F7A-75B1-4678-B9AA-F0730E944788}" dt="2022-12-21T23:16:54.426" v="187"/>
          <ac:picMkLst>
            <pc:docMk/>
            <pc:sldMk cId="1336885581" sldId="266"/>
            <ac:picMk id="14" creationId="{69F01145-BEA3-4CBF-AA21-10077B948CA8}"/>
          </ac:picMkLst>
        </pc:picChg>
        <pc:picChg chg="add">
          <ac:chgData name="Yash Patel" userId="59badc226986c46d" providerId="Windows Live" clId="Web-{CCD22F7A-75B1-4678-B9AA-F0730E944788}" dt="2022-12-21T23:16:54.426" v="187"/>
          <ac:picMkLst>
            <pc:docMk/>
            <pc:sldMk cId="1336885581" sldId="266"/>
            <ac:picMk id="34" creationId="{91B28F63-CF00-448F-B141-FE33C33B1891}"/>
          </ac:picMkLst>
        </pc:picChg>
        <pc:picChg chg="add">
          <ac:chgData name="Yash Patel" userId="59badc226986c46d" providerId="Windows Live" clId="Web-{CCD22F7A-75B1-4678-B9AA-F0730E944788}" dt="2022-12-21T23:16:54.426" v="187"/>
          <ac:picMkLst>
            <pc:docMk/>
            <pc:sldMk cId="1336885581" sldId="266"/>
            <ac:picMk id="36" creationId="{2AE609E2-8522-44E4-9077-980E5BCF3E14}"/>
          </ac:picMkLst>
        </pc:picChg>
        <pc:picChg chg="add">
          <ac:chgData name="Yash Patel" userId="59badc226986c46d" providerId="Windows Live" clId="Web-{CCD22F7A-75B1-4678-B9AA-F0730E944788}" dt="2022-12-21T23:16:54.426" v="187"/>
          <ac:picMkLst>
            <pc:docMk/>
            <pc:sldMk cId="1336885581" sldId="266"/>
            <ac:picMk id="40" creationId="{8949AD42-25FD-4C3D-9EEE-B7FEC5809988}"/>
          </ac:picMkLst>
        </pc:picChg>
        <pc:picChg chg="add">
          <ac:chgData name="Yash Patel" userId="59badc226986c46d" providerId="Windows Live" clId="Web-{CCD22F7A-75B1-4678-B9AA-F0730E944788}" dt="2022-12-21T23:16:54.426" v="187"/>
          <ac:picMkLst>
            <pc:docMk/>
            <pc:sldMk cId="1336885581" sldId="266"/>
            <ac:picMk id="42" creationId="{6AC7D913-60B7-4603-881B-831DA5D3A940}"/>
          </ac:picMkLst>
        </pc:picChg>
      </pc:sldChg>
      <pc:sldChg chg="delSp modSp mod setBg modClrScheme delDesignElem chgLayout">
        <pc:chgData name="Yash Patel" userId="59badc226986c46d" providerId="Windows Live" clId="Web-{CCD22F7A-75B1-4678-B9AA-F0730E944788}" dt="2022-12-21T22:06:26.164" v="49"/>
        <pc:sldMkLst>
          <pc:docMk/>
          <pc:sldMk cId="2880576702" sldId="267"/>
        </pc:sldMkLst>
        <pc:spChg chg="mod ord">
          <ac:chgData name="Yash Patel" userId="59badc226986c46d" providerId="Windows Live" clId="Web-{CCD22F7A-75B1-4678-B9AA-F0730E944788}" dt="2022-12-21T22:06:26.164" v="49"/>
          <ac:spMkLst>
            <pc:docMk/>
            <pc:sldMk cId="2880576702" sldId="267"/>
            <ac:spMk id="2" creationId="{3C171583-C281-535C-33C1-DA14AECD4B06}"/>
          </ac:spMkLst>
        </pc:spChg>
        <pc:spChg chg="del">
          <ac:chgData name="Yash Patel" userId="59badc226986c46d" providerId="Windows Live" clId="Web-{CCD22F7A-75B1-4678-B9AA-F0730E944788}" dt="2022-12-21T22:01:03.041" v="32"/>
          <ac:spMkLst>
            <pc:docMk/>
            <pc:sldMk cId="2880576702" sldId="267"/>
            <ac:spMk id="19" creationId="{89D16701-DA76-4F72-BB63-E2C3FFBDFE0F}"/>
          </ac:spMkLst>
        </pc:spChg>
        <pc:spChg chg="del">
          <ac:chgData name="Yash Patel" userId="59badc226986c46d" providerId="Windows Live" clId="Web-{CCD22F7A-75B1-4678-B9AA-F0730E944788}" dt="2022-12-21T22:01:03.041" v="32"/>
          <ac:spMkLst>
            <pc:docMk/>
            <pc:sldMk cId="2880576702" sldId="267"/>
            <ac:spMk id="20" creationId="{E5F17139-31EE-46AC-B04F-DBBD852DD6CB}"/>
          </ac:spMkLst>
        </pc:spChg>
        <pc:spChg chg="del">
          <ac:chgData name="Yash Patel" userId="59badc226986c46d" providerId="Windows Live" clId="Web-{CCD22F7A-75B1-4678-B9AA-F0730E944788}" dt="2022-12-21T22:01:03.041" v="32"/>
          <ac:spMkLst>
            <pc:docMk/>
            <pc:sldMk cId="2880576702" sldId="267"/>
            <ac:spMk id="21" creationId="{1CC28BE1-9DC6-43FE-9582-39F091098D77}"/>
          </ac:spMkLst>
        </pc:spChg>
        <pc:grpChg chg="del">
          <ac:chgData name="Yash Patel" userId="59badc226986c46d" providerId="Windows Live" clId="Web-{CCD22F7A-75B1-4678-B9AA-F0730E944788}" dt="2022-12-21T22:01:03.041" v="32"/>
          <ac:grpSpMkLst>
            <pc:docMk/>
            <pc:sldMk cId="2880576702" sldId="267"/>
            <ac:grpSpMk id="22" creationId="{7CF625D3-71A3-4F30-A096-8EF334E959D0}"/>
          </ac:grpSpMkLst>
        </pc:grpChg>
        <pc:grpChg chg="del">
          <ac:chgData name="Yash Patel" userId="59badc226986c46d" providerId="Windows Live" clId="Web-{CCD22F7A-75B1-4678-B9AA-F0730E944788}" dt="2022-12-21T22:01:03.041" v="32"/>
          <ac:grpSpMkLst>
            <pc:docMk/>
            <pc:sldMk cId="2880576702" sldId="267"/>
            <ac:grpSpMk id="23" creationId="{AF9AF3F3-CE0C-4125-BDD7-346487FA0B40}"/>
          </ac:grpSpMkLst>
        </pc:grpChg>
        <pc:grpChg chg="del">
          <ac:chgData name="Yash Patel" userId="59badc226986c46d" providerId="Windows Live" clId="Web-{CCD22F7A-75B1-4678-B9AA-F0730E944788}" dt="2022-12-21T22:01:03.041" v="32"/>
          <ac:grpSpMkLst>
            <pc:docMk/>
            <pc:sldMk cId="2880576702" sldId="267"/>
            <ac:grpSpMk id="37" creationId="{A8630B61-2CB6-4E0C-90A1-05A307F9CD6E}"/>
          </ac:grpSpMkLst>
        </pc:grpChg>
        <pc:graphicFrameChg chg="mod ord modGraphic">
          <ac:chgData name="Yash Patel" userId="59badc226986c46d" providerId="Windows Live" clId="Web-{CCD22F7A-75B1-4678-B9AA-F0730E944788}" dt="2022-12-21T22:06:26.164" v="49"/>
          <ac:graphicFrameMkLst>
            <pc:docMk/>
            <pc:sldMk cId="2880576702" sldId="267"/>
            <ac:graphicFrameMk id="39" creationId="{F1EF8BB1-9E9A-8B50-03F5-8D0A44231A5F}"/>
          </ac:graphicFrameMkLst>
        </pc:graphicFrameChg>
      </pc:sldChg>
      <pc:sldChg chg="addSp delSp modSp mod setBg modClrScheme setClrOvrMap chgLayout">
        <pc:chgData name="Yash Patel" userId="59badc226986c46d" providerId="Windows Live" clId="Web-{CCD22F7A-75B1-4678-B9AA-F0730E944788}" dt="2022-12-21T23:22:51.893" v="212" actId="1076"/>
        <pc:sldMkLst>
          <pc:docMk/>
          <pc:sldMk cId="524358142" sldId="268"/>
        </pc:sldMkLst>
        <pc:spChg chg="mod ord">
          <ac:chgData name="Yash Patel" userId="59badc226986c46d" providerId="Windows Live" clId="Web-{CCD22F7A-75B1-4678-B9AA-F0730E944788}" dt="2022-12-21T23:21:56.094" v="207"/>
          <ac:spMkLst>
            <pc:docMk/>
            <pc:sldMk cId="524358142" sldId="268"/>
            <ac:spMk id="2" creationId="{DFA927C4-0A5E-3E30-FD48-1F715600A462}"/>
          </ac:spMkLst>
        </pc:spChg>
        <pc:spChg chg="add del">
          <ac:chgData name="Yash Patel" userId="59badc226986c46d" providerId="Windows Live" clId="Web-{CCD22F7A-75B1-4678-B9AA-F0730E944788}" dt="2022-12-21T22:06:49.165" v="51"/>
          <ac:spMkLst>
            <pc:docMk/>
            <pc:sldMk cId="524358142" sldId="268"/>
            <ac:spMk id="7" creationId="{DAA4FEEE-0B5F-41BF-825D-60F9FB089568}"/>
          </ac:spMkLst>
        </pc:spChg>
        <pc:spChg chg="add del">
          <ac:chgData name="Yash Patel" userId="59badc226986c46d" providerId="Windows Live" clId="Web-{CCD22F7A-75B1-4678-B9AA-F0730E944788}" dt="2022-12-21T22:06:49.165" v="51"/>
          <ac:spMkLst>
            <pc:docMk/>
            <pc:sldMk cId="524358142" sldId="268"/>
            <ac:spMk id="9" creationId="{A7D33CC3-8718-3C4E-C28E-0E19DE1FBA87}"/>
          </ac:spMkLst>
        </pc:spChg>
        <pc:spChg chg="add del">
          <ac:chgData name="Yash Patel" userId="59badc226986c46d" providerId="Windows Live" clId="Web-{CCD22F7A-75B1-4678-B9AA-F0730E944788}" dt="2022-12-21T22:06:49.165" v="51"/>
          <ac:spMkLst>
            <pc:docMk/>
            <pc:sldMk cId="524358142" sldId="268"/>
            <ac:spMk id="12" creationId="{EE4E366E-272A-409E-840F-9A6A64A9E3FF}"/>
          </ac:spMkLst>
        </pc:spChg>
        <pc:spChg chg="add del">
          <ac:chgData name="Yash Patel" userId="59badc226986c46d" providerId="Windows Live" clId="Web-{CCD22F7A-75B1-4678-B9AA-F0730E944788}" dt="2022-12-21T22:06:49.165" v="51"/>
          <ac:spMkLst>
            <pc:docMk/>
            <pc:sldMk cId="524358142" sldId="268"/>
            <ac:spMk id="14" creationId="{A721560C-E4AB-4287-A29C-3F6916794CB9}"/>
          </ac:spMkLst>
        </pc:spChg>
        <pc:spChg chg="add del">
          <ac:chgData name="Yash Patel" userId="59badc226986c46d" providerId="Windows Live" clId="Web-{CCD22F7A-75B1-4678-B9AA-F0730E944788}" dt="2022-12-21T22:06:49.165" v="51"/>
          <ac:spMkLst>
            <pc:docMk/>
            <pc:sldMk cId="524358142" sldId="268"/>
            <ac:spMk id="16" creationId="{DF6CFF07-D953-4F9C-9A0E-E0A6AACB6158}"/>
          </ac:spMkLst>
        </pc:spChg>
        <pc:spChg chg="add del">
          <ac:chgData name="Yash Patel" userId="59badc226986c46d" providerId="Windows Live" clId="Web-{CCD22F7A-75B1-4678-B9AA-F0730E944788}" dt="2022-12-21T23:19:16.635" v="194"/>
          <ac:spMkLst>
            <pc:docMk/>
            <pc:sldMk cId="524358142" sldId="268"/>
            <ac:spMk id="21" creationId="{989BE678-777B-482A-A616-FEDC47B162E5}"/>
          </ac:spMkLst>
        </pc:spChg>
        <pc:spChg chg="add del">
          <ac:chgData name="Yash Patel" userId="59badc226986c46d" providerId="Windows Live" clId="Web-{CCD22F7A-75B1-4678-B9AA-F0730E944788}" dt="2022-12-21T23:19:16.635" v="194"/>
          <ac:spMkLst>
            <pc:docMk/>
            <pc:sldMk cId="524358142" sldId="268"/>
            <ac:spMk id="26" creationId="{D28BE0C3-2102-4820-B88B-A448B1840D14}"/>
          </ac:spMkLst>
        </pc:spChg>
        <pc:spChg chg="add del">
          <ac:chgData name="Yash Patel" userId="59badc226986c46d" providerId="Windows Live" clId="Web-{CCD22F7A-75B1-4678-B9AA-F0730E944788}" dt="2022-12-21T23:20:54.420" v="196"/>
          <ac:spMkLst>
            <pc:docMk/>
            <pc:sldMk cId="524358142" sldId="268"/>
            <ac:spMk id="30" creationId="{4AC0CD9D-7610-4620-93B4-798CCD9AB581}"/>
          </ac:spMkLst>
        </pc:spChg>
        <pc:spChg chg="add del">
          <ac:chgData name="Yash Patel" userId="59badc226986c46d" providerId="Windows Live" clId="Web-{CCD22F7A-75B1-4678-B9AA-F0730E944788}" dt="2022-12-21T23:20:54.420" v="196"/>
          <ac:spMkLst>
            <pc:docMk/>
            <pc:sldMk cId="524358142" sldId="268"/>
            <ac:spMk id="34" creationId="{DE4D62F9-188E-4530-84C2-24BDEE4BEB82}"/>
          </ac:spMkLst>
        </pc:spChg>
        <pc:spChg chg="add del">
          <ac:chgData name="Yash Patel" userId="59badc226986c46d" providerId="Windows Live" clId="Web-{CCD22F7A-75B1-4678-B9AA-F0730E944788}" dt="2022-12-21T23:20:54.420" v="196"/>
          <ac:spMkLst>
            <pc:docMk/>
            <pc:sldMk cId="524358142" sldId="268"/>
            <ac:spMk id="43" creationId="{757B325C-3E35-45CF-9D07-3BCB281F3B9C}"/>
          </ac:spMkLst>
        </pc:spChg>
        <pc:spChg chg="add del">
          <ac:chgData name="Yash Patel" userId="59badc226986c46d" providerId="Windows Live" clId="Web-{CCD22F7A-75B1-4678-B9AA-F0730E944788}" dt="2022-12-21T23:20:54.420" v="196"/>
          <ac:spMkLst>
            <pc:docMk/>
            <pc:sldMk cId="524358142" sldId="268"/>
            <ac:spMk id="45" creationId="{C24BEC42-AFF3-40D1-93A2-A27A42E1E23C}"/>
          </ac:spMkLst>
        </pc:spChg>
        <pc:spChg chg="add del">
          <ac:chgData name="Yash Patel" userId="59badc226986c46d" providerId="Windows Live" clId="Web-{CCD22F7A-75B1-4678-B9AA-F0730E944788}" dt="2022-12-21T23:20:54.420" v="196"/>
          <ac:spMkLst>
            <pc:docMk/>
            <pc:sldMk cId="524358142" sldId="268"/>
            <ac:spMk id="47" creationId="{608F427C-1EC9-4280-9367-F2B3AA063E82}"/>
          </ac:spMkLst>
        </pc:spChg>
        <pc:spChg chg="add del">
          <ac:chgData name="Yash Patel" userId="59badc226986c46d" providerId="Windows Live" clId="Web-{CCD22F7A-75B1-4678-B9AA-F0730E944788}" dt="2022-12-21T23:20:54.420" v="196"/>
          <ac:spMkLst>
            <pc:docMk/>
            <pc:sldMk cId="524358142" sldId="268"/>
            <ac:spMk id="49" creationId="{F98810A7-E114-447A-A7D6-69B27CFB5650}"/>
          </ac:spMkLst>
        </pc:spChg>
        <pc:spChg chg="add del mod ord">
          <ac:chgData name="Yash Patel" userId="59badc226986c46d" providerId="Windows Live" clId="Web-{CCD22F7A-75B1-4678-B9AA-F0730E944788}" dt="2022-12-21T23:21:56.094" v="207"/>
          <ac:spMkLst>
            <pc:docMk/>
            <pc:sldMk cId="524358142" sldId="268"/>
            <ac:spMk id="52" creationId="{16BCB087-9628-83B1-D4C5-523B9BA2847D}"/>
          </ac:spMkLst>
        </pc:spChg>
        <pc:spChg chg="add del">
          <ac:chgData name="Yash Patel" userId="59badc226986c46d" providerId="Windows Live" clId="Web-{CCD22F7A-75B1-4678-B9AA-F0730E944788}" dt="2022-12-21T23:21:56.094" v="207"/>
          <ac:spMkLst>
            <pc:docMk/>
            <pc:sldMk cId="524358142" sldId="268"/>
            <ac:spMk id="54" creationId="{61752F1D-FC0F-4103-9584-630E643CCDA6}"/>
          </ac:spMkLst>
        </pc:spChg>
        <pc:spChg chg="add del">
          <ac:chgData name="Yash Patel" userId="59badc226986c46d" providerId="Windows Live" clId="Web-{CCD22F7A-75B1-4678-B9AA-F0730E944788}" dt="2022-12-21T23:21:56.094" v="207"/>
          <ac:spMkLst>
            <pc:docMk/>
            <pc:sldMk cId="524358142" sldId="268"/>
            <ac:spMk id="57" creationId="{B4AAD3FD-83A5-4B89-9F8F-01B8870865BE}"/>
          </ac:spMkLst>
        </pc:spChg>
        <pc:spChg chg="add del">
          <ac:chgData name="Yash Patel" userId="59badc226986c46d" providerId="Windows Live" clId="Web-{CCD22F7A-75B1-4678-B9AA-F0730E944788}" dt="2022-12-21T23:21:56.094" v="207"/>
          <ac:spMkLst>
            <pc:docMk/>
            <pc:sldMk cId="524358142" sldId="268"/>
            <ac:spMk id="61" creationId="{70151CB7-E7DE-4917-B831-01DF9CE01306}"/>
          </ac:spMkLst>
        </pc:spChg>
        <pc:spChg chg="add del">
          <ac:chgData name="Yash Patel" userId="59badc226986c46d" providerId="Windows Live" clId="Web-{CCD22F7A-75B1-4678-B9AA-F0730E944788}" dt="2022-12-21T23:21:56.094" v="207"/>
          <ac:spMkLst>
            <pc:docMk/>
            <pc:sldMk cId="524358142" sldId="268"/>
            <ac:spMk id="63" creationId="{A92A1116-1C84-41DF-B803-1F7B0883EC82}"/>
          </ac:spMkLst>
        </pc:spChg>
        <pc:spChg chg="add">
          <ac:chgData name="Yash Patel" userId="59badc226986c46d" providerId="Windows Live" clId="Web-{CCD22F7A-75B1-4678-B9AA-F0730E944788}" dt="2022-12-21T23:21:56.094" v="207"/>
          <ac:spMkLst>
            <pc:docMk/>
            <pc:sldMk cId="524358142" sldId="268"/>
            <ac:spMk id="66" creationId="{DE4D62F9-188E-4530-84C2-24BDEE4BEB82}"/>
          </ac:spMkLst>
        </pc:spChg>
        <pc:spChg chg="add">
          <ac:chgData name="Yash Patel" userId="59badc226986c46d" providerId="Windows Live" clId="Web-{CCD22F7A-75B1-4678-B9AA-F0730E944788}" dt="2022-12-21T23:21:56.094" v="207"/>
          <ac:spMkLst>
            <pc:docMk/>
            <pc:sldMk cId="524358142" sldId="268"/>
            <ac:spMk id="67" creationId="{757B325C-3E35-45CF-9D07-3BCB281F3B9C}"/>
          </ac:spMkLst>
        </pc:spChg>
        <pc:spChg chg="add">
          <ac:chgData name="Yash Patel" userId="59badc226986c46d" providerId="Windows Live" clId="Web-{CCD22F7A-75B1-4678-B9AA-F0730E944788}" dt="2022-12-21T23:21:56.094" v="207"/>
          <ac:spMkLst>
            <pc:docMk/>
            <pc:sldMk cId="524358142" sldId="268"/>
            <ac:spMk id="71" creationId="{608F427C-1EC9-4280-9367-F2B3AA063E82}"/>
          </ac:spMkLst>
        </pc:spChg>
        <pc:spChg chg="add">
          <ac:chgData name="Yash Patel" userId="59badc226986c46d" providerId="Windows Live" clId="Web-{CCD22F7A-75B1-4678-B9AA-F0730E944788}" dt="2022-12-21T23:21:56.094" v="207"/>
          <ac:spMkLst>
            <pc:docMk/>
            <pc:sldMk cId="524358142" sldId="268"/>
            <ac:spMk id="72" creationId="{4AC0CD9D-7610-4620-93B4-798CCD9AB581}"/>
          </ac:spMkLst>
        </pc:spChg>
        <pc:spChg chg="add">
          <ac:chgData name="Yash Patel" userId="59badc226986c46d" providerId="Windows Live" clId="Web-{CCD22F7A-75B1-4678-B9AA-F0730E944788}" dt="2022-12-21T23:21:56.094" v="207"/>
          <ac:spMkLst>
            <pc:docMk/>
            <pc:sldMk cId="524358142" sldId="268"/>
            <ac:spMk id="73" creationId="{F98810A7-E114-447A-A7D6-69B27CFB5650}"/>
          </ac:spMkLst>
        </pc:spChg>
        <pc:spChg chg="add">
          <ac:chgData name="Yash Patel" userId="59badc226986c46d" providerId="Windows Live" clId="Web-{CCD22F7A-75B1-4678-B9AA-F0730E944788}" dt="2022-12-21T23:21:56.094" v="207"/>
          <ac:spMkLst>
            <pc:docMk/>
            <pc:sldMk cId="524358142" sldId="268"/>
            <ac:spMk id="82" creationId="{C24BEC42-AFF3-40D1-93A2-A27A42E1E23C}"/>
          </ac:spMkLst>
        </pc:spChg>
        <pc:picChg chg="mod ord">
          <ac:chgData name="Yash Patel" userId="59badc226986c46d" providerId="Windows Live" clId="Web-{CCD22F7A-75B1-4678-B9AA-F0730E944788}" dt="2022-12-21T23:22:51.893" v="212" actId="1076"/>
          <ac:picMkLst>
            <pc:docMk/>
            <pc:sldMk cId="524358142" sldId="268"/>
            <ac:picMk id="5" creationId="{985F55F0-0508-F195-5D6F-2A958A688171}"/>
          </ac:picMkLst>
        </pc:picChg>
        <pc:picChg chg="add del">
          <ac:chgData name="Yash Patel" userId="59badc226986c46d" providerId="Windows Live" clId="Web-{CCD22F7A-75B1-4678-B9AA-F0730E944788}" dt="2022-12-21T23:19:16.635" v="194"/>
          <ac:picMkLst>
            <pc:docMk/>
            <pc:sldMk cId="524358142" sldId="268"/>
            <ac:picMk id="10" creationId="{DF19BAF3-7E20-4B9D-B544-BABAEEA1FA75}"/>
          </ac:picMkLst>
        </pc:picChg>
        <pc:picChg chg="add del">
          <ac:chgData name="Yash Patel" userId="59badc226986c46d" providerId="Windows Live" clId="Web-{CCD22F7A-75B1-4678-B9AA-F0730E944788}" dt="2022-12-21T23:19:16.635" v="194"/>
          <ac:picMkLst>
            <pc:docMk/>
            <pc:sldMk cId="524358142" sldId="268"/>
            <ac:picMk id="19" creationId="{950648F4-ABCD-4DF0-8641-76CFB2354721}"/>
          </ac:picMkLst>
        </pc:picChg>
        <pc:picChg chg="add del">
          <ac:chgData name="Yash Patel" userId="59badc226986c46d" providerId="Windows Live" clId="Web-{CCD22F7A-75B1-4678-B9AA-F0730E944788}" dt="2022-12-21T23:19:16.635" v="194"/>
          <ac:picMkLst>
            <pc:docMk/>
            <pc:sldMk cId="524358142" sldId="268"/>
            <ac:picMk id="23" creationId="{CF1EB4BD-9C7E-4AA3-9681-C7EB0DA6250B}"/>
          </ac:picMkLst>
        </pc:picChg>
        <pc:picChg chg="add del">
          <ac:chgData name="Yash Patel" userId="59badc226986c46d" providerId="Windows Live" clId="Web-{CCD22F7A-75B1-4678-B9AA-F0730E944788}" dt="2022-12-21T23:19:16.635" v="194"/>
          <ac:picMkLst>
            <pc:docMk/>
            <pc:sldMk cId="524358142" sldId="268"/>
            <ac:picMk id="25" creationId="{94AAE3AA-3759-4D28-B0EF-575F25A5146C}"/>
          </ac:picMkLst>
        </pc:picChg>
        <pc:picChg chg="add del">
          <ac:chgData name="Yash Patel" userId="59badc226986c46d" providerId="Windows Live" clId="Web-{CCD22F7A-75B1-4678-B9AA-F0730E944788}" dt="2022-12-21T23:20:54.420" v="196"/>
          <ac:picMkLst>
            <pc:docMk/>
            <pc:sldMk cId="524358142" sldId="268"/>
            <ac:picMk id="28" creationId="{41B68C77-138E-4BF7-A276-BD0C78A4219F}"/>
          </ac:picMkLst>
        </pc:picChg>
        <pc:picChg chg="add del">
          <ac:chgData name="Yash Patel" userId="59badc226986c46d" providerId="Windows Live" clId="Web-{CCD22F7A-75B1-4678-B9AA-F0730E944788}" dt="2022-12-21T23:20:54.420" v="196"/>
          <ac:picMkLst>
            <pc:docMk/>
            <pc:sldMk cId="524358142" sldId="268"/>
            <ac:picMk id="29" creationId="{7C268552-D473-46ED-B1B8-422042C4DEF1}"/>
          </ac:picMkLst>
        </pc:picChg>
        <pc:picChg chg="add del">
          <ac:chgData name="Yash Patel" userId="59badc226986c46d" providerId="Windows Live" clId="Web-{CCD22F7A-75B1-4678-B9AA-F0730E944788}" dt="2022-12-21T23:20:54.420" v="196"/>
          <ac:picMkLst>
            <pc:docMk/>
            <pc:sldMk cId="524358142" sldId="268"/>
            <ac:picMk id="32" creationId="{B9238B3E-24AA-439A-B527-6C5DF6D72145}"/>
          </ac:picMkLst>
        </pc:picChg>
        <pc:picChg chg="add del">
          <ac:chgData name="Yash Patel" userId="59badc226986c46d" providerId="Windows Live" clId="Web-{CCD22F7A-75B1-4678-B9AA-F0730E944788}" dt="2022-12-21T23:20:54.420" v="196"/>
          <ac:picMkLst>
            <pc:docMk/>
            <pc:sldMk cId="524358142" sldId="268"/>
            <ac:picMk id="39" creationId="{69F01145-BEA3-4CBF-AA21-10077B948CA8}"/>
          </ac:picMkLst>
        </pc:picChg>
        <pc:picChg chg="add">
          <ac:chgData name="Yash Patel" userId="59badc226986c46d" providerId="Windows Live" clId="Web-{CCD22F7A-75B1-4678-B9AA-F0730E944788}" dt="2022-12-21T23:21:56.094" v="207"/>
          <ac:picMkLst>
            <pc:docMk/>
            <pc:sldMk cId="524358142" sldId="268"/>
            <ac:picMk id="65" creationId="{69F01145-BEA3-4CBF-AA21-10077B948CA8}"/>
          </ac:picMkLst>
        </pc:picChg>
        <pc:picChg chg="add">
          <ac:chgData name="Yash Patel" userId="59badc226986c46d" providerId="Windows Live" clId="Web-{CCD22F7A-75B1-4678-B9AA-F0730E944788}" dt="2022-12-21T23:21:56.094" v="207"/>
          <ac:picMkLst>
            <pc:docMk/>
            <pc:sldMk cId="524358142" sldId="268"/>
            <ac:picMk id="68" creationId="{41B68C77-138E-4BF7-A276-BD0C78A4219F}"/>
          </ac:picMkLst>
        </pc:picChg>
        <pc:picChg chg="add">
          <ac:chgData name="Yash Patel" userId="59badc226986c46d" providerId="Windows Live" clId="Web-{CCD22F7A-75B1-4678-B9AA-F0730E944788}" dt="2022-12-21T23:21:56.094" v="207"/>
          <ac:picMkLst>
            <pc:docMk/>
            <pc:sldMk cId="524358142" sldId="268"/>
            <ac:picMk id="70" creationId="{7C268552-D473-46ED-B1B8-422042C4DEF1}"/>
          </ac:picMkLst>
        </pc:picChg>
        <pc:picChg chg="add">
          <ac:chgData name="Yash Patel" userId="59badc226986c46d" providerId="Windows Live" clId="Web-{CCD22F7A-75B1-4678-B9AA-F0730E944788}" dt="2022-12-21T23:21:56.094" v="207"/>
          <ac:picMkLst>
            <pc:docMk/>
            <pc:sldMk cId="524358142" sldId="268"/>
            <ac:picMk id="74" creationId="{B9238B3E-24AA-439A-B527-6C5DF6D72145}"/>
          </ac:picMkLst>
        </pc:picChg>
      </pc:sldChg>
      <pc:sldChg chg="modSp mod modClrScheme chgLayout">
        <pc:chgData name="Yash Patel" userId="59badc226986c46d" providerId="Windows Live" clId="Web-{CCD22F7A-75B1-4678-B9AA-F0730E944788}" dt="2022-12-21T23:05:39.526" v="171" actId="14100"/>
        <pc:sldMkLst>
          <pc:docMk/>
          <pc:sldMk cId="1507162395" sldId="269"/>
        </pc:sldMkLst>
        <pc:spChg chg="mod ord">
          <ac:chgData name="Yash Patel" userId="59badc226986c46d" providerId="Windows Live" clId="Web-{CCD22F7A-75B1-4678-B9AA-F0730E944788}" dt="2022-12-21T22:04:28.003" v="44"/>
          <ac:spMkLst>
            <pc:docMk/>
            <pc:sldMk cId="1507162395" sldId="269"/>
            <ac:spMk id="2" creationId="{C77E453F-D183-21FA-3504-F5AFE2832949}"/>
          </ac:spMkLst>
        </pc:spChg>
        <pc:picChg chg="mod ord">
          <ac:chgData name="Yash Patel" userId="59badc226986c46d" providerId="Windows Live" clId="Web-{CCD22F7A-75B1-4678-B9AA-F0730E944788}" dt="2022-12-21T23:05:39.526" v="171" actId="14100"/>
          <ac:picMkLst>
            <pc:docMk/>
            <pc:sldMk cId="1507162395" sldId="269"/>
            <ac:picMk id="4" creationId="{8180F5FA-A245-F9C9-E4E2-41A2B9F11F24}"/>
          </ac:picMkLst>
        </pc:picChg>
      </pc:sldChg>
      <pc:sldChg chg="addSp delSp modSp mod modClrScheme setClrOvrMap delDesignElem chgLayout">
        <pc:chgData name="Yash Patel" userId="59badc226986c46d" providerId="Windows Live" clId="Web-{CCD22F7A-75B1-4678-B9AA-F0730E944788}" dt="2022-12-21T23:24:05.052" v="213"/>
        <pc:sldMkLst>
          <pc:docMk/>
          <pc:sldMk cId="520889695" sldId="270"/>
        </pc:sldMkLst>
        <pc:spChg chg="mod ord">
          <ac:chgData name="Yash Patel" userId="59badc226986c46d" providerId="Windows Live" clId="Web-{CCD22F7A-75B1-4678-B9AA-F0730E944788}" dt="2022-12-21T23:24:05.052" v="213"/>
          <ac:spMkLst>
            <pc:docMk/>
            <pc:sldMk cId="520889695" sldId="270"/>
            <ac:spMk id="2" creationId="{9E00CE8D-CD6A-D72B-B256-C85F4E63C626}"/>
          </ac:spMkLst>
        </pc:spChg>
        <pc:spChg chg="add">
          <ac:chgData name="Yash Patel" userId="59badc226986c46d" providerId="Windows Live" clId="Web-{CCD22F7A-75B1-4678-B9AA-F0730E944788}" dt="2022-12-21T23:24:05.052" v="213"/>
          <ac:spMkLst>
            <pc:docMk/>
            <pc:sldMk cId="520889695" sldId="270"/>
            <ac:spMk id="1541" creationId="{F747F1B4-B831-4277-8AB0-32767F7EB7BF}"/>
          </ac:spMkLst>
        </pc:spChg>
        <pc:spChg chg="add">
          <ac:chgData name="Yash Patel" userId="59badc226986c46d" providerId="Windows Live" clId="Web-{CCD22F7A-75B1-4678-B9AA-F0730E944788}" dt="2022-12-21T23:24:05.052" v="213"/>
          <ac:spMkLst>
            <pc:docMk/>
            <pc:sldMk cId="520889695" sldId="270"/>
            <ac:spMk id="1542" creationId="{D80CFA21-AB7C-4BEB-9BFF-05764FBBF3C6}"/>
          </ac:spMkLst>
        </pc:spChg>
        <pc:spChg chg="add">
          <ac:chgData name="Yash Patel" userId="59badc226986c46d" providerId="Windows Live" clId="Web-{CCD22F7A-75B1-4678-B9AA-F0730E944788}" dt="2022-12-21T23:24:05.052" v="213"/>
          <ac:spMkLst>
            <pc:docMk/>
            <pc:sldMk cId="520889695" sldId="270"/>
            <ac:spMk id="1543" creationId="{12F7E335-851A-4CAE-B09F-E657819D4600}"/>
          </ac:spMkLst>
        </pc:spChg>
        <pc:spChg chg="del">
          <ac:chgData name="Yash Patel" userId="59badc226986c46d" providerId="Windows Live" clId="Web-{CCD22F7A-75B1-4678-B9AA-F0730E944788}" dt="2022-12-21T22:01:03.041" v="32"/>
          <ac:spMkLst>
            <pc:docMk/>
            <pc:sldMk cId="520889695" sldId="270"/>
            <ac:spMk id="1544" creationId="{E5F17139-31EE-46AC-B04F-DBBD852DD6CB}"/>
          </ac:spMkLst>
        </pc:spChg>
        <pc:spChg chg="add">
          <ac:chgData name="Yash Patel" userId="59badc226986c46d" providerId="Windows Live" clId="Web-{CCD22F7A-75B1-4678-B9AA-F0730E944788}" dt="2022-12-21T23:24:05.052" v="213"/>
          <ac:spMkLst>
            <pc:docMk/>
            <pc:sldMk cId="520889695" sldId="270"/>
            <ac:spMk id="1545" creationId="{10B541F0-7F6E-402E-84D8-CF96EACA5FBC}"/>
          </ac:spMkLst>
        </pc:spChg>
        <pc:spChg chg="del">
          <ac:chgData name="Yash Patel" userId="59badc226986c46d" providerId="Windows Live" clId="Web-{CCD22F7A-75B1-4678-B9AA-F0730E944788}" dt="2022-12-21T22:01:03.041" v="32"/>
          <ac:spMkLst>
            <pc:docMk/>
            <pc:sldMk cId="520889695" sldId="270"/>
            <ac:spMk id="1546" creationId="{AAD42DD4-86F6-4FD2-869F-32D35E310CF6}"/>
          </ac:spMkLst>
        </pc:spChg>
        <pc:spChg chg="del">
          <ac:chgData name="Yash Patel" userId="59badc226986c46d" providerId="Windows Live" clId="Web-{CCD22F7A-75B1-4678-B9AA-F0730E944788}" dt="2022-12-21T22:01:03.041" v="32"/>
          <ac:spMkLst>
            <pc:docMk/>
            <pc:sldMk cId="520889695" sldId="270"/>
            <ac:spMk id="1548" creationId="{4C36B8C5-0DEB-41B5-911D-572E2E835E3C}"/>
          </ac:spMkLst>
        </pc:spChg>
        <pc:spChg chg="del">
          <ac:chgData name="Yash Patel" userId="59badc226986c46d" providerId="Windows Live" clId="Web-{CCD22F7A-75B1-4678-B9AA-F0730E944788}" dt="2022-12-21T22:01:03.041" v="32"/>
          <ac:spMkLst>
            <pc:docMk/>
            <pc:sldMk cId="520889695" sldId="270"/>
            <ac:spMk id="1550" creationId="{5D1FF148-6725-4278-A9A8-A9A6A3F261CC}"/>
          </ac:spMkLst>
        </pc:spChg>
        <pc:spChg chg="del">
          <ac:chgData name="Yash Patel" userId="59badc226986c46d" providerId="Windows Live" clId="Web-{CCD22F7A-75B1-4678-B9AA-F0730E944788}" dt="2022-12-21T22:01:03.041" v="32"/>
          <ac:spMkLst>
            <pc:docMk/>
            <pc:sldMk cId="520889695" sldId="270"/>
            <ac:spMk id="1552" creationId="{B247507B-4D21-4FF7-B49C-239309CF2A0B}"/>
          </ac:spMkLst>
        </pc:spChg>
        <pc:graphicFrameChg chg="mod ord modGraphic">
          <ac:chgData name="Yash Patel" userId="59badc226986c46d" providerId="Windows Live" clId="Web-{CCD22F7A-75B1-4678-B9AA-F0730E944788}" dt="2022-12-21T23:24:05.052" v="213"/>
          <ac:graphicFrameMkLst>
            <pc:docMk/>
            <pc:sldMk cId="520889695" sldId="270"/>
            <ac:graphicFrameMk id="1539" creationId="{61528145-9BF4-957F-6712-C0925FAC2459}"/>
          </ac:graphicFrameMkLst>
        </pc:graphicFrameChg>
      </pc:sldChg>
      <pc:sldChg chg="addSp delSp modSp mod setBg modClrScheme delDesignElem chgLayout">
        <pc:chgData name="Yash Patel" userId="59badc226986c46d" providerId="Windows Live" clId="Web-{CCD22F7A-75B1-4678-B9AA-F0730E944788}" dt="2022-12-21T22:07:00.634" v="53"/>
        <pc:sldMkLst>
          <pc:docMk/>
          <pc:sldMk cId="3819840256" sldId="272"/>
        </pc:sldMkLst>
        <pc:spChg chg="add">
          <ac:chgData name="Yash Patel" userId="59badc226986c46d" providerId="Windows Live" clId="Web-{CCD22F7A-75B1-4678-B9AA-F0730E944788}" dt="2022-12-21T22:07:00.634" v="53"/>
          <ac:spMkLst>
            <pc:docMk/>
            <pc:sldMk cId="3819840256" sldId="272"/>
            <ac:spMk id="13" creationId="{AEBE9F1A-B38D-446E-83AE-14B17CE77FF2}"/>
          </ac:spMkLst>
        </pc:spChg>
        <pc:spChg chg="add">
          <ac:chgData name="Yash Patel" userId="59badc226986c46d" providerId="Windows Live" clId="Web-{CCD22F7A-75B1-4678-B9AA-F0730E944788}" dt="2022-12-21T22:07:00.634" v="53"/>
          <ac:spMkLst>
            <pc:docMk/>
            <pc:sldMk cId="3819840256" sldId="272"/>
            <ac:spMk id="19" creationId="{5E3EB826-A471-488F-9E8A-D65528A3C0CA}"/>
          </ac:spMkLst>
        </pc:spChg>
        <pc:spChg chg="add">
          <ac:chgData name="Yash Patel" userId="59badc226986c46d" providerId="Windows Live" clId="Web-{CCD22F7A-75B1-4678-B9AA-F0730E944788}" dt="2022-12-21T22:07:00.634" v="53"/>
          <ac:spMkLst>
            <pc:docMk/>
            <pc:sldMk cId="3819840256" sldId="272"/>
            <ac:spMk id="21" creationId="{DFB3CEA1-88D9-42FB-88ED-1E9807FE6596}"/>
          </ac:spMkLst>
        </pc:spChg>
        <pc:spChg chg="add">
          <ac:chgData name="Yash Patel" userId="59badc226986c46d" providerId="Windows Live" clId="Web-{CCD22F7A-75B1-4678-B9AA-F0730E944788}" dt="2022-12-21T22:07:00.634" v="53"/>
          <ac:spMkLst>
            <pc:docMk/>
            <pc:sldMk cId="3819840256" sldId="272"/>
            <ac:spMk id="23" creationId="{9A6C928E-4252-4F33-8C34-E50A12A3170B}"/>
          </ac:spMkLst>
        </pc:spChg>
        <pc:spChg chg="del">
          <ac:chgData name="Yash Patel" userId="59badc226986c46d" providerId="Windows Live" clId="Web-{CCD22F7A-75B1-4678-B9AA-F0730E944788}" dt="2022-12-21T22:01:03.041" v="32"/>
          <ac:spMkLst>
            <pc:docMk/>
            <pc:sldMk cId="3819840256" sldId="272"/>
            <ac:spMk id="89" creationId="{70CCC791-94D7-4BB8-9EDF-423CEA1F6215}"/>
          </ac:spMkLst>
        </pc:spChg>
        <pc:spChg chg="del">
          <ac:chgData name="Yash Patel" userId="59badc226986c46d" providerId="Windows Live" clId="Web-{CCD22F7A-75B1-4678-B9AA-F0730E944788}" dt="2022-12-21T22:01:03.041" v="32"/>
          <ac:spMkLst>
            <pc:docMk/>
            <pc:sldMk cId="3819840256" sldId="272"/>
            <ac:spMk id="91" creationId="{ED55A19D-297C-4231-AD1F-08EF9B4AA8F4}"/>
          </ac:spMkLst>
        </pc:spChg>
        <pc:spChg chg="del">
          <ac:chgData name="Yash Patel" userId="59badc226986c46d" providerId="Windows Live" clId="Web-{CCD22F7A-75B1-4678-B9AA-F0730E944788}" dt="2022-12-21T22:01:03.041" v="32"/>
          <ac:spMkLst>
            <pc:docMk/>
            <pc:sldMk cId="3819840256" sldId="272"/>
            <ac:spMk id="93" creationId="{98875539-0E84-455D-BC55-CA2C4BD93DC2}"/>
          </ac:spMkLst>
        </pc:spChg>
        <pc:spChg chg="del">
          <ac:chgData name="Yash Patel" userId="59badc226986c46d" providerId="Windows Live" clId="Web-{CCD22F7A-75B1-4678-B9AA-F0730E944788}" dt="2022-12-21T22:01:03.041" v="32"/>
          <ac:spMkLst>
            <pc:docMk/>
            <pc:sldMk cId="3819840256" sldId="272"/>
            <ac:spMk id="95" creationId="{5F9176D7-CC1C-4175-B08A-01FB9F4F3CB5}"/>
          </ac:spMkLst>
        </pc:spChg>
        <pc:spChg chg="del">
          <ac:chgData name="Yash Patel" userId="59badc226986c46d" providerId="Windows Live" clId="Web-{CCD22F7A-75B1-4678-B9AA-F0730E944788}" dt="2022-12-21T22:01:03.041" v="32"/>
          <ac:spMkLst>
            <pc:docMk/>
            <pc:sldMk cId="3819840256" sldId="272"/>
            <ac:spMk id="97" creationId="{D83469C6-FD66-4B54-921B-8031CD42BA2F}"/>
          </ac:spMkLst>
        </pc:spChg>
        <pc:spChg chg="del">
          <ac:chgData name="Yash Patel" userId="59badc226986c46d" providerId="Windows Live" clId="Web-{CCD22F7A-75B1-4678-B9AA-F0730E944788}" dt="2022-12-21T22:01:03.041" v="32"/>
          <ac:spMkLst>
            <pc:docMk/>
            <pc:sldMk cId="3819840256" sldId="272"/>
            <ac:spMk id="99" creationId="{6F0C6814-AEA4-4409-9A89-7AC1D41EB7CA}"/>
          </ac:spMkLst>
        </pc:spChg>
        <pc:spChg chg="del">
          <ac:chgData name="Yash Patel" userId="59badc226986c46d" providerId="Windows Live" clId="Web-{CCD22F7A-75B1-4678-B9AA-F0730E944788}" dt="2022-12-21T22:01:03.041" v="32"/>
          <ac:spMkLst>
            <pc:docMk/>
            <pc:sldMk cId="3819840256" sldId="272"/>
            <ac:spMk id="101" creationId="{6754052F-5B23-433C-8ADA-E8F0F8438144}"/>
          </ac:spMkLst>
        </pc:spChg>
        <pc:spChg chg="del">
          <ac:chgData name="Yash Patel" userId="59badc226986c46d" providerId="Windows Live" clId="Web-{CCD22F7A-75B1-4678-B9AA-F0730E944788}" dt="2022-12-21T22:01:03.041" v="32"/>
          <ac:spMkLst>
            <pc:docMk/>
            <pc:sldMk cId="3819840256" sldId="272"/>
            <ac:spMk id="103" creationId="{FB2B180F-0C1C-4489-B089-6B68FD7AB38F}"/>
          </ac:spMkLst>
        </pc:spChg>
        <pc:grpChg chg="del">
          <ac:chgData name="Yash Patel" userId="59badc226986c46d" providerId="Windows Live" clId="Web-{CCD22F7A-75B1-4678-B9AA-F0730E944788}" dt="2022-12-21T22:01:03.041" v="32"/>
          <ac:grpSpMkLst>
            <pc:docMk/>
            <pc:sldMk cId="3819840256" sldId="272"/>
            <ac:grpSpMk id="82" creationId="{773CCE17-EE0F-40E0-B7AE-CF7677B64709}"/>
          </ac:grpSpMkLst>
        </pc:grpChg>
        <pc:grpChg chg="del">
          <ac:chgData name="Yash Patel" userId="59badc226986c46d" providerId="Windows Live" clId="Web-{CCD22F7A-75B1-4678-B9AA-F0730E944788}" dt="2022-12-21T22:01:03.041" v="32"/>
          <ac:grpSpMkLst>
            <pc:docMk/>
            <pc:sldMk cId="3819840256" sldId="272"/>
            <ac:grpSpMk id="105" creationId="{F8DA0E47-CC59-4007-BDA3-0D5A4CF235D6}"/>
          </ac:grpSpMkLst>
        </pc:grpChg>
        <pc:picChg chg="mod ord">
          <ac:chgData name="Yash Patel" userId="59badc226986c46d" providerId="Windows Live" clId="Web-{CCD22F7A-75B1-4678-B9AA-F0730E944788}" dt="2022-12-21T22:07:00.634" v="53"/>
          <ac:picMkLst>
            <pc:docMk/>
            <pc:sldMk cId="3819840256" sldId="272"/>
            <ac:picMk id="4" creationId="{0AD3E546-CD5B-7F82-DD36-99A5ED8E695E}"/>
          </ac:picMkLst>
        </pc:picChg>
        <pc:picChg chg="add">
          <ac:chgData name="Yash Patel" userId="59badc226986c46d" providerId="Windows Live" clId="Web-{CCD22F7A-75B1-4678-B9AA-F0730E944788}" dt="2022-12-21T22:07:00.634" v="53"/>
          <ac:picMkLst>
            <pc:docMk/>
            <pc:sldMk cId="3819840256" sldId="272"/>
            <ac:picMk id="6" creationId="{C9ECDD5C-152A-4CC7-8333-0F367B3A62EA}"/>
          </ac:picMkLst>
        </pc:picChg>
        <pc:picChg chg="add">
          <ac:chgData name="Yash Patel" userId="59badc226986c46d" providerId="Windows Live" clId="Web-{CCD22F7A-75B1-4678-B9AA-F0730E944788}" dt="2022-12-21T22:07:00.634" v="53"/>
          <ac:picMkLst>
            <pc:docMk/>
            <pc:sldMk cId="3819840256" sldId="272"/>
            <ac:picMk id="11" creationId="{7F5C92A3-369B-43F3-BDCE-E560B1B0EC89}"/>
          </ac:picMkLst>
        </pc:picChg>
        <pc:picChg chg="add">
          <ac:chgData name="Yash Patel" userId="59badc226986c46d" providerId="Windows Live" clId="Web-{CCD22F7A-75B1-4678-B9AA-F0730E944788}" dt="2022-12-21T22:07:00.634" v="53"/>
          <ac:picMkLst>
            <pc:docMk/>
            <pc:sldMk cId="3819840256" sldId="272"/>
            <ac:picMk id="15" creationId="{915B5014-A7EC-4BA6-9C83-8840CF81DB28}"/>
          </ac:picMkLst>
        </pc:picChg>
        <pc:picChg chg="add">
          <ac:chgData name="Yash Patel" userId="59badc226986c46d" providerId="Windows Live" clId="Web-{CCD22F7A-75B1-4678-B9AA-F0730E944788}" dt="2022-12-21T22:07:00.634" v="53"/>
          <ac:picMkLst>
            <pc:docMk/>
            <pc:sldMk cId="3819840256" sldId="272"/>
            <ac:picMk id="17" creationId="{022C43AB-86D7-420D-8AD7-DC0A15FDD0AF}"/>
          </ac:picMkLst>
        </pc:picChg>
      </pc:sldChg>
      <pc:sldChg chg="modSp mod modClrScheme chgLayout">
        <pc:chgData name="Yash Patel" userId="59badc226986c46d" providerId="Windows Live" clId="Web-{CCD22F7A-75B1-4678-B9AA-F0730E944788}" dt="2022-12-21T22:04:28.003" v="44"/>
        <pc:sldMkLst>
          <pc:docMk/>
          <pc:sldMk cId="2844003460" sldId="273"/>
        </pc:sldMkLst>
        <pc:spChg chg="mod ord">
          <ac:chgData name="Yash Patel" userId="59badc226986c46d" providerId="Windows Live" clId="Web-{CCD22F7A-75B1-4678-B9AA-F0730E944788}" dt="2022-12-21T22:04:28.003" v="44"/>
          <ac:spMkLst>
            <pc:docMk/>
            <pc:sldMk cId="2844003460" sldId="273"/>
            <ac:spMk id="2" creationId="{47073115-3C40-6228-51DE-B4DD71BEF41A}"/>
          </ac:spMkLst>
        </pc:spChg>
        <pc:picChg chg="mod ord">
          <ac:chgData name="Yash Patel" userId="59badc226986c46d" providerId="Windows Live" clId="Web-{CCD22F7A-75B1-4678-B9AA-F0730E944788}" dt="2022-12-21T22:04:28.003" v="44"/>
          <ac:picMkLst>
            <pc:docMk/>
            <pc:sldMk cId="2844003460" sldId="273"/>
            <ac:picMk id="4" creationId="{CA7CDF92-EC94-673F-8C64-F20C21EFD13C}"/>
          </ac:picMkLst>
        </pc:picChg>
      </pc:sldChg>
      <pc:sldChg chg="modSp mod modClrScheme chgLayout">
        <pc:chgData name="Yash Patel" userId="59badc226986c46d" providerId="Windows Live" clId="Web-{CCD22F7A-75B1-4678-B9AA-F0730E944788}" dt="2022-12-21T23:06:30.637" v="172" actId="1076"/>
        <pc:sldMkLst>
          <pc:docMk/>
          <pc:sldMk cId="2931088233" sldId="274"/>
        </pc:sldMkLst>
        <pc:spChg chg="mod ord">
          <ac:chgData name="Yash Patel" userId="59badc226986c46d" providerId="Windows Live" clId="Web-{CCD22F7A-75B1-4678-B9AA-F0730E944788}" dt="2022-12-21T22:04:28.003" v="44"/>
          <ac:spMkLst>
            <pc:docMk/>
            <pc:sldMk cId="2931088233" sldId="274"/>
            <ac:spMk id="2" creationId="{E5354AD3-CD06-D870-F23B-055AA716D840}"/>
          </ac:spMkLst>
        </pc:spChg>
        <pc:graphicFrameChg chg="mod ord">
          <ac:chgData name="Yash Patel" userId="59badc226986c46d" providerId="Windows Live" clId="Web-{CCD22F7A-75B1-4678-B9AA-F0730E944788}" dt="2022-12-21T23:06:30.637" v="172" actId="1076"/>
          <ac:graphicFrameMkLst>
            <pc:docMk/>
            <pc:sldMk cId="2931088233" sldId="274"/>
            <ac:graphicFrameMk id="7" creationId="{4CE13EAC-E90C-DA30-7DFD-D61BFDFF8A3B}"/>
          </ac:graphicFrameMkLst>
        </pc:graphicFrameChg>
      </pc:sldChg>
      <pc:sldChg chg="delSp modSp mod setBg modClrScheme delDesignElem chgLayout">
        <pc:chgData name="Yash Patel" userId="59badc226986c46d" providerId="Windows Live" clId="Web-{CCD22F7A-75B1-4678-B9AA-F0730E944788}" dt="2022-12-21T22:08:47.030" v="58" actId="14100"/>
        <pc:sldMkLst>
          <pc:docMk/>
          <pc:sldMk cId="3067361966" sldId="275"/>
        </pc:sldMkLst>
        <pc:spChg chg="mod ord">
          <ac:chgData name="Yash Patel" userId="59badc226986c46d" providerId="Windows Live" clId="Web-{CCD22F7A-75B1-4678-B9AA-F0730E944788}" dt="2022-12-21T22:08:31.841" v="55"/>
          <ac:spMkLst>
            <pc:docMk/>
            <pc:sldMk cId="3067361966" sldId="275"/>
            <ac:spMk id="2" creationId="{E087B8E4-B85B-37B5-EBDE-57EFB71D3C28}"/>
          </ac:spMkLst>
        </pc:spChg>
        <pc:spChg chg="del">
          <ac:chgData name="Yash Patel" userId="59badc226986c46d" providerId="Windows Live" clId="Web-{CCD22F7A-75B1-4678-B9AA-F0730E944788}" dt="2022-12-21T22:01:03.041" v="32"/>
          <ac:spMkLst>
            <pc:docMk/>
            <pc:sldMk cId="3067361966" sldId="275"/>
            <ac:spMk id="10" creationId="{5A0118C5-4F8D-4CF4-BADD-53FEACC6C42A}"/>
          </ac:spMkLst>
        </pc:spChg>
        <pc:spChg chg="del">
          <ac:chgData name="Yash Patel" userId="59badc226986c46d" providerId="Windows Live" clId="Web-{CCD22F7A-75B1-4678-B9AA-F0730E944788}" dt="2022-12-21T22:01:03.041" v="32"/>
          <ac:spMkLst>
            <pc:docMk/>
            <pc:sldMk cId="3067361966" sldId="275"/>
            <ac:spMk id="16" creationId="{CAEBFCD5-5356-4326-8D39-8235A46CD7B2}"/>
          </ac:spMkLst>
        </pc:spChg>
        <pc:grpChg chg="del">
          <ac:chgData name="Yash Patel" userId="59badc226986c46d" providerId="Windows Live" clId="Web-{CCD22F7A-75B1-4678-B9AA-F0730E944788}" dt="2022-12-21T22:01:03.041" v="32"/>
          <ac:grpSpMkLst>
            <pc:docMk/>
            <pc:sldMk cId="3067361966" sldId="275"/>
            <ac:grpSpMk id="12" creationId="{89C6B508-0B2C-4D80-99F6-BC8C9C69341A}"/>
          </ac:grpSpMkLst>
        </pc:grpChg>
        <pc:grpChg chg="del">
          <ac:chgData name="Yash Patel" userId="59badc226986c46d" providerId="Windows Live" clId="Web-{CCD22F7A-75B1-4678-B9AA-F0730E944788}" dt="2022-12-21T22:01:03.041" v="32"/>
          <ac:grpSpMkLst>
            <pc:docMk/>
            <pc:sldMk cId="3067361966" sldId="275"/>
            <ac:grpSpMk id="18" creationId="{6B67BE95-96EF-433C-9F29-B0732AA6B6AC}"/>
          </ac:grpSpMkLst>
        </pc:grpChg>
        <pc:grpChg chg="del">
          <ac:chgData name="Yash Patel" userId="59badc226986c46d" providerId="Windows Live" clId="Web-{CCD22F7A-75B1-4678-B9AA-F0730E944788}" dt="2022-12-21T22:01:03.041" v="32"/>
          <ac:grpSpMkLst>
            <pc:docMk/>
            <pc:sldMk cId="3067361966" sldId="275"/>
            <ac:grpSpMk id="22" creationId="{36C5CE76-F42E-4B75-84C4-A9B2C8CE8379}"/>
          </ac:grpSpMkLst>
        </pc:grpChg>
        <pc:grpChg chg="del">
          <ac:chgData name="Yash Patel" userId="59badc226986c46d" providerId="Windows Live" clId="Web-{CCD22F7A-75B1-4678-B9AA-F0730E944788}" dt="2022-12-21T22:01:03.041" v="32"/>
          <ac:grpSpMkLst>
            <pc:docMk/>
            <pc:sldMk cId="3067361966" sldId="275"/>
            <ac:grpSpMk id="26" creationId="{D6E8B984-55B9-4A62-A043-997D00F0AE09}"/>
          </ac:grpSpMkLst>
        </pc:grpChg>
        <pc:grpChg chg="del">
          <ac:chgData name="Yash Patel" userId="59badc226986c46d" providerId="Windows Live" clId="Web-{CCD22F7A-75B1-4678-B9AA-F0730E944788}" dt="2022-12-21T22:01:03.041" v="32"/>
          <ac:grpSpMkLst>
            <pc:docMk/>
            <pc:sldMk cId="3067361966" sldId="275"/>
            <ac:grpSpMk id="41" creationId="{DDFA5A3F-B050-4826-ACB4-F634DD12C7BC}"/>
          </ac:grpSpMkLst>
        </pc:grpChg>
        <pc:graphicFrameChg chg="mod ord modGraphic">
          <ac:chgData name="Yash Patel" userId="59badc226986c46d" providerId="Windows Live" clId="Web-{CCD22F7A-75B1-4678-B9AA-F0730E944788}" dt="2022-12-21T22:08:47.030" v="58" actId="14100"/>
          <ac:graphicFrameMkLst>
            <pc:docMk/>
            <pc:sldMk cId="3067361966" sldId="275"/>
            <ac:graphicFrameMk id="5" creationId="{593168D5-26CB-7B9E-9AF2-3AD6756DC0E4}"/>
          </ac:graphicFrameMkLst>
        </pc:graphicFrameChg>
      </pc:sldChg>
      <pc:sldChg chg="addSp delSp modSp mod setBg modClrScheme delDesignElem chgLayout">
        <pc:chgData name="Yash Patel" userId="59badc226986c46d" providerId="Windows Live" clId="Web-{CCD22F7A-75B1-4678-B9AA-F0730E944788}" dt="2022-12-21T22:08:22.466" v="54"/>
        <pc:sldMkLst>
          <pc:docMk/>
          <pc:sldMk cId="1978299400" sldId="276"/>
        </pc:sldMkLst>
        <pc:spChg chg="mod ord">
          <ac:chgData name="Yash Patel" userId="59badc226986c46d" providerId="Windows Live" clId="Web-{CCD22F7A-75B1-4678-B9AA-F0730E944788}" dt="2022-12-21T22:08:22.466" v="54"/>
          <ac:spMkLst>
            <pc:docMk/>
            <pc:sldMk cId="1978299400" sldId="276"/>
            <ac:spMk id="2" creationId="{F045296A-D958-FC90-000D-C865D9C538BE}"/>
          </ac:spMkLst>
        </pc:spChg>
        <pc:spChg chg="mod ord">
          <ac:chgData name="Yash Patel" userId="59badc226986c46d" providerId="Windows Live" clId="Web-{CCD22F7A-75B1-4678-B9AA-F0730E944788}" dt="2022-12-21T22:08:22.466" v="54"/>
          <ac:spMkLst>
            <pc:docMk/>
            <pc:sldMk cId="1978299400" sldId="276"/>
            <ac:spMk id="3" creationId="{A669C5D4-B9D1-400A-9255-DC7522223F29}"/>
          </ac:spMkLst>
        </pc:spChg>
        <pc:spChg chg="add del">
          <ac:chgData name="Yash Patel" userId="59badc226986c46d" providerId="Windows Live" clId="Web-{CCD22F7A-75B1-4678-B9AA-F0730E944788}" dt="2022-12-21T21:19:43.791" v="1"/>
          <ac:spMkLst>
            <pc:docMk/>
            <pc:sldMk cId="1978299400" sldId="276"/>
            <ac:spMk id="9" creationId="{5A0118C5-4F8D-4CF4-BADD-53FEACC6C42A}"/>
          </ac:spMkLst>
        </pc:spChg>
        <pc:spChg chg="add del">
          <ac:chgData name="Yash Patel" userId="59badc226986c46d" providerId="Windows Live" clId="Web-{CCD22F7A-75B1-4678-B9AA-F0730E944788}" dt="2022-12-21T21:19:43.791" v="1"/>
          <ac:spMkLst>
            <pc:docMk/>
            <pc:sldMk cId="1978299400" sldId="276"/>
            <ac:spMk id="11" creationId="{F98F79A4-A6C7-4101-B1E9-27E05CB7CFA0}"/>
          </ac:spMkLst>
        </pc:spChg>
        <pc:spChg chg="add del">
          <ac:chgData name="Yash Patel" userId="59badc226986c46d" providerId="Windows Live" clId="Web-{CCD22F7A-75B1-4678-B9AA-F0730E944788}" dt="2022-12-21T21:19:43.791" v="1"/>
          <ac:spMkLst>
            <pc:docMk/>
            <pc:sldMk cId="1978299400" sldId="276"/>
            <ac:spMk id="13" creationId="{79AFCB35-9C04-4524-A0B1-57FF6865D013}"/>
          </ac:spMkLst>
        </pc:spChg>
        <pc:spChg chg="add del">
          <ac:chgData name="Yash Patel" userId="59badc226986c46d" providerId="Windows Live" clId="Web-{CCD22F7A-75B1-4678-B9AA-F0730E944788}" dt="2022-12-21T21:19:43.791" v="1"/>
          <ac:spMkLst>
            <pc:docMk/>
            <pc:sldMk cId="1978299400" sldId="276"/>
            <ac:spMk id="15" creationId="{D11AD2AD-0BA0-4DD3-8EEA-84686A0E718C}"/>
          </ac:spMkLst>
        </pc:spChg>
        <pc:spChg chg="add del">
          <ac:chgData name="Yash Patel" userId="59badc226986c46d" providerId="Windows Live" clId="Web-{CCD22F7A-75B1-4678-B9AA-F0730E944788}" dt="2022-12-21T21:19:43.791" v="1"/>
          <ac:spMkLst>
            <pc:docMk/>
            <pc:sldMk cId="1978299400" sldId="276"/>
            <ac:spMk id="17" creationId="{83C8019B-3985-409B-9B87-494B974EE9A2}"/>
          </ac:spMkLst>
        </pc:spChg>
        <pc:spChg chg="add del">
          <ac:chgData name="Yash Patel" userId="59badc226986c46d" providerId="Windows Live" clId="Web-{CCD22F7A-75B1-4678-B9AA-F0730E944788}" dt="2022-12-21T21:19:43.791" v="1"/>
          <ac:spMkLst>
            <pc:docMk/>
            <pc:sldMk cId="1978299400" sldId="276"/>
            <ac:spMk id="19" creationId="{9E5C5460-229E-46C8-A712-CC317985420F}"/>
          </ac:spMkLst>
        </pc:spChg>
        <pc:spChg chg="add del">
          <ac:chgData name="Yash Patel" userId="59badc226986c46d" providerId="Windows Live" clId="Web-{CCD22F7A-75B1-4678-B9AA-F0730E944788}" dt="2022-12-21T21:19:43.791" v="1"/>
          <ac:spMkLst>
            <pc:docMk/>
            <pc:sldMk cId="1978299400" sldId="276"/>
            <ac:spMk id="21" creationId="{B85A4DB3-61AA-49A1-85A9-B3397CD519AB}"/>
          </ac:spMkLst>
        </pc:spChg>
        <pc:spChg chg="add del">
          <ac:chgData name="Yash Patel" userId="59badc226986c46d" providerId="Windows Live" clId="Web-{CCD22F7A-75B1-4678-B9AA-F0730E944788}" dt="2022-12-21T22:01:03.041" v="32"/>
          <ac:spMkLst>
            <pc:docMk/>
            <pc:sldMk cId="1978299400" sldId="276"/>
            <ac:spMk id="364" creationId="{5A0118C5-4F8D-4CF4-BADD-53FEACC6C42A}"/>
          </ac:spMkLst>
        </pc:spChg>
        <pc:grpChg chg="add del">
          <ac:chgData name="Yash Patel" userId="59badc226986c46d" providerId="Windows Live" clId="Web-{CCD22F7A-75B1-4678-B9AA-F0730E944788}" dt="2022-12-21T21:19:43.791" v="1"/>
          <ac:grpSpMkLst>
            <pc:docMk/>
            <pc:sldMk cId="1978299400" sldId="276"/>
            <ac:grpSpMk id="23" creationId="{0C156BF8-7FF7-440F-BE2B-417DFFE8BFA5}"/>
          </ac:grpSpMkLst>
        </pc:grpChg>
        <pc:grpChg chg="add del">
          <ac:chgData name="Yash Patel" userId="59badc226986c46d" providerId="Windows Live" clId="Web-{CCD22F7A-75B1-4678-B9AA-F0730E944788}" dt="2022-12-21T22:01:03.041" v="32"/>
          <ac:grpSpMkLst>
            <pc:docMk/>
            <pc:sldMk cId="1978299400" sldId="276"/>
            <ac:grpSpMk id="365" creationId="{20E21FE7-C859-4C40-AAB9-05C994892CB1}"/>
          </ac:grpSpMkLst>
        </pc:grpChg>
        <pc:grpChg chg="add del">
          <ac:chgData name="Yash Patel" userId="59badc226986c46d" providerId="Windows Live" clId="Web-{CCD22F7A-75B1-4678-B9AA-F0730E944788}" dt="2022-12-21T22:01:03.041" v="32"/>
          <ac:grpSpMkLst>
            <pc:docMk/>
            <pc:sldMk cId="1978299400" sldId="276"/>
            <ac:grpSpMk id="367" creationId="{3A35C15A-135A-4FD3-BA11-A046CFA3907A}"/>
          </ac:grpSpMkLst>
        </pc:grpChg>
        <pc:grpChg chg="add del">
          <ac:chgData name="Yash Patel" userId="59badc226986c46d" providerId="Windows Live" clId="Web-{CCD22F7A-75B1-4678-B9AA-F0730E944788}" dt="2022-12-21T22:01:03.041" v="32"/>
          <ac:grpSpMkLst>
            <pc:docMk/>
            <pc:sldMk cId="1978299400" sldId="276"/>
            <ac:grpSpMk id="371" creationId="{03AF83E4-4DE2-499C-9F36-0279E7E4FBBE}"/>
          </ac:grpSpMkLst>
        </pc:grpChg>
        <pc:picChg chg="mod">
          <ac:chgData name="Yash Patel" userId="59badc226986c46d" providerId="Windows Live" clId="Web-{CCD22F7A-75B1-4678-B9AA-F0730E944788}" dt="2022-12-21T22:08:22.466" v="54"/>
          <ac:picMkLst>
            <pc:docMk/>
            <pc:sldMk cId="1978299400" sldId="276"/>
            <ac:picMk id="4" creationId="{81600241-48A1-05D7-1D7C-2BF5059470B0}"/>
          </ac:picMkLst>
        </pc:picChg>
      </pc:sldChg>
      <pc:sldChg chg="addSp delSp modSp new mod setBg modClrScheme setClrOvrMap delDesignElem chgLayout">
        <pc:chgData name="Yash Patel" userId="59badc226986c46d" providerId="Windows Live" clId="Web-{CCD22F7A-75B1-4678-B9AA-F0730E944788}" dt="2022-12-21T22:04:28.003" v="44"/>
        <pc:sldMkLst>
          <pc:docMk/>
          <pc:sldMk cId="1188416491" sldId="277"/>
        </pc:sldMkLst>
        <pc:spChg chg="mod ord">
          <ac:chgData name="Yash Patel" userId="59badc226986c46d" providerId="Windows Live" clId="Web-{CCD22F7A-75B1-4678-B9AA-F0730E944788}" dt="2022-12-21T22:04:28.003" v="44"/>
          <ac:spMkLst>
            <pc:docMk/>
            <pc:sldMk cId="1188416491" sldId="277"/>
            <ac:spMk id="2" creationId="{6A3C5837-9D68-E089-C9EF-F8A5FFEB78B3}"/>
          </ac:spMkLst>
        </pc:spChg>
        <pc:spChg chg="del mod">
          <ac:chgData name="Yash Patel" userId="59badc226986c46d" providerId="Windows Live" clId="Web-{CCD22F7A-75B1-4678-B9AA-F0730E944788}" dt="2022-12-21T22:00:37.524" v="31"/>
          <ac:spMkLst>
            <pc:docMk/>
            <pc:sldMk cId="1188416491" sldId="277"/>
            <ac:spMk id="3" creationId="{08E2D0BE-12D0-A819-302C-468B124AF35B}"/>
          </ac:spMkLst>
        </pc:spChg>
        <pc:spChg chg="add del">
          <ac:chgData name="Yash Patel" userId="59badc226986c46d" providerId="Windows Live" clId="Web-{CCD22F7A-75B1-4678-B9AA-F0730E944788}" dt="2022-12-21T22:01:03.041" v="32"/>
          <ac:spMkLst>
            <pc:docMk/>
            <pc:sldMk cId="1188416491" sldId="277"/>
            <ac:spMk id="9" creationId="{E5F17139-31EE-46AC-B04F-DBBD852DD6CB}"/>
          </ac:spMkLst>
        </pc:spChg>
        <pc:spChg chg="add del">
          <ac:chgData name="Yash Patel" userId="59badc226986c46d" providerId="Windows Live" clId="Web-{CCD22F7A-75B1-4678-B9AA-F0730E944788}" dt="2022-12-21T22:01:32.948" v="35"/>
          <ac:spMkLst>
            <pc:docMk/>
            <pc:sldMk cId="1188416491" sldId="277"/>
            <ac:spMk id="10" creationId="{F747F1B4-B831-4277-8AB0-32767F7EB7BF}"/>
          </ac:spMkLst>
        </pc:spChg>
        <pc:spChg chg="add del">
          <ac:chgData name="Yash Patel" userId="59badc226986c46d" providerId="Windows Live" clId="Web-{CCD22F7A-75B1-4678-B9AA-F0730E944788}" dt="2022-12-21T22:01:03.041" v="32"/>
          <ac:spMkLst>
            <pc:docMk/>
            <pc:sldMk cId="1188416491" sldId="277"/>
            <ac:spMk id="11" creationId="{AAD42DD4-86F6-4FD2-869F-32D35E310CF6}"/>
          </ac:spMkLst>
        </pc:spChg>
        <pc:spChg chg="add del">
          <ac:chgData name="Yash Patel" userId="59badc226986c46d" providerId="Windows Live" clId="Web-{CCD22F7A-75B1-4678-B9AA-F0730E944788}" dt="2022-12-21T22:01:32.948" v="35"/>
          <ac:spMkLst>
            <pc:docMk/>
            <pc:sldMk cId="1188416491" sldId="277"/>
            <ac:spMk id="12" creationId="{D80CFA21-AB7C-4BEB-9BFF-05764FBBF3C6}"/>
          </ac:spMkLst>
        </pc:spChg>
        <pc:spChg chg="add del">
          <ac:chgData name="Yash Patel" userId="59badc226986c46d" providerId="Windows Live" clId="Web-{CCD22F7A-75B1-4678-B9AA-F0730E944788}" dt="2022-12-21T22:01:03.041" v="32"/>
          <ac:spMkLst>
            <pc:docMk/>
            <pc:sldMk cId="1188416491" sldId="277"/>
            <ac:spMk id="13" creationId="{4C36B8C5-0DEB-41B5-911D-572E2E835E3C}"/>
          </ac:spMkLst>
        </pc:spChg>
        <pc:spChg chg="add del">
          <ac:chgData name="Yash Patel" userId="59badc226986c46d" providerId="Windows Live" clId="Web-{CCD22F7A-75B1-4678-B9AA-F0730E944788}" dt="2022-12-21T22:01:32.948" v="35"/>
          <ac:spMkLst>
            <pc:docMk/>
            <pc:sldMk cId="1188416491" sldId="277"/>
            <ac:spMk id="14" creationId="{12F7E335-851A-4CAE-B09F-E657819D4600}"/>
          </ac:spMkLst>
        </pc:spChg>
        <pc:spChg chg="add del">
          <ac:chgData name="Yash Patel" userId="59badc226986c46d" providerId="Windows Live" clId="Web-{CCD22F7A-75B1-4678-B9AA-F0730E944788}" dt="2022-12-21T22:01:03.041" v="32"/>
          <ac:spMkLst>
            <pc:docMk/>
            <pc:sldMk cId="1188416491" sldId="277"/>
            <ac:spMk id="15" creationId="{5D1FF148-6725-4278-A9A8-A9A6A3F261CC}"/>
          </ac:spMkLst>
        </pc:spChg>
        <pc:spChg chg="add del">
          <ac:chgData name="Yash Patel" userId="59badc226986c46d" providerId="Windows Live" clId="Web-{CCD22F7A-75B1-4678-B9AA-F0730E944788}" dt="2022-12-21T22:01:32.948" v="35"/>
          <ac:spMkLst>
            <pc:docMk/>
            <pc:sldMk cId="1188416491" sldId="277"/>
            <ac:spMk id="16" creationId="{10B541F0-7F6E-402E-84D8-CF96EACA5FBC}"/>
          </ac:spMkLst>
        </pc:spChg>
        <pc:spChg chg="add del">
          <ac:chgData name="Yash Patel" userId="59badc226986c46d" providerId="Windows Live" clId="Web-{CCD22F7A-75B1-4678-B9AA-F0730E944788}" dt="2022-12-21T22:01:03.041" v="32"/>
          <ac:spMkLst>
            <pc:docMk/>
            <pc:sldMk cId="1188416491" sldId="277"/>
            <ac:spMk id="17" creationId="{B247507B-4D21-4FF7-B49C-239309CF2A0B}"/>
          </ac:spMkLst>
        </pc:spChg>
        <pc:spChg chg="add del">
          <ac:chgData name="Yash Patel" userId="59badc226986c46d" providerId="Windows Live" clId="Web-{CCD22F7A-75B1-4678-B9AA-F0730E944788}" dt="2022-12-21T22:04:28.003" v="44"/>
          <ac:spMkLst>
            <pc:docMk/>
            <pc:sldMk cId="1188416491" sldId="277"/>
            <ac:spMk id="18" creationId="{ABE6F9A3-300E-47F5-B41C-C8C5E758DE7C}"/>
          </ac:spMkLst>
        </pc:spChg>
        <pc:spChg chg="add del">
          <ac:chgData name="Yash Patel" userId="59badc226986c46d" providerId="Windows Live" clId="Web-{CCD22F7A-75B1-4678-B9AA-F0730E944788}" dt="2022-12-21T22:04:28.003" v="44"/>
          <ac:spMkLst>
            <pc:docMk/>
            <pc:sldMk cId="1188416491" sldId="277"/>
            <ac:spMk id="19" creationId="{61B4701B-39FE-43B8-86AA-D6B8789C2207}"/>
          </ac:spMkLst>
        </pc:spChg>
        <pc:spChg chg="add del">
          <ac:chgData name="Yash Patel" userId="59badc226986c46d" providerId="Windows Live" clId="Web-{CCD22F7A-75B1-4678-B9AA-F0730E944788}" dt="2022-12-21T22:04:28.003" v="44"/>
          <ac:spMkLst>
            <pc:docMk/>
            <pc:sldMk cId="1188416491" sldId="277"/>
            <ac:spMk id="20" creationId="{E9A7EF13-49FA-4355-971A-34B065F35022}"/>
          </ac:spMkLst>
        </pc:spChg>
        <pc:spChg chg="add del">
          <ac:chgData name="Yash Patel" userId="59badc226986c46d" providerId="Windows Live" clId="Web-{CCD22F7A-75B1-4678-B9AA-F0730E944788}" dt="2022-12-21T22:04:28.003" v="44"/>
          <ac:spMkLst>
            <pc:docMk/>
            <pc:sldMk cId="1188416491" sldId="277"/>
            <ac:spMk id="21" creationId="{92CF3C3E-0F7B-4F0C-8EBD-BDD38E9C66F5}"/>
          </ac:spMkLst>
        </pc:spChg>
        <pc:graphicFrameChg chg="add mod ord modGraphic">
          <ac:chgData name="Yash Patel" userId="59badc226986c46d" providerId="Windows Live" clId="Web-{CCD22F7A-75B1-4678-B9AA-F0730E944788}" dt="2022-12-21T22:04:28.003" v="44"/>
          <ac:graphicFrameMkLst>
            <pc:docMk/>
            <pc:sldMk cId="1188416491" sldId="277"/>
            <ac:graphicFrameMk id="5" creationId="{FE0C225B-0E16-513D-AD59-17BE177159BA}"/>
          </ac:graphicFrameMkLst>
        </pc:graphicFrameChg>
      </pc:sldChg>
      <pc:sldChg chg="addSp modSp new mod setBg">
        <pc:chgData name="Yash Patel" userId="59badc226986c46d" providerId="Windows Live" clId="Web-{CCD22F7A-75B1-4678-B9AA-F0730E944788}" dt="2022-12-21T22:12:25.351" v="94"/>
        <pc:sldMkLst>
          <pc:docMk/>
          <pc:sldMk cId="503919345" sldId="278"/>
        </pc:sldMkLst>
        <pc:spChg chg="mod">
          <ac:chgData name="Yash Patel" userId="59badc226986c46d" providerId="Windows Live" clId="Web-{CCD22F7A-75B1-4678-B9AA-F0730E944788}" dt="2022-12-21T22:12:25.351" v="94"/>
          <ac:spMkLst>
            <pc:docMk/>
            <pc:sldMk cId="503919345" sldId="278"/>
            <ac:spMk id="2" creationId="{71614672-7490-2418-3C69-F118D291C79A}"/>
          </ac:spMkLst>
        </pc:spChg>
        <pc:spChg chg="mod">
          <ac:chgData name="Yash Patel" userId="59badc226986c46d" providerId="Windows Live" clId="Web-{CCD22F7A-75B1-4678-B9AA-F0730E944788}" dt="2022-12-21T22:12:25.351" v="94"/>
          <ac:spMkLst>
            <pc:docMk/>
            <pc:sldMk cId="503919345" sldId="278"/>
            <ac:spMk id="3" creationId="{BA14A63C-F8FC-E2DF-527C-BB483E7C04E1}"/>
          </ac:spMkLst>
        </pc:spChg>
        <pc:spChg chg="add">
          <ac:chgData name="Yash Patel" userId="59badc226986c46d" providerId="Windows Live" clId="Web-{CCD22F7A-75B1-4678-B9AA-F0730E944788}" dt="2022-12-21T22:12:25.351" v="94"/>
          <ac:spMkLst>
            <pc:docMk/>
            <pc:sldMk cId="503919345" sldId="278"/>
            <ac:spMk id="8" creationId="{923E8915-D2AA-4327-A45A-972C3CA9574B}"/>
          </ac:spMkLst>
        </pc:spChg>
        <pc:spChg chg="add">
          <ac:chgData name="Yash Patel" userId="59badc226986c46d" providerId="Windows Live" clId="Web-{CCD22F7A-75B1-4678-B9AA-F0730E944788}" dt="2022-12-21T22:12:25.351" v="94"/>
          <ac:spMkLst>
            <pc:docMk/>
            <pc:sldMk cId="503919345" sldId="278"/>
            <ac:spMk id="10" creationId="{8302FC3C-9804-4950-B721-5FD704BA6065}"/>
          </ac:spMkLst>
        </pc:spChg>
        <pc:spChg chg="add">
          <ac:chgData name="Yash Patel" userId="59badc226986c46d" providerId="Windows Live" clId="Web-{CCD22F7A-75B1-4678-B9AA-F0730E944788}" dt="2022-12-21T22:12:25.351" v="94"/>
          <ac:spMkLst>
            <pc:docMk/>
            <pc:sldMk cId="503919345" sldId="278"/>
            <ac:spMk id="16" creationId="{F3798573-F27B-47EB-8EA4-7EE34954C2D6}"/>
          </ac:spMkLst>
        </pc:spChg>
        <pc:picChg chg="add">
          <ac:chgData name="Yash Patel" userId="59badc226986c46d" providerId="Windows Live" clId="Web-{CCD22F7A-75B1-4678-B9AA-F0730E944788}" dt="2022-12-21T22:12:25.351" v="94"/>
          <ac:picMkLst>
            <pc:docMk/>
            <pc:sldMk cId="503919345" sldId="278"/>
            <ac:picMk id="14" creationId="{3BC6EBB2-9BDC-4075-BA6B-43A9FBF9C86C}"/>
          </ac:picMkLst>
        </pc:picChg>
        <pc:cxnChg chg="add">
          <ac:chgData name="Yash Patel" userId="59badc226986c46d" providerId="Windows Live" clId="Web-{CCD22F7A-75B1-4678-B9AA-F0730E944788}" dt="2022-12-21T22:12:25.351" v="94"/>
          <ac:cxnSpMkLst>
            <pc:docMk/>
            <pc:sldMk cId="503919345" sldId="278"/>
            <ac:cxnSpMk id="12" creationId="{6B9695BD-ECF6-49CA-8877-8C493193C65D}"/>
          </ac:cxnSpMkLst>
        </pc:cxnChg>
      </pc:sldChg>
      <pc:sldChg chg="addSp modSp new mod setBg">
        <pc:chgData name="Yash Patel" userId="59badc226986c46d" providerId="Windows Live" clId="Web-{CCD22F7A-75B1-4678-B9AA-F0730E944788}" dt="2022-12-21T22:13:57.605" v="104" actId="20577"/>
        <pc:sldMkLst>
          <pc:docMk/>
          <pc:sldMk cId="3204292560" sldId="279"/>
        </pc:sldMkLst>
        <pc:spChg chg="mod">
          <ac:chgData name="Yash Patel" userId="59badc226986c46d" providerId="Windows Live" clId="Web-{CCD22F7A-75B1-4678-B9AA-F0730E944788}" dt="2022-12-21T22:13:50.152" v="103"/>
          <ac:spMkLst>
            <pc:docMk/>
            <pc:sldMk cId="3204292560" sldId="279"/>
            <ac:spMk id="2" creationId="{5DE70F2C-5A54-C579-BD2A-096F7EC8920D}"/>
          </ac:spMkLst>
        </pc:spChg>
        <pc:spChg chg="mod">
          <ac:chgData name="Yash Patel" userId="59badc226986c46d" providerId="Windows Live" clId="Web-{CCD22F7A-75B1-4678-B9AA-F0730E944788}" dt="2022-12-21T22:13:57.605" v="104" actId="20577"/>
          <ac:spMkLst>
            <pc:docMk/>
            <pc:sldMk cId="3204292560" sldId="279"/>
            <ac:spMk id="3" creationId="{42C844E9-C120-DF08-A807-C44C39DF6906}"/>
          </ac:spMkLst>
        </pc:spChg>
        <pc:spChg chg="add">
          <ac:chgData name="Yash Patel" userId="59badc226986c46d" providerId="Windows Live" clId="Web-{CCD22F7A-75B1-4678-B9AA-F0730E944788}" dt="2022-12-21T22:13:50.152" v="103"/>
          <ac:spMkLst>
            <pc:docMk/>
            <pc:sldMk cId="3204292560" sldId="279"/>
            <ac:spMk id="8" creationId="{923E8915-D2AA-4327-A45A-972C3CA9574B}"/>
          </ac:spMkLst>
        </pc:spChg>
        <pc:spChg chg="add">
          <ac:chgData name="Yash Patel" userId="59badc226986c46d" providerId="Windows Live" clId="Web-{CCD22F7A-75B1-4678-B9AA-F0730E944788}" dt="2022-12-21T22:13:50.152" v="103"/>
          <ac:spMkLst>
            <pc:docMk/>
            <pc:sldMk cId="3204292560" sldId="279"/>
            <ac:spMk id="10" creationId="{8302FC3C-9804-4950-B721-5FD704BA6065}"/>
          </ac:spMkLst>
        </pc:spChg>
        <pc:spChg chg="add">
          <ac:chgData name="Yash Patel" userId="59badc226986c46d" providerId="Windows Live" clId="Web-{CCD22F7A-75B1-4678-B9AA-F0730E944788}" dt="2022-12-21T22:13:50.152" v="103"/>
          <ac:spMkLst>
            <pc:docMk/>
            <pc:sldMk cId="3204292560" sldId="279"/>
            <ac:spMk id="16" creationId="{F3798573-F27B-47EB-8EA4-7EE34954C2D6}"/>
          </ac:spMkLst>
        </pc:spChg>
        <pc:picChg chg="add">
          <ac:chgData name="Yash Patel" userId="59badc226986c46d" providerId="Windows Live" clId="Web-{CCD22F7A-75B1-4678-B9AA-F0730E944788}" dt="2022-12-21T22:13:50.152" v="103"/>
          <ac:picMkLst>
            <pc:docMk/>
            <pc:sldMk cId="3204292560" sldId="279"/>
            <ac:picMk id="14" creationId="{3BC6EBB2-9BDC-4075-BA6B-43A9FBF9C86C}"/>
          </ac:picMkLst>
        </pc:picChg>
        <pc:cxnChg chg="add">
          <ac:chgData name="Yash Patel" userId="59badc226986c46d" providerId="Windows Live" clId="Web-{CCD22F7A-75B1-4678-B9AA-F0730E944788}" dt="2022-12-21T22:13:50.152" v="103"/>
          <ac:cxnSpMkLst>
            <pc:docMk/>
            <pc:sldMk cId="3204292560" sldId="279"/>
            <ac:cxnSpMk id="12" creationId="{6B9695BD-ECF6-49CA-8877-8C493193C65D}"/>
          </ac:cxnSpMkLst>
        </pc:cxnChg>
      </pc:sldChg>
      <pc:sldChg chg="new del">
        <pc:chgData name="Yash Patel" userId="59badc226986c46d" providerId="Windows Live" clId="Web-{CCD22F7A-75B1-4678-B9AA-F0730E944788}" dt="2022-12-21T22:14:29.747" v="106"/>
        <pc:sldMkLst>
          <pc:docMk/>
          <pc:sldMk cId="1788767782" sldId="280"/>
        </pc:sldMkLst>
      </pc:sldChg>
      <pc:sldChg chg="addSp delSp modSp new mod setBg setClrOvrMap">
        <pc:chgData name="Yash Patel" userId="59badc226986c46d" providerId="Windows Live" clId="Web-{CCD22F7A-75B1-4678-B9AA-F0730E944788}" dt="2022-12-21T22:19:25.807" v="123" actId="1076"/>
        <pc:sldMkLst>
          <pc:docMk/>
          <pc:sldMk cId="1977902091" sldId="280"/>
        </pc:sldMkLst>
        <pc:spChg chg="mod ord">
          <ac:chgData name="Yash Patel" userId="59badc226986c46d" providerId="Windows Live" clId="Web-{CCD22F7A-75B1-4678-B9AA-F0730E944788}" dt="2022-12-21T22:18:51.384" v="121"/>
          <ac:spMkLst>
            <pc:docMk/>
            <pc:sldMk cId="1977902091" sldId="280"/>
            <ac:spMk id="2" creationId="{7C115D05-C79C-CF70-22C8-39E2BDFF7328}"/>
          </ac:spMkLst>
        </pc:spChg>
        <pc:spChg chg="del">
          <ac:chgData name="Yash Patel" userId="59badc226986c46d" providerId="Windows Live" clId="Web-{CCD22F7A-75B1-4678-B9AA-F0730E944788}" dt="2022-12-21T22:16:51.519" v="114"/>
          <ac:spMkLst>
            <pc:docMk/>
            <pc:sldMk cId="1977902091" sldId="280"/>
            <ac:spMk id="3" creationId="{FCF26955-3FEE-6C1C-B7F1-30EEF0E00C33}"/>
          </ac:spMkLst>
        </pc:spChg>
        <pc:spChg chg="add del">
          <ac:chgData name="Yash Patel" userId="59badc226986c46d" providerId="Windows Live" clId="Web-{CCD22F7A-75B1-4678-B9AA-F0730E944788}" dt="2022-12-21T22:17:31.552" v="116"/>
          <ac:spMkLst>
            <pc:docMk/>
            <pc:sldMk cId="1977902091" sldId="280"/>
            <ac:spMk id="8" creationId="{D3CDBA88-1AA4-B3BC-A09C-B6D4F96E2208}"/>
          </ac:spMkLst>
        </pc:spChg>
        <pc:spChg chg="add del">
          <ac:chgData name="Yash Patel" userId="59badc226986c46d" providerId="Windows Live" clId="Web-{CCD22F7A-75B1-4678-B9AA-F0730E944788}" dt="2022-12-21T22:17:31.552" v="116"/>
          <ac:spMkLst>
            <pc:docMk/>
            <pc:sldMk cId="1977902091" sldId="280"/>
            <ac:spMk id="11" creationId="{8D489E29-742E-4D34-AB08-CE3217805B81}"/>
          </ac:spMkLst>
        </pc:spChg>
        <pc:spChg chg="add del">
          <ac:chgData name="Yash Patel" userId="59badc226986c46d" providerId="Windows Live" clId="Web-{CCD22F7A-75B1-4678-B9AA-F0730E944788}" dt="2022-12-21T22:18:22.054" v="118"/>
          <ac:spMkLst>
            <pc:docMk/>
            <pc:sldMk cId="1977902091" sldId="280"/>
            <ac:spMk id="13" creationId="{989BE678-777B-482A-A616-FEDC47B162E5}"/>
          </ac:spMkLst>
        </pc:spChg>
        <pc:spChg chg="add del">
          <ac:chgData name="Yash Patel" userId="59badc226986c46d" providerId="Windows Live" clId="Web-{CCD22F7A-75B1-4678-B9AA-F0730E944788}" dt="2022-12-21T22:18:22.054" v="118"/>
          <ac:spMkLst>
            <pc:docMk/>
            <pc:sldMk cId="1977902091" sldId="280"/>
            <ac:spMk id="19" creationId="{D28BE0C3-2102-4820-B88B-A448B1840D14}"/>
          </ac:spMkLst>
        </pc:spChg>
        <pc:spChg chg="add del">
          <ac:chgData name="Yash Patel" userId="59badc226986c46d" providerId="Windows Live" clId="Web-{CCD22F7A-75B1-4678-B9AA-F0730E944788}" dt="2022-12-21T22:18:22.054" v="118"/>
          <ac:spMkLst>
            <pc:docMk/>
            <pc:sldMk cId="1977902091" sldId="280"/>
            <ac:spMk id="21" creationId="{E4F17063-EDA4-417B-946F-BA357F3B390D}"/>
          </ac:spMkLst>
        </pc:spChg>
        <pc:spChg chg="add del">
          <ac:chgData name="Yash Patel" userId="59badc226986c46d" providerId="Windows Live" clId="Web-{CCD22F7A-75B1-4678-B9AA-F0730E944788}" dt="2022-12-21T22:18:22.054" v="118"/>
          <ac:spMkLst>
            <pc:docMk/>
            <pc:sldMk cId="1977902091" sldId="280"/>
            <ac:spMk id="23" creationId="{D36F3EEA-55D4-4677-80E7-92D00B8F343B}"/>
          </ac:spMkLst>
        </pc:spChg>
        <pc:spChg chg="add del">
          <ac:chgData name="Yash Patel" userId="59badc226986c46d" providerId="Windows Live" clId="Web-{CCD22F7A-75B1-4678-B9AA-F0730E944788}" dt="2022-12-21T22:18:51.321" v="120"/>
          <ac:spMkLst>
            <pc:docMk/>
            <pc:sldMk cId="1977902091" sldId="280"/>
            <ac:spMk id="25" creationId="{5F3FC718-FDE3-4EF7-921E-A5F374EAF824}"/>
          </ac:spMkLst>
        </pc:spChg>
        <pc:spChg chg="add del">
          <ac:chgData name="Yash Patel" userId="59badc226986c46d" providerId="Windows Live" clId="Web-{CCD22F7A-75B1-4678-B9AA-F0730E944788}" dt="2022-12-21T22:18:51.321" v="120"/>
          <ac:spMkLst>
            <pc:docMk/>
            <pc:sldMk cId="1977902091" sldId="280"/>
            <ac:spMk id="26" creationId="{FAA0F719-3DC8-4F08-AD8F-5A845658CB9D}"/>
          </ac:spMkLst>
        </pc:spChg>
        <pc:spChg chg="add del">
          <ac:chgData name="Yash Patel" userId="59badc226986c46d" providerId="Windows Live" clId="Web-{CCD22F7A-75B1-4678-B9AA-F0730E944788}" dt="2022-12-21T22:18:51.321" v="120"/>
          <ac:spMkLst>
            <pc:docMk/>
            <pc:sldMk cId="1977902091" sldId="280"/>
            <ac:spMk id="27" creationId="{7DCB61BE-FA0F-4EFB-BE0E-268BAD8E30D6}"/>
          </ac:spMkLst>
        </pc:spChg>
        <pc:spChg chg="add del">
          <ac:chgData name="Yash Patel" userId="59badc226986c46d" providerId="Windows Live" clId="Web-{CCD22F7A-75B1-4678-B9AA-F0730E944788}" dt="2022-12-21T22:18:51.321" v="120"/>
          <ac:spMkLst>
            <pc:docMk/>
            <pc:sldMk cId="1977902091" sldId="280"/>
            <ac:spMk id="28" creationId="{A4B31EAA-7423-46F7-9B90-4AB2B09C35C4}"/>
          </ac:spMkLst>
        </pc:spChg>
        <pc:spChg chg="add del">
          <ac:chgData name="Yash Patel" userId="59badc226986c46d" providerId="Windows Live" clId="Web-{CCD22F7A-75B1-4678-B9AA-F0730E944788}" dt="2022-12-21T22:18:51.321" v="120"/>
          <ac:spMkLst>
            <pc:docMk/>
            <pc:sldMk cId="1977902091" sldId="280"/>
            <ac:spMk id="29" creationId="{3FAD7402-0756-17A8-DD12-3B59459635C6}"/>
          </ac:spMkLst>
        </pc:spChg>
        <pc:spChg chg="add">
          <ac:chgData name="Yash Patel" userId="59badc226986c46d" providerId="Windows Live" clId="Web-{CCD22F7A-75B1-4678-B9AA-F0730E944788}" dt="2022-12-21T22:18:51.384" v="121"/>
          <ac:spMkLst>
            <pc:docMk/>
            <pc:sldMk cId="1977902091" sldId="280"/>
            <ac:spMk id="33" creationId="{989BE678-777B-482A-A616-FEDC47B162E5}"/>
          </ac:spMkLst>
        </pc:spChg>
        <pc:spChg chg="add">
          <ac:chgData name="Yash Patel" userId="59badc226986c46d" providerId="Windows Live" clId="Web-{CCD22F7A-75B1-4678-B9AA-F0730E944788}" dt="2022-12-21T22:18:51.384" v="121"/>
          <ac:spMkLst>
            <pc:docMk/>
            <pc:sldMk cId="1977902091" sldId="280"/>
            <ac:spMk id="36" creationId="{D28BE0C3-2102-4820-B88B-A448B1840D14}"/>
          </ac:spMkLst>
        </pc:spChg>
        <pc:spChg chg="add">
          <ac:chgData name="Yash Patel" userId="59badc226986c46d" providerId="Windows Live" clId="Web-{CCD22F7A-75B1-4678-B9AA-F0730E944788}" dt="2022-12-21T22:18:51.384" v="121"/>
          <ac:spMkLst>
            <pc:docMk/>
            <pc:sldMk cId="1977902091" sldId="280"/>
            <ac:spMk id="37" creationId="{E4F17063-EDA4-417B-946F-BA357F3B390D}"/>
          </ac:spMkLst>
        </pc:spChg>
        <pc:spChg chg="add">
          <ac:chgData name="Yash Patel" userId="59badc226986c46d" providerId="Windows Live" clId="Web-{CCD22F7A-75B1-4678-B9AA-F0730E944788}" dt="2022-12-21T22:18:51.384" v="121"/>
          <ac:spMkLst>
            <pc:docMk/>
            <pc:sldMk cId="1977902091" sldId="280"/>
            <ac:spMk id="38" creationId="{D36F3EEA-55D4-4677-80E7-92D00B8F343B}"/>
          </ac:spMkLst>
        </pc:spChg>
        <pc:picChg chg="add mod ord">
          <ac:chgData name="Yash Patel" userId="59badc226986c46d" providerId="Windows Live" clId="Web-{CCD22F7A-75B1-4678-B9AA-F0730E944788}" dt="2022-12-21T22:19:25.807" v="123" actId="1076"/>
          <ac:picMkLst>
            <pc:docMk/>
            <pc:sldMk cId="1977902091" sldId="280"/>
            <ac:picMk id="4" creationId="{B9A0A1F2-E45F-A6DE-F071-462174D3FA47}"/>
          </ac:picMkLst>
        </pc:picChg>
        <pc:picChg chg="add del">
          <ac:chgData name="Yash Patel" userId="59badc226986c46d" providerId="Windows Live" clId="Web-{CCD22F7A-75B1-4678-B9AA-F0730E944788}" dt="2022-12-21T22:18:22.054" v="118"/>
          <ac:picMkLst>
            <pc:docMk/>
            <pc:sldMk cId="1977902091" sldId="280"/>
            <ac:picMk id="9" creationId="{DF19BAF3-7E20-4B9D-B544-BABAEEA1FA75}"/>
          </ac:picMkLst>
        </pc:picChg>
        <pc:picChg chg="add del">
          <ac:chgData name="Yash Patel" userId="59badc226986c46d" providerId="Windows Live" clId="Web-{CCD22F7A-75B1-4678-B9AA-F0730E944788}" dt="2022-12-21T22:18:22.054" v="118"/>
          <ac:picMkLst>
            <pc:docMk/>
            <pc:sldMk cId="1977902091" sldId="280"/>
            <ac:picMk id="14" creationId="{950648F4-ABCD-4DF0-8641-76CFB2354721}"/>
          </ac:picMkLst>
        </pc:picChg>
        <pc:picChg chg="add del">
          <ac:chgData name="Yash Patel" userId="59badc226986c46d" providerId="Windows Live" clId="Web-{CCD22F7A-75B1-4678-B9AA-F0730E944788}" dt="2022-12-21T22:18:22.054" v="118"/>
          <ac:picMkLst>
            <pc:docMk/>
            <pc:sldMk cId="1977902091" sldId="280"/>
            <ac:picMk id="15" creationId="{CF1EB4BD-9C7E-4AA3-9681-C7EB0DA6250B}"/>
          </ac:picMkLst>
        </pc:picChg>
        <pc:picChg chg="add del">
          <ac:chgData name="Yash Patel" userId="59badc226986c46d" providerId="Windows Live" clId="Web-{CCD22F7A-75B1-4678-B9AA-F0730E944788}" dt="2022-12-21T22:18:22.054" v="118"/>
          <ac:picMkLst>
            <pc:docMk/>
            <pc:sldMk cId="1977902091" sldId="280"/>
            <ac:picMk id="17" creationId="{94AAE3AA-3759-4D28-B0EF-575F25A5146C}"/>
          </ac:picMkLst>
        </pc:picChg>
        <pc:picChg chg="add">
          <ac:chgData name="Yash Patel" userId="59badc226986c46d" providerId="Windows Live" clId="Web-{CCD22F7A-75B1-4678-B9AA-F0730E944788}" dt="2022-12-21T22:18:51.384" v="121"/>
          <ac:picMkLst>
            <pc:docMk/>
            <pc:sldMk cId="1977902091" sldId="280"/>
            <ac:picMk id="31" creationId="{DF19BAF3-7E20-4B9D-B544-BABAEEA1FA75}"/>
          </ac:picMkLst>
        </pc:picChg>
        <pc:picChg chg="add">
          <ac:chgData name="Yash Patel" userId="59badc226986c46d" providerId="Windows Live" clId="Web-{CCD22F7A-75B1-4678-B9AA-F0730E944788}" dt="2022-12-21T22:18:51.384" v="121"/>
          <ac:picMkLst>
            <pc:docMk/>
            <pc:sldMk cId="1977902091" sldId="280"/>
            <ac:picMk id="32" creationId="{950648F4-ABCD-4DF0-8641-76CFB2354721}"/>
          </ac:picMkLst>
        </pc:picChg>
        <pc:picChg chg="add">
          <ac:chgData name="Yash Patel" userId="59badc226986c46d" providerId="Windows Live" clId="Web-{CCD22F7A-75B1-4678-B9AA-F0730E944788}" dt="2022-12-21T22:18:51.384" v="121"/>
          <ac:picMkLst>
            <pc:docMk/>
            <pc:sldMk cId="1977902091" sldId="280"/>
            <ac:picMk id="34" creationId="{CF1EB4BD-9C7E-4AA3-9681-C7EB0DA6250B}"/>
          </ac:picMkLst>
        </pc:picChg>
        <pc:picChg chg="add">
          <ac:chgData name="Yash Patel" userId="59badc226986c46d" providerId="Windows Live" clId="Web-{CCD22F7A-75B1-4678-B9AA-F0730E944788}" dt="2022-12-21T22:18:51.384" v="121"/>
          <ac:picMkLst>
            <pc:docMk/>
            <pc:sldMk cId="1977902091" sldId="280"/>
            <ac:picMk id="35" creationId="{94AAE3AA-3759-4D28-B0EF-575F25A5146C}"/>
          </ac:picMkLst>
        </pc:picChg>
      </pc:sldChg>
      <pc:sldChg chg="addSp modSp new mod setBg">
        <pc:chgData name="Yash Patel" userId="59badc226986c46d" providerId="Windows Live" clId="Web-{CCD22F7A-75B1-4678-B9AA-F0730E944788}" dt="2022-12-21T22:20:26.888" v="133"/>
        <pc:sldMkLst>
          <pc:docMk/>
          <pc:sldMk cId="4031850929" sldId="281"/>
        </pc:sldMkLst>
        <pc:spChg chg="mod">
          <ac:chgData name="Yash Patel" userId="59badc226986c46d" providerId="Windows Live" clId="Web-{CCD22F7A-75B1-4678-B9AA-F0730E944788}" dt="2022-12-21T22:20:26.888" v="133"/>
          <ac:spMkLst>
            <pc:docMk/>
            <pc:sldMk cId="4031850929" sldId="281"/>
            <ac:spMk id="2" creationId="{FE8B1BC2-7AD6-CBA2-BE7B-9B6A25939BD5}"/>
          </ac:spMkLst>
        </pc:spChg>
        <pc:spChg chg="mod">
          <ac:chgData name="Yash Patel" userId="59badc226986c46d" providerId="Windows Live" clId="Web-{CCD22F7A-75B1-4678-B9AA-F0730E944788}" dt="2022-12-21T22:20:26.888" v="133"/>
          <ac:spMkLst>
            <pc:docMk/>
            <pc:sldMk cId="4031850929" sldId="281"/>
            <ac:spMk id="3" creationId="{A028007B-EB8C-834D-EB52-3238EFD42DFC}"/>
          </ac:spMkLst>
        </pc:spChg>
        <pc:spChg chg="add">
          <ac:chgData name="Yash Patel" userId="59badc226986c46d" providerId="Windows Live" clId="Web-{CCD22F7A-75B1-4678-B9AA-F0730E944788}" dt="2022-12-21T22:20:26.888" v="133"/>
          <ac:spMkLst>
            <pc:docMk/>
            <pc:sldMk cId="4031850929" sldId="281"/>
            <ac:spMk id="8" creationId="{923E8915-D2AA-4327-A45A-972C3CA9574B}"/>
          </ac:spMkLst>
        </pc:spChg>
        <pc:spChg chg="add">
          <ac:chgData name="Yash Patel" userId="59badc226986c46d" providerId="Windows Live" clId="Web-{CCD22F7A-75B1-4678-B9AA-F0730E944788}" dt="2022-12-21T22:20:26.888" v="133"/>
          <ac:spMkLst>
            <pc:docMk/>
            <pc:sldMk cId="4031850929" sldId="281"/>
            <ac:spMk id="10" creationId="{8302FC3C-9804-4950-B721-5FD704BA6065}"/>
          </ac:spMkLst>
        </pc:spChg>
        <pc:spChg chg="add">
          <ac:chgData name="Yash Patel" userId="59badc226986c46d" providerId="Windows Live" clId="Web-{CCD22F7A-75B1-4678-B9AA-F0730E944788}" dt="2022-12-21T22:20:26.888" v="133"/>
          <ac:spMkLst>
            <pc:docMk/>
            <pc:sldMk cId="4031850929" sldId="281"/>
            <ac:spMk id="16" creationId="{F3798573-F27B-47EB-8EA4-7EE34954C2D6}"/>
          </ac:spMkLst>
        </pc:spChg>
        <pc:picChg chg="add">
          <ac:chgData name="Yash Patel" userId="59badc226986c46d" providerId="Windows Live" clId="Web-{CCD22F7A-75B1-4678-B9AA-F0730E944788}" dt="2022-12-21T22:20:26.888" v="133"/>
          <ac:picMkLst>
            <pc:docMk/>
            <pc:sldMk cId="4031850929" sldId="281"/>
            <ac:picMk id="14" creationId="{3BC6EBB2-9BDC-4075-BA6B-43A9FBF9C86C}"/>
          </ac:picMkLst>
        </pc:picChg>
        <pc:cxnChg chg="add">
          <ac:chgData name="Yash Patel" userId="59badc226986c46d" providerId="Windows Live" clId="Web-{CCD22F7A-75B1-4678-B9AA-F0730E944788}" dt="2022-12-21T22:20:26.888" v="133"/>
          <ac:cxnSpMkLst>
            <pc:docMk/>
            <pc:sldMk cId="4031850929" sldId="281"/>
            <ac:cxnSpMk id="12" creationId="{6B9695BD-ECF6-49CA-8877-8C493193C65D}"/>
          </ac:cxnSpMkLst>
        </pc:cxnChg>
      </pc:sldChg>
      <pc:sldChg chg="addSp delSp modSp new mod setBg">
        <pc:chgData name="Yash Patel" userId="59badc226986c46d" providerId="Windows Live" clId="Web-{CCD22F7A-75B1-4678-B9AA-F0730E944788}" dt="2022-12-21T22:22:23.768" v="138" actId="14100"/>
        <pc:sldMkLst>
          <pc:docMk/>
          <pc:sldMk cId="4261016803" sldId="282"/>
        </pc:sldMkLst>
        <pc:spChg chg="del">
          <ac:chgData name="Yash Patel" userId="59badc226986c46d" providerId="Windows Live" clId="Web-{CCD22F7A-75B1-4678-B9AA-F0730E944788}" dt="2022-12-21T22:21:58.564" v="136"/>
          <ac:spMkLst>
            <pc:docMk/>
            <pc:sldMk cId="4261016803" sldId="282"/>
            <ac:spMk id="2" creationId="{0EC27217-5565-4682-5CE1-AC48FCFB4DA7}"/>
          </ac:spMkLst>
        </pc:spChg>
        <pc:spChg chg="del">
          <ac:chgData name="Yash Patel" userId="59badc226986c46d" providerId="Windows Live" clId="Web-{CCD22F7A-75B1-4678-B9AA-F0730E944788}" dt="2022-12-21T22:21:53.829" v="135"/>
          <ac:spMkLst>
            <pc:docMk/>
            <pc:sldMk cId="4261016803" sldId="282"/>
            <ac:spMk id="3" creationId="{0303C2DF-4406-ACD4-D4CE-F3DFD4A0DEFB}"/>
          </ac:spMkLst>
        </pc:spChg>
        <pc:spChg chg="add">
          <ac:chgData name="Yash Patel" userId="59badc226986c46d" providerId="Windows Live" clId="Web-{CCD22F7A-75B1-4678-B9AA-F0730E944788}" dt="2022-12-21T22:21:58.564" v="136"/>
          <ac:spMkLst>
            <pc:docMk/>
            <pc:sldMk cId="4261016803" sldId="282"/>
            <ac:spMk id="13" creationId="{AEBE9F1A-B38D-446E-83AE-14B17CE77FF2}"/>
          </ac:spMkLst>
        </pc:spChg>
        <pc:spChg chg="add">
          <ac:chgData name="Yash Patel" userId="59badc226986c46d" providerId="Windows Live" clId="Web-{CCD22F7A-75B1-4678-B9AA-F0730E944788}" dt="2022-12-21T22:21:58.564" v="136"/>
          <ac:spMkLst>
            <pc:docMk/>
            <pc:sldMk cId="4261016803" sldId="282"/>
            <ac:spMk id="19" creationId="{5E3EB826-A471-488F-9E8A-D65528A3C0CA}"/>
          </ac:spMkLst>
        </pc:spChg>
        <pc:spChg chg="add">
          <ac:chgData name="Yash Patel" userId="59badc226986c46d" providerId="Windows Live" clId="Web-{CCD22F7A-75B1-4678-B9AA-F0730E944788}" dt="2022-12-21T22:21:58.564" v="136"/>
          <ac:spMkLst>
            <pc:docMk/>
            <pc:sldMk cId="4261016803" sldId="282"/>
            <ac:spMk id="21" creationId="{DFB3CEA1-88D9-42FB-88ED-1E9807FE6596}"/>
          </ac:spMkLst>
        </pc:spChg>
        <pc:spChg chg="add">
          <ac:chgData name="Yash Patel" userId="59badc226986c46d" providerId="Windows Live" clId="Web-{CCD22F7A-75B1-4678-B9AA-F0730E944788}" dt="2022-12-21T22:21:58.564" v="136"/>
          <ac:spMkLst>
            <pc:docMk/>
            <pc:sldMk cId="4261016803" sldId="282"/>
            <ac:spMk id="23" creationId="{9A6C928E-4252-4F33-8C34-E50A12A3170B}"/>
          </ac:spMkLst>
        </pc:spChg>
        <pc:picChg chg="add mod ord">
          <ac:chgData name="Yash Patel" userId="59badc226986c46d" providerId="Windows Live" clId="Web-{CCD22F7A-75B1-4678-B9AA-F0730E944788}" dt="2022-12-21T22:22:23.768" v="138" actId="14100"/>
          <ac:picMkLst>
            <pc:docMk/>
            <pc:sldMk cId="4261016803" sldId="282"/>
            <ac:picMk id="4" creationId="{A86E0D19-5DAF-1683-9DDE-254E92AC936D}"/>
          </ac:picMkLst>
        </pc:picChg>
        <pc:picChg chg="add">
          <ac:chgData name="Yash Patel" userId="59badc226986c46d" providerId="Windows Live" clId="Web-{CCD22F7A-75B1-4678-B9AA-F0730E944788}" dt="2022-12-21T22:21:58.564" v="136"/>
          <ac:picMkLst>
            <pc:docMk/>
            <pc:sldMk cId="4261016803" sldId="282"/>
            <ac:picMk id="9" creationId="{C9ECDD5C-152A-4CC7-8333-0F367B3A62EA}"/>
          </ac:picMkLst>
        </pc:picChg>
        <pc:picChg chg="add">
          <ac:chgData name="Yash Patel" userId="59badc226986c46d" providerId="Windows Live" clId="Web-{CCD22F7A-75B1-4678-B9AA-F0730E944788}" dt="2022-12-21T22:21:58.564" v="136"/>
          <ac:picMkLst>
            <pc:docMk/>
            <pc:sldMk cId="4261016803" sldId="282"/>
            <ac:picMk id="11" creationId="{7F5C92A3-369B-43F3-BDCE-E560B1B0EC89}"/>
          </ac:picMkLst>
        </pc:picChg>
        <pc:picChg chg="add">
          <ac:chgData name="Yash Patel" userId="59badc226986c46d" providerId="Windows Live" clId="Web-{CCD22F7A-75B1-4678-B9AA-F0730E944788}" dt="2022-12-21T22:21:58.564" v="136"/>
          <ac:picMkLst>
            <pc:docMk/>
            <pc:sldMk cId="4261016803" sldId="282"/>
            <ac:picMk id="15" creationId="{915B5014-A7EC-4BA6-9C83-8840CF81DB28}"/>
          </ac:picMkLst>
        </pc:picChg>
        <pc:picChg chg="add">
          <ac:chgData name="Yash Patel" userId="59badc226986c46d" providerId="Windows Live" clId="Web-{CCD22F7A-75B1-4678-B9AA-F0730E944788}" dt="2022-12-21T22:21:58.564" v="136"/>
          <ac:picMkLst>
            <pc:docMk/>
            <pc:sldMk cId="4261016803" sldId="282"/>
            <ac:picMk id="17" creationId="{022C43AB-86D7-420D-8AD7-DC0A15FDD0AF}"/>
          </ac:picMkLst>
        </pc:picChg>
      </pc:sldChg>
      <pc:sldChg chg="delSp modSp new mod modClrScheme chgLayout">
        <pc:chgData name="Yash Patel" userId="59badc226986c46d" providerId="Windows Live" clId="Web-{CCD22F7A-75B1-4678-B9AA-F0730E944788}" dt="2022-12-21T22:59:46.638" v="160" actId="1076"/>
        <pc:sldMkLst>
          <pc:docMk/>
          <pc:sldMk cId="934772645" sldId="283"/>
        </pc:sldMkLst>
        <pc:spChg chg="del">
          <ac:chgData name="Yash Patel" userId="59badc226986c46d" providerId="Windows Live" clId="Web-{CCD22F7A-75B1-4678-B9AA-F0730E944788}" dt="2022-12-21T22:58:48.698" v="148"/>
          <ac:spMkLst>
            <pc:docMk/>
            <pc:sldMk cId="934772645" sldId="283"/>
            <ac:spMk id="2" creationId="{632B8B5D-3ECF-64CB-333F-9F8459C31D63}"/>
          </ac:spMkLst>
        </pc:spChg>
        <pc:spChg chg="mod ord">
          <ac:chgData name="Yash Patel" userId="59badc226986c46d" providerId="Windows Live" clId="Web-{CCD22F7A-75B1-4678-B9AA-F0730E944788}" dt="2022-12-21T22:59:46.638" v="160" actId="1076"/>
          <ac:spMkLst>
            <pc:docMk/>
            <pc:sldMk cId="934772645" sldId="283"/>
            <ac:spMk id="3" creationId="{3F4AFB17-E646-74D6-7954-04024F2B2909}"/>
          </ac:spMkLst>
        </pc:spChg>
      </pc:sldChg>
      <pc:sldChg chg="addSp delSp modSp new mod setBg">
        <pc:chgData name="Yash Patel" userId="59badc226986c46d" providerId="Windows Live" clId="Web-{CCD22F7A-75B1-4678-B9AA-F0730E944788}" dt="2022-12-21T23:07:22.170" v="177"/>
        <pc:sldMkLst>
          <pc:docMk/>
          <pc:sldMk cId="2597203434" sldId="284"/>
        </pc:sldMkLst>
        <pc:spChg chg="add del">
          <ac:chgData name="Yash Patel" userId="59badc226986c46d" providerId="Windows Live" clId="Web-{CCD22F7A-75B1-4678-B9AA-F0730E944788}" dt="2022-12-21T23:07:22.170" v="177"/>
          <ac:spMkLst>
            <pc:docMk/>
            <pc:sldMk cId="2597203434" sldId="284"/>
            <ac:spMk id="2" creationId="{B40411B3-9705-573C-680F-BA3E79D9D01C}"/>
          </ac:spMkLst>
        </pc:spChg>
        <pc:spChg chg="del">
          <ac:chgData name="Yash Patel" userId="59badc226986c46d" providerId="Windows Live" clId="Web-{CCD22F7A-75B1-4678-B9AA-F0730E944788}" dt="2022-12-21T23:07:10.795" v="174"/>
          <ac:spMkLst>
            <pc:docMk/>
            <pc:sldMk cId="2597203434" sldId="284"/>
            <ac:spMk id="3" creationId="{3D84ECCA-1214-0D37-BF3C-B2FFAEC5C869}"/>
          </ac:spMkLst>
        </pc:spChg>
        <pc:spChg chg="add del">
          <ac:chgData name="Yash Patel" userId="59badc226986c46d" providerId="Windows Live" clId="Web-{CCD22F7A-75B1-4678-B9AA-F0730E944788}" dt="2022-12-21T23:07:22.108" v="176"/>
          <ac:spMkLst>
            <pc:docMk/>
            <pc:sldMk cId="2597203434" sldId="284"/>
            <ac:spMk id="13" creationId="{DA1DAC79-DDBA-4382-9D43-6E5F685BE5FB}"/>
          </ac:spMkLst>
        </pc:spChg>
        <pc:spChg chg="add del">
          <ac:chgData name="Yash Patel" userId="59badc226986c46d" providerId="Windows Live" clId="Web-{CCD22F7A-75B1-4678-B9AA-F0730E944788}" dt="2022-12-21T23:07:22.108" v="176"/>
          <ac:spMkLst>
            <pc:docMk/>
            <pc:sldMk cId="2597203434" sldId="284"/>
            <ac:spMk id="19" creationId="{6AACA73D-178F-4CFC-99E3-9F4FCBBDBA83}"/>
          </ac:spMkLst>
        </pc:spChg>
        <pc:spChg chg="add">
          <ac:chgData name="Yash Patel" userId="59badc226986c46d" providerId="Windows Live" clId="Web-{CCD22F7A-75B1-4678-B9AA-F0730E944788}" dt="2022-12-21T23:07:22.170" v="177"/>
          <ac:spMkLst>
            <pc:docMk/>
            <pc:sldMk cId="2597203434" sldId="284"/>
            <ac:spMk id="21" creationId="{D85D5AA8-773B-469A-8802-9645A4DC9B7D}"/>
          </ac:spMkLst>
        </pc:spChg>
        <pc:spChg chg="add">
          <ac:chgData name="Yash Patel" userId="59badc226986c46d" providerId="Windows Live" clId="Web-{CCD22F7A-75B1-4678-B9AA-F0730E944788}" dt="2022-12-21T23:07:22.170" v="177"/>
          <ac:spMkLst>
            <pc:docMk/>
            <pc:sldMk cId="2597203434" sldId="284"/>
            <ac:spMk id="23" creationId="{C75AF42C-C556-454E-B2D3-2C917CB812D5}"/>
          </ac:spMkLst>
        </pc:spChg>
        <pc:spChg chg="add">
          <ac:chgData name="Yash Patel" userId="59badc226986c46d" providerId="Windows Live" clId="Web-{CCD22F7A-75B1-4678-B9AA-F0730E944788}" dt="2022-12-21T23:07:22.170" v="177"/>
          <ac:spMkLst>
            <pc:docMk/>
            <pc:sldMk cId="2597203434" sldId="284"/>
            <ac:spMk id="25" creationId="{AEBE9F1A-B38D-446E-83AE-14B17CE77FF2}"/>
          </ac:spMkLst>
        </pc:spChg>
        <pc:spChg chg="add">
          <ac:chgData name="Yash Patel" userId="59badc226986c46d" providerId="Windows Live" clId="Web-{CCD22F7A-75B1-4678-B9AA-F0730E944788}" dt="2022-12-21T23:07:22.170" v="177"/>
          <ac:spMkLst>
            <pc:docMk/>
            <pc:sldMk cId="2597203434" sldId="284"/>
            <ac:spMk id="28" creationId="{5E3EB826-A471-488F-9E8A-D65528A3C0CA}"/>
          </ac:spMkLst>
        </pc:spChg>
        <pc:picChg chg="add mod ord">
          <ac:chgData name="Yash Patel" userId="59badc226986c46d" providerId="Windows Live" clId="Web-{CCD22F7A-75B1-4678-B9AA-F0730E944788}" dt="2022-12-21T23:07:22.170" v="177"/>
          <ac:picMkLst>
            <pc:docMk/>
            <pc:sldMk cId="2597203434" sldId="284"/>
            <ac:picMk id="4" creationId="{58D41F42-6792-1754-AE6A-80B9C59864BE}"/>
          </ac:picMkLst>
        </pc:picChg>
        <pc:picChg chg="add del">
          <ac:chgData name="Yash Patel" userId="59badc226986c46d" providerId="Windows Live" clId="Web-{CCD22F7A-75B1-4678-B9AA-F0730E944788}" dt="2022-12-21T23:07:22.108" v="176"/>
          <ac:picMkLst>
            <pc:docMk/>
            <pc:sldMk cId="2597203434" sldId="284"/>
            <ac:picMk id="9" creationId="{5B89E5C5-A037-45B3-9D37-3658914D4799}"/>
          </ac:picMkLst>
        </pc:picChg>
        <pc:picChg chg="add del">
          <ac:chgData name="Yash Patel" userId="59badc226986c46d" providerId="Windows Live" clId="Web-{CCD22F7A-75B1-4678-B9AA-F0730E944788}" dt="2022-12-21T23:07:22.108" v="176"/>
          <ac:picMkLst>
            <pc:docMk/>
            <pc:sldMk cId="2597203434" sldId="284"/>
            <ac:picMk id="11" creationId="{5ACB93B0-521E-443D-9750-AFCFDDB3E801}"/>
          </ac:picMkLst>
        </pc:picChg>
        <pc:picChg chg="add del">
          <ac:chgData name="Yash Patel" userId="59badc226986c46d" providerId="Windows Live" clId="Web-{CCD22F7A-75B1-4678-B9AA-F0730E944788}" dt="2022-12-21T23:07:22.108" v="176"/>
          <ac:picMkLst>
            <pc:docMk/>
            <pc:sldMk cId="2597203434" sldId="284"/>
            <ac:picMk id="15" creationId="{E0880F10-995F-4F01-A83B-7ECDB7BE7905}"/>
          </ac:picMkLst>
        </pc:picChg>
        <pc:picChg chg="add del">
          <ac:chgData name="Yash Patel" userId="59badc226986c46d" providerId="Windows Live" clId="Web-{CCD22F7A-75B1-4678-B9AA-F0730E944788}" dt="2022-12-21T23:07:22.108" v="176"/>
          <ac:picMkLst>
            <pc:docMk/>
            <pc:sldMk cId="2597203434" sldId="284"/>
            <ac:picMk id="17" creationId="{A2D49266-1F08-40F2-B0E1-1D919DCB5780}"/>
          </ac:picMkLst>
        </pc:picChg>
        <pc:picChg chg="add">
          <ac:chgData name="Yash Patel" userId="59badc226986c46d" providerId="Windows Live" clId="Web-{CCD22F7A-75B1-4678-B9AA-F0730E944788}" dt="2022-12-21T23:07:22.170" v="177"/>
          <ac:picMkLst>
            <pc:docMk/>
            <pc:sldMk cId="2597203434" sldId="284"/>
            <ac:picMk id="22" creationId="{C9ECDD5C-152A-4CC7-8333-0F367B3A62EA}"/>
          </ac:picMkLst>
        </pc:picChg>
        <pc:picChg chg="add">
          <ac:chgData name="Yash Patel" userId="59badc226986c46d" providerId="Windows Live" clId="Web-{CCD22F7A-75B1-4678-B9AA-F0730E944788}" dt="2022-12-21T23:07:22.170" v="177"/>
          <ac:picMkLst>
            <pc:docMk/>
            <pc:sldMk cId="2597203434" sldId="284"/>
            <ac:picMk id="24" creationId="{7F5C92A3-369B-43F3-BDCE-E560B1B0EC89}"/>
          </ac:picMkLst>
        </pc:picChg>
        <pc:picChg chg="add">
          <ac:chgData name="Yash Patel" userId="59badc226986c46d" providerId="Windows Live" clId="Web-{CCD22F7A-75B1-4678-B9AA-F0730E944788}" dt="2022-12-21T23:07:22.170" v="177"/>
          <ac:picMkLst>
            <pc:docMk/>
            <pc:sldMk cId="2597203434" sldId="284"/>
            <ac:picMk id="26" creationId="{915B5014-A7EC-4BA6-9C83-8840CF81DB28}"/>
          </ac:picMkLst>
        </pc:picChg>
        <pc:picChg chg="add">
          <ac:chgData name="Yash Patel" userId="59badc226986c46d" providerId="Windows Live" clId="Web-{CCD22F7A-75B1-4678-B9AA-F0730E944788}" dt="2022-12-21T23:07:22.170" v="177"/>
          <ac:picMkLst>
            <pc:docMk/>
            <pc:sldMk cId="2597203434" sldId="284"/>
            <ac:picMk id="27" creationId="{022C43AB-86D7-420D-8AD7-DC0A15FDD0AF}"/>
          </ac:picMkLst>
        </pc:picChg>
      </pc:sldChg>
      <pc:sldChg chg="addSp delSp modSp new mod setBg">
        <pc:chgData name="Yash Patel" userId="59badc226986c46d" providerId="Windows Live" clId="Web-{CCD22F7A-75B1-4678-B9AA-F0730E944788}" dt="2022-12-21T23:18:04.601" v="192"/>
        <pc:sldMkLst>
          <pc:docMk/>
          <pc:sldMk cId="2829707054" sldId="285"/>
        </pc:sldMkLst>
        <pc:spChg chg="del">
          <ac:chgData name="Yash Patel" userId="59badc226986c46d" providerId="Windows Live" clId="Web-{CCD22F7A-75B1-4678-B9AA-F0730E944788}" dt="2022-12-21T23:18:04.601" v="192"/>
          <ac:spMkLst>
            <pc:docMk/>
            <pc:sldMk cId="2829707054" sldId="285"/>
            <ac:spMk id="2" creationId="{17543ABF-090E-D4C1-1053-19AEE590056B}"/>
          </ac:spMkLst>
        </pc:spChg>
        <pc:spChg chg="del">
          <ac:chgData name="Yash Patel" userId="59badc226986c46d" providerId="Windows Live" clId="Web-{CCD22F7A-75B1-4678-B9AA-F0730E944788}" dt="2022-12-21T23:18:00.866" v="191"/>
          <ac:spMkLst>
            <pc:docMk/>
            <pc:sldMk cId="2829707054" sldId="285"/>
            <ac:spMk id="3" creationId="{A8750641-B1D7-E25E-F175-70BF1489EDDE}"/>
          </ac:spMkLst>
        </pc:spChg>
        <pc:spChg chg="add">
          <ac:chgData name="Yash Patel" userId="59badc226986c46d" providerId="Windows Live" clId="Web-{CCD22F7A-75B1-4678-B9AA-F0730E944788}" dt="2022-12-21T23:18:04.601" v="192"/>
          <ac:spMkLst>
            <pc:docMk/>
            <pc:sldMk cId="2829707054" sldId="285"/>
            <ac:spMk id="13" creationId="{DA1DAC79-DDBA-4382-9D43-6E5F685BE5FB}"/>
          </ac:spMkLst>
        </pc:spChg>
        <pc:spChg chg="add">
          <ac:chgData name="Yash Patel" userId="59badc226986c46d" providerId="Windows Live" clId="Web-{CCD22F7A-75B1-4678-B9AA-F0730E944788}" dt="2022-12-21T23:18:04.601" v="192"/>
          <ac:spMkLst>
            <pc:docMk/>
            <pc:sldMk cId="2829707054" sldId="285"/>
            <ac:spMk id="19" creationId="{6AACA73D-178F-4CFC-99E3-9F4FCBBDBA83}"/>
          </ac:spMkLst>
        </pc:spChg>
        <pc:spChg chg="add">
          <ac:chgData name="Yash Patel" userId="59badc226986c46d" providerId="Windows Live" clId="Web-{CCD22F7A-75B1-4678-B9AA-F0730E944788}" dt="2022-12-21T23:18:04.601" v="192"/>
          <ac:spMkLst>
            <pc:docMk/>
            <pc:sldMk cId="2829707054" sldId="285"/>
            <ac:spMk id="21" creationId="{D3031615-4E70-4AA1-B27C-F56E25379C5E}"/>
          </ac:spMkLst>
        </pc:spChg>
        <pc:spChg chg="add">
          <ac:chgData name="Yash Patel" userId="59badc226986c46d" providerId="Windows Live" clId="Web-{CCD22F7A-75B1-4678-B9AA-F0730E944788}" dt="2022-12-21T23:18:04.601" v="192"/>
          <ac:spMkLst>
            <pc:docMk/>
            <pc:sldMk cId="2829707054" sldId="285"/>
            <ac:spMk id="23" creationId="{32386D96-DF72-4275-B766-E00CBBFB0F2A}"/>
          </ac:spMkLst>
        </pc:spChg>
        <pc:picChg chg="add mod ord">
          <ac:chgData name="Yash Patel" userId="59badc226986c46d" providerId="Windows Live" clId="Web-{CCD22F7A-75B1-4678-B9AA-F0730E944788}" dt="2022-12-21T23:18:04.601" v="192"/>
          <ac:picMkLst>
            <pc:docMk/>
            <pc:sldMk cId="2829707054" sldId="285"/>
            <ac:picMk id="4" creationId="{EA7183BF-7CB9-9D17-A45C-2ACC6A26C323}"/>
          </ac:picMkLst>
        </pc:picChg>
        <pc:picChg chg="add">
          <ac:chgData name="Yash Patel" userId="59badc226986c46d" providerId="Windows Live" clId="Web-{CCD22F7A-75B1-4678-B9AA-F0730E944788}" dt="2022-12-21T23:18:04.601" v="192"/>
          <ac:picMkLst>
            <pc:docMk/>
            <pc:sldMk cId="2829707054" sldId="285"/>
            <ac:picMk id="9" creationId="{5B89E5C5-A037-45B3-9D37-3658914D4799}"/>
          </ac:picMkLst>
        </pc:picChg>
        <pc:picChg chg="add">
          <ac:chgData name="Yash Patel" userId="59badc226986c46d" providerId="Windows Live" clId="Web-{CCD22F7A-75B1-4678-B9AA-F0730E944788}" dt="2022-12-21T23:18:04.601" v="192"/>
          <ac:picMkLst>
            <pc:docMk/>
            <pc:sldMk cId="2829707054" sldId="285"/>
            <ac:picMk id="11" creationId="{5ACB93B0-521E-443D-9750-AFCFDDB3E801}"/>
          </ac:picMkLst>
        </pc:picChg>
        <pc:picChg chg="add">
          <ac:chgData name="Yash Patel" userId="59badc226986c46d" providerId="Windows Live" clId="Web-{CCD22F7A-75B1-4678-B9AA-F0730E944788}" dt="2022-12-21T23:18:04.601" v="192"/>
          <ac:picMkLst>
            <pc:docMk/>
            <pc:sldMk cId="2829707054" sldId="285"/>
            <ac:picMk id="15" creationId="{E0880F10-995F-4F01-A83B-7ECDB7BE7905}"/>
          </ac:picMkLst>
        </pc:picChg>
        <pc:picChg chg="add">
          <ac:chgData name="Yash Patel" userId="59badc226986c46d" providerId="Windows Live" clId="Web-{CCD22F7A-75B1-4678-B9AA-F0730E944788}" dt="2022-12-21T23:18:04.601" v="192"/>
          <ac:picMkLst>
            <pc:docMk/>
            <pc:sldMk cId="2829707054" sldId="285"/>
            <ac:picMk id="17" creationId="{A2D49266-1F08-40F2-B0E1-1D919DCB5780}"/>
          </ac:picMkLst>
        </pc:picChg>
      </pc:sldChg>
      <pc:sldChg chg="new del">
        <pc:chgData name="Yash Patel" userId="59badc226986c46d" providerId="Windows Live" clId="Web-{CCD22F7A-75B1-4678-B9AA-F0730E944788}" dt="2022-12-21T23:17:29.396" v="190"/>
        <pc:sldMkLst>
          <pc:docMk/>
          <pc:sldMk cId="214517937" sldId="286"/>
        </pc:sldMkLst>
      </pc:sldChg>
      <pc:sldChg chg="addSp modSp new mod setBg">
        <pc:chgData name="Yash Patel" userId="59badc226986c46d" providerId="Windows Live" clId="Web-{CCD22F7A-75B1-4678-B9AA-F0730E944788}" dt="2022-12-21T23:26:25.838" v="229"/>
        <pc:sldMkLst>
          <pc:docMk/>
          <pc:sldMk cId="3299379966" sldId="286"/>
        </pc:sldMkLst>
        <pc:spChg chg="mod">
          <ac:chgData name="Yash Patel" userId="59badc226986c46d" providerId="Windows Live" clId="Web-{CCD22F7A-75B1-4678-B9AA-F0730E944788}" dt="2022-12-21T23:26:25.838" v="229"/>
          <ac:spMkLst>
            <pc:docMk/>
            <pc:sldMk cId="3299379966" sldId="286"/>
            <ac:spMk id="2" creationId="{D6EC8D60-76EF-D37B-093F-6EFB2BC7076B}"/>
          </ac:spMkLst>
        </pc:spChg>
        <pc:spChg chg="mod">
          <ac:chgData name="Yash Patel" userId="59badc226986c46d" providerId="Windows Live" clId="Web-{CCD22F7A-75B1-4678-B9AA-F0730E944788}" dt="2022-12-21T23:26:25.838" v="229"/>
          <ac:spMkLst>
            <pc:docMk/>
            <pc:sldMk cId="3299379966" sldId="286"/>
            <ac:spMk id="3" creationId="{473D9966-8DF9-8235-1B40-CF4B0AAE66EF}"/>
          </ac:spMkLst>
        </pc:spChg>
        <pc:spChg chg="add">
          <ac:chgData name="Yash Patel" userId="59badc226986c46d" providerId="Windows Live" clId="Web-{CCD22F7A-75B1-4678-B9AA-F0730E944788}" dt="2022-12-21T23:26:25.838" v="229"/>
          <ac:spMkLst>
            <pc:docMk/>
            <pc:sldMk cId="3299379966" sldId="286"/>
            <ac:spMk id="8" creationId="{923E8915-D2AA-4327-A45A-972C3CA9574B}"/>
          </ac:spMkLst>
        </pc:spChg>
        <pc:spChg chg="add">
          <ac:chgData name="Yash Patel" userId="59badc226986c46d" providerId="Windows Live" clId="Web-{CCD22F7A-75B1-4678-B9AA-F0730E944788}" dt="2022-12-21T23:26:25.838" v="229"/>
          <ac:spMkLst>
            <pc:docMk/>
            <pc:sldMk cId="3299379966" sldId="286"/>
            <ac:spMk id="10" creationId="{8302FC3C-9804-4950-B721-5FD704BA6065}"/>
          </ac:spMkLst>
        </pc:spChg>
        <pc:spChg chg="add">
          <ac:chgData name="Yash Patel" userId="59badc226986c46d" providerId="Windows Live" clId="Web-{CCD22F7A-75B1-4678-B9AA-F0730E944788}" dt="2022-12-21T23:26:25.838" v="229"/>
          <ac:spMkLst>
            <pc:docMk/>
            <pc:sldMk cId="3299379966" sldId="286"/>
            <ac:spMk id="16" creationId="{F3798573-F27B-47EB-8EA4-7EE34954C2D6}"/>
          </ac:spMkLst>
        </pc:spChg>
        <pc:picChg chg="add">
          <ac:chgData name="Yash Patel" userId="59badc226986c46d" providerId="Windows Live" clId="Web-{CCD22F7A-75B1-4678-B9AA-F0730E944788}" dt="2022-12-21T23:26:25.838" v="229"/>
          <ac:picMkLst>
            <pc:docMk/>
            <pc:sldMk cId="3299379966" sldId="286"/>
            <ac:picMk id="14" creationId="{3BC6EBB2-9BDC-4075-BA6B-43A9FBF9C86C}"/>
          </ac:picMkLst>
        </pc:picChg>
        <pc:cxnChg chg="add">
          <ac:chgData name="Yash Patel" userId="59badc226986c46d" providerId="Windows Live" clId="Web-{CCD22F7A-75B1-4678-B9AA-F0730E944788}" dt="2022-12-21T23:26:25.838" v="229"/>
          <ac:cxnSpMkLst>
            <pc:docMk/>
            <pc:sldMk cId="3299379966" sldId="286"/>
            <ac:cxnSpMk id="12" creationId="{6B9695BD-ECF6-49CA-8877-8C493193C65D}"/>
          </ac:cxnSpMkLst>
        </pc:cxnChg>
      </pc:sldChg>
      <pc:sldChg chg="addSp delSp modSp new mod setBg">
        <pc:chgData name="Yash Patel" userId="59badc226986c46d" providerId="Windows Live" clId="Web-{CCD22F7A-75B1-4678-B9AA-F0730E944788}" dt="2022-12-21T23:27:54.326" v="244"/>
        <pc:sldMkLst>
          <pc:docMk/>
          <pc:sldMk cId="106313378" sldId="287"/>
        </pc:sldMkLst>
        <pc:spChg chg="mod">
          <ac:chgData name="Yash Patel" userId="59badc226986c46d" providerId="Windows Live" clId="Web-{CCD22F7A-75B1-4678-B9AA-F0730E944788}" dt="2022-12-21T23:27:54.326" v="244"/>
          <ac:spMkLst>
            <pc:docMk/>
            <pc:sldMk cId="106313378" sldId="287"/>
            <ac:spMk id="2" creationId="{CE600AF0-4D68-1AF5-B6B6-6B0D3DD3A595}"/>
          </ac:spMkLst>
        </pc:spChg>
        <pc:spChg chg="mod">
          <ac:chgData name="Yash Patel" userId="59badc226986c46d" providerId="Windows Live" clId="Web-{CCD22F7A-75B1-4678-B9AA-F0730E944788}" dt="2022-12-21T23:27:54.326" v="244"/>
          <ac:spMkLst>
            <pc:docMk/>
            <pc:sldMk cId="106313378" sldId="287"/>
            <ac:spMk id="3" creationId="{0D6110A4-AD7D-5D23-2584-4ED3CFADB963}"/>
          </ac:spMkLst>
        </pc:spChg>
        <pc:spChg chg="add">
          <ac:chgData name="Yash Patel" userId="59badc226986c46d" providerId="Windows Live" clId="Web-{CCD22F7A-75B1-4678-B9AA-F0730E944788}" dt="2022-12-21T23:27:54.326" v="244"/>
          <ac:spMkLst>
            <pc:docMk/>
            <pc:sldMk cId="106313378" sldId="287"/>
            <ac:spMk id="5" creationId="{923E8915-D2AA-4327-A45A-972C3CA9574B}"/>
          </ac:spMkLst>
        </pc:spChg>
        <pc:spChg chg="add">
          <ac:chgData name="Yash Patel" userId="59badc226986c46d" providerId="Windows Live" clId="Web-{CCD22F7A-75B1-4678-B9AA-F0730E944788}" dt="2022-12-21T23:27:54.326" v="244"/>
          <ac:spMkLst>
            <pc:docMk/>
            <pc:sldMk cId="106313378" sldId="287"/>
            <ac:spMk id="6" creationId="{8302FC3C-9804-4950-B721-5FD704BA6065}"/>
          </ac:spMkLst>
        </pc:spChg>
        <pc:spChg chg="add del">
          <ac:chgData name="Yash Patel" userId="59badc226986c46d" providerId="Windows Live" clId="Web-{CCD22F7A-75B1-4678-B9AA-F0730E944788}" dt="2022-12-21T23:27:35.560" v="243"/>
          <ac:spMkLst>
            <pc:docMk/>
            <pc:sldMk cId="106313378" sldId="287"/>
            <ac:spMk id="8" creationId="{923E8915-D2AA-4327-A45A-972C3CA9574B}"/>
          </ac:spMkLst>
        </pc:spChg>
        <pc:spChg chg="add del">
          <ac:chgData name="Yash Patel" userId="59badc226986c46d" providerId="Windows Live" clId="Web-{CCD22F7A-75B1-4678-B9AA-F0730E944788}" dt="2022-12-21T23:27:35.560" v="243"/>
          <ac:spMkLst>
            <pc:docMk/>
            <pc:sldMk cId="106313378" sldId="287"/>
            <ac:spMk id="10" creationId="{8302FC3C-9804-4950-B721-5FD704BA6065}"/>
          </ac:spMkLst>
        </pc:spChg>
        <pc:spChg chg="add">
          <ac:chgData name="Yash Patel" userId="59badc226986c46d" providerId="Windows Live" clId="Web-{CCD22F7A-75B1-4678-B9AA-F0730E944788}" dt="2022-12-21T23:27:54.326" v="244"/>
          <ac:spMkLst>
            <pc:docMk/>
            <pc:sldMk cId="106313378" sldId="287"/>
            <ac:spMk id="11" creationId="{F3798573-F27B-47EB-8EA4-7EE34954C2D6}"/>
          </ac:spMkLst>
        </pc:spChg>
        <pc:spChg chg="add del">
          <ac:chgData name="Yash Patel" userId="59badc226986c46d" providerId="Windows Live" clId="Web-{CCD22F7A-75B1-4678-B9AA-F0730E944788}" dt="2022-12-21T23:27:35.560" v="243"/>
          <ac:spMkLst>
            <pc:docMk/>
            <pc:sldMk cId="106313378" sldId="287"/>
            <ac:spMk id="16" creationId="{F3798573-F27B-47EB-8EA4-7EE34954C2D6}"/>
          </ac:spMkLst>
        </pc:spChg>
        <pc:picChg chg="add">
          <ac:chgData name="Yash Patel" userId="59badc226986c46d" providerId="Windows Live" clId="Web-{CCD22F7A-75B1-4678-B9AA-F0730E944788}" dt="2022-12-21T23:27:54.326" v="244"/>
          <ac:picMkLst>
            <pc:docMk/>
            <pc:sldMk cId="106313378" sldId="287"/>
            <ac:picMk id="9" creationId="{3BC6EBB2-9BDC-4075-BA6B-43A9FBF9C86C}"/>
          </ac:picMkLst>
        </pc:picChg>
        <pc:picChg chg="add del">
          <ac:chgData name="Yash Patel" userId="59badc226986c46d" providerId="Windows Live" clId="Web-{CCD22F7A-75B1-4678-B9AA-F0730E944788}" dt="2022-12-21T23:27:35.560" v="243"/>
          <ac:picMkLst>
            <pc:docMk/>
            <pc:sldMk cId="106313378" sldId="287"/>
            <ac:picMk id="14" creationId="{3BC6EBB2-9BDC-4075-BA6B-43A9FBF9C86C}"/>
          </ac:picMkLst>
        </pc:picChg>
        <pc:cxnChg chg="add">
          <ac:chgData name="Yash Patel" userId="59badc226986c46d" providerId="Windows Live" clId="Web-{CCD22F7A-75B1-4678-B9AA-F0730E944788}" dt="2022-12-21T23:27:54.326" v="244"/>
          <ac:cxnSpMkLst>
            <pc:docMk/>
            <pc:sldMk cId="106313378" sldId="287"/>
            <ac:cxnSpMk id="7" creationId="{6B9695BD-ECF6-49CA-8877-8C493193C65D}"/>
          </ac:cxnSpMkLst>
        </pc:cxnChg>
        <pc:cxnChg chg="add del">
          <ac:chgData name="Yash Patel" userId="59badc226986c46d" providerId="Windows Live" clId="Web-{CCD22F7A-75B1-4678-B9AA-F0730E944788}" dt="2022-12-21T23:27:35.560" v="243"/>
          <ac:cxnSpMkLst>
            <pc:docMk/>
            <pc:sldMk cId="106313378" sldId="287"/>
            <ac:cxnSpMk id="12" creationId="{6B9695BD-ECF6-49CA-8877-8C493193C65D}"/>
          </ac:cxnSpMkLst>
        </pc:cxnChg>
      </pc:sldChg>
      <pc:sldChg chg="addSp modSp new mod setBg">
        <pc:chgData name="Yash Patel" userId="59badc226986c46d" providerId="Windows Live" clId="Web-{CCD22F7A-75B1-4678-B9AA-F0730E944788}" dt="2022-12-21T23:28:44.125" v="253"/>
        <pc:sldMkLst>
          <pc:docMk/>
          <pc:sldMk cId="718879022" sldId="288"/>
        </pc:sldMkLst>
        <pc:spChg chg="mod">
          <ac:chgData name="Yash Patel" userId="59badc226986c46d" providerId="Windows Live" clId="Web-{CCD22F7A-75B1-4678-B9AA-F0730E944788}" dt="2022-12-21T23:28:44.125" v="253"/>
          <ac:spMkLst>
            <pc:docMk/>
            <pc:sldMk cId="718879022" sldId="288"/>
            <ac:spMk id="2" creationId="{5F36E710-B857-29ED-8935-C55870FDB1B8}"/>
          </ac:spMkLst>
        </pc:spChg>
        <pc:spChg chg="mod">
          <ac:chgData name="Yash Patel" userId="59badc226986c46d" providerId="Windows Live" clId="Web-{CCD22F7A-75B1-4678-B9AA-F0730E944788}" dt="2022-12-21T23:28:44.125" v="253"/>
          <ac:spMkLst>
            <pc:docMk/>
            <pc:sldMk cId="718879022" sldId="288"/>
            <ac:spMk id="3" creationId="{15EAC936-E96F-986D-A2CF-2A7AD44E62F4}"/>
          </ac:spMkLst>
        </pc:spChg>
        <pc:spChg chg="add">
          <ac:chgData name="Yash Patel" userId="59badc226986c46d" providerId="Windows Live" clId="Web-{CCD22F7A-75B1-4678-B9AA-F0730E944788}" dt="2022-12-21T23:28:44.125" v="253"/>
          <ac:spMkLst>
            <pc:docMk/>
            <pc:sldMk cId="718879022" sldId="288"/>
            <ac:spMk id="8" creationId="{923E8915-D2AA-4327-A45A-972C3CA9574B}"/>
          </ac:spMkLst>
        </pc:spChg>
        <pc:spChg chg="add">
          <ac:chgData name="Yash Patel" userId="59badc226986c46d" providerId="Windows Live" clId="Web-{CCD22F7A-75B1-4678-B9AA-F0730E944788}" dt="2022-12-21T23:28:44.125" v="253"/>
          <ac:spMkLst>
            <pc:docMk/>
            <pc:sldMk cId="718879022" sldId="288"/>
            <ac:spMk id="10" creationId="{8302FC3C-9804-4950-B721-5FD704BA6065}"/>
          </ac:spMkLst>
        </pc:spChg>
        <pc:spChg chg="add">
          <ac:chgData name="Yash Patel" userId="59badc226986c46d" providerId="Windows Live" clId="Web-{CCD22F7A-75B1-4678-B9AA-F0730E944788}" dt="2022-12-21T23:28:44.125" v="253"/>
          <ac:spMkLst>
            <pc:docMk/>
            <pc:sldMk cId="718879022" sldId="288"/>
            <ac:spMk id="16" creationId="{F3798573-F27B-47EB-8EA4-7EE34954C2D6}"/>
          </ac:spMkLst>
        </pc:spChg>
        <pc:picChg chg="add">
          <ac:chgData name="Yash Patel" userId="59badc226986c46d" providerId="Windows Live" clId="Web-{CCD22F7A-75B1-4678-B9AA-F0730E944788}" dt="2022-12-21T23:28:44.125" v="253"/>
          <ac:picMkLst>
            <pc:docMk/>
            <pc:sldMk cId="718879022" sldId="288"/>
            <ac:picMk id="14" creationId="{3BC6EBB2-9BDC-4075-BA6B-43A9FBF9C86C}"/>
          </ac:picMkLst>
        </pc:picChg>
        <pc:cxnChg chg="add">
          <ac:chgData name="Yash Patel" userId="59badc226986c46d" providerId="Windows Live" clId="Web-{CCD22F7A-75B1-4678-B9AA-F0730E944788}" dt="2022-12-21T23:28:44.125" v="253"/>
          <ac:cxnSpMkLst>
            <pc:docMk/>
            <pc:sldMk cId="718879022" sldId="288"/>
            <ac:cxnSpMk id="12" creationId="{6B9695BD-ECF6-49CA-8877-8C493193C65D}"/>
          </ac:cxnSpMkLst>
        </pc:cxnChg>
      </pc:sldChg>
      <pc:sldChg chg="addSp modSp new mod setBg">
        <pc:chgData name="Yash Patel" userId="59badc226986c46d" providerId="Windows Live" clId="Web-{CCD22F7A-75B1-4678-B9AA-F0730E944788}" dt="2022-12-21T23:29:14.641" v="261"/>
        <pc:sldMkLst>
          <pc:docMk/>
          <pc:sldMk cId="1144545983" sldId="289"/>
        </pc:sldMkLst>
        <pc:spChg chg="mod">
          <ac:chgData name="Yash Patel" userId="59badc226986c46d" providerId="Windows Live" clId="Web-{CCD22F7A-75B1-4678-B9AA-F0730E944788}" dt="2022-12-21T23:29:14.641" v="261"/>
          <ac:spMkLst>
            <pc:docMk/>
            <pc:sldMk cId="1144545983" sldId="289"/>
            <ac:spMk id="2" creationId="{6E373154-A09B-7F3A-5A2A-873E1EBF95EF}"/>
          </ac:spMkLst>
        </pc:spChg>
        <pc:spChg chg="mod">
          <ac:chgData name="Yash Patel" userId="59badc226986c46d" providerId="Windows Live" clId="Web-{CCD22F7A-75B1-4678-B9AA-F0730E944788}" dt="2022-12-21T23:29:14.641" v="261"/>
          <ac:spMkLst>
            <pc:docMk/>
            <pc:sldMk cId="1144545983" sldId="289"/>
            <ac:spMk id="3" creationId="{D85AC02A-63EF-CD3A-FEB1-943C272EC784}"/>
          </ac:spMkLst>
        </pc:spChg>
        <pc:spChg chg="add">
          <ac:chgData name="Yash Patel" userId="59badc226986c46d" providerId="Windows Live" clId="Web-{CCD22F7A-75B1-4678-B9AA-F0730E944788}" dt="2022-12-21T23:29:14.641" v="261"/>
          <ac:spMkLst>
            <pc:docMk/>
            <pc:sldMk cId="1144545983" sldId="289"/>
            <ac:spMk id="8" creationId="{923E8915-D2AA-4327-A45A-972C3CA9574B}"/>
          </ac:spMkLst>
        </pc:spChg>
        <pc:spChg chg="add">
          <ac:chgData name="Yash Patel" userId="59badc226986c46d" providerId="Windows Live" clId="Web-{CCD22F7A-75B1-4678-B9AA-F0730E944788}" dt="2022-12-21T23:29:14.641" v="261"/>
          <ac:spMkLst>
            <pc:docMk/>
            <pc:sldMk cId="1144545983" sldId="289"/>
            <ac:spMk id="10" creationId="{8302FC3C-9804-4950-B721-5FD704BA6065}"/>
          </ac:spMkLst>
        </pc:spChg>
        <pc:spChg chg="add">
          <ac:chgData name="Yash Patel" userId="59badc226986c46d" providerId="Windows Live" clId="Web-{CCD22F7A-75B1-4678-B9AA-F0730E944788}" dt="2022-12-21T23:29:14.641" v="261"/>
          <ac:spMkLst>
            <pc:docMk/>
            <pc:sldMk cId="1144545983" sldId="289"/>
            <ac:spMk id="16" creationId="{F3798573-F27B-47EB-8EA4-7EE34954C2D6}"/>
          </ac:spMkLst>
        </pc:spChg>
        <pc:picChg chg="add">
          <ac:chgData name="Yash Patel" userId="59badc226986c46d" providerId="Windows Live" clId="Web-{CCD22F7A-75B1-4678-B9AA-F0730E944788}" dt="2022-12-21T23:29:14.641" v="261"/>
          <ac:picMkLst>
            <pc:docMk/>
            <pc:sldMk cId="1144545983" sldId="289"/>
            <ac:picMk id="14" creationId="{3BC6EBB2-9BDC-4075-BA6B-43A9FBF9C86C}"/>
          </ac:picMkLst>
        </pc:picChg>
        <pc:cxnChg chg="add">
          <ac:chgData name="Yash Patel" userId="59badc226986c46d" providerId="Windows Live" clId="Web-{CCD22F7A-75B1-4678-B9AA-F0730E944788}" dt="2022-12-21T23:29:14.641" v="261"/>
          <ac:cxnSpMkLst>
            <pc:docMk/>
            <pc:sldMk cId="1144545983" sldId="289"/>
            <ac:cxnSpMk id="12" creationId="{6B9695BD-ECF6-49CA-8877-8C493193C65D}"/>
          </ac:cxnSpMkLst>
        </pc:cxnChg>
      </pc:sldChg>
      <pc:sldMasterChg chg="del delSldLayout">
        <pc:chgData name="Yash Patel" userId="59badc226986c46d" providerId="Windows Live" clId="Web-{CCD22F7A-75B1-4678-B9AA-F0730E944788}" dt="2022-12-21T22:01:03.041" v="32"/>
        <pc:sldMasterMkLst>
          <pc:docMk/>
          <pc:sldMasterMk cId="2679164867" sldId="2147483763"/>
        </pc:sldMasterMkLst>
        <pc:sldLayoutChg chg="del">
          <pc:chgData name="Yash Patel" userId="59badc226986c46d" providerId="Windows Live" clId="Web-{CCD22F7A-75B1-4678-B9AA-F0730E944788}" dt="2022-12-21T22:01:03.041" v="32"/>
          <pc:sldLayoutMkLst>
            <pc:docMk/>
            <pc:sldMasterMk cId="2679164867" sldId="2147483763"/>
            <pc:sldLayoutMk cId="3871685508" sldId="2147483752"/>
          </pc:sldLayoutMkLst>
        </pc:sldLayoutChg>
        <pc:sldLayoutChg chg="del">
          <pc:chgData name="Yash Patel" userId="59badc226986c46d" providerId="Windows Live" clId="Web-{CCD22F7A-75B1-4678-B9AA-F0730E944788}" dt="2022-12-21T22:01:03.041" v="32"/>
          <pc:sldLayoutMkLst>
            <pc:docMk/>
            <pc:sldMasterMk cId="2679164867" sldId="2147483763"/>
            <pc:sldLayoutMk cId="3964561458" sldId="2147483753"/>
          </pc:sldLayoutMkLst>
        </pc:sldLayoutChg>
        <pc:sldLayoutChg chg="del">
          <pc:chgData name="Yash Patel" userId="59badc226986c46d" providerId="Windows Live" clId="Web-{CCD22F7A-75B1-4678-B9AA-F0730E944788}" dt="2022-12-21T22:01:03.041" v="32"/>
          <pc:sldLayoutMkLst>
            <pc:docMk/>
            <pc:sldMasterMk cId="2679164867" sldId="2147483763"/>
            <pc:sldLayoutMk cId="3158869505" sldId="2147483754"/>
          </pc:sldLayoutMkLst>
        </pc:sldLayoutChg>
        <pc:sldLayoutChg chg="del">
          <pc:chgData name="Yash Patel" userId="59badc226986c46d" providerId="Windows Live" clId="Web-{CCD22F7A-75B1-4678-B9AA-F0730E944788}" dt="2022-12-21T22:01:03.041" v="32"/>
          <pc:sldLayoutMkLst>
            <pc:docMk/>
            <pc:sldMasterMk cId="2679164867" sldId="2147483763"/>
            <pc:sldLayoutMk cId="1618010435" sldId="2147483755"/>
          </pc:sldLayoutMkLst>
        </pc:sldLayoutChg>
        <pc:sldLayoutChg chg="del">
          <pc:chgData name="Yash Patel" userId="59badc226986c46d" providerId="Windows Live" clId="Web-{CCD22F7A-75B1-4678-B9AA-F0730E944788}" dt="2022-12-21T22:01:03.041" v="32"/>
          <pc:sldLayoutMkLst>
            <pc:docMk/>
            <pc:sldMasterMk cId="2679164867" sldId="2147483763"/>
            <pc:sldLayoutMk cId="3596761792" sldId="2147483756"/>
          </pc:sldLayoutMkLst>
        </pc:sldLayoutChg>
        <pc:sldLayoutChg chg="del">
          <pc:chgData name="Yash Patel" userId="59badc226986c46d" providerId="Windows Live" clId="Web-{CCD22F7A-75B1-4678-B9AA-F0730E944788}" dt="2022-12-21T22:01:03.041" v="32"/>
          <pc:sldLayoutMkLst>
            <pc:docMk/>
            <pc:sldMasterMk cId="2679164867" sldId="2147483763"/>
            <pc:sldLayoutMk cId="4113990181" sldId="2147483757"/>
          </pc:sldLayoutMkLst>
        </pc:sldLayoutChg>
        <pc:sldLayoutChg chg="del">
          <pc:chgData name="Yash Patel" userId="59badc226986c46d" providerId="Windows Live" clId="Web-{CCD22F7A-75B1-4678-B9AA-F0730E944788}" dt="2022-12-21T22:01:03.041" v="32"/>
          <pc:sldLayoutMkLst>
            <pc:docMk/>
            <pc:sldMasterMk cId="2679164867" sldId="2147483763"/>
            <pc:sldLayoutMk cId="1224491402" sldId="2147483758"/>
          </pc:sldLayoutMkLst>
        </pc:sldLayoutChg>
        <pc:sldLayoutChg chg="del">
          <pc:chgData name="Yash Patel" userId="59badc226986c46d" providerId="Windows Live" clId="Web-{CCD22F7A-75B1-4678-B9AA-F0730E944788}" dt="2022-12-21T22:01:03.041" v="32"/>
          <pc:sldLayoutMkLst>
            <pc:docMk/>
            <pc:sldMasterMk cId="2679164867" sldId="2147483763"/>
            <pc:sldLayoutMk cId="1382524887" sldId="2147483759"/>
          </pc:sldLayoutMkLst>
        </pc:sldLayoutChg>
        <pc:sldLayoutChg chg="del">
          <pc:chgData name="Yash Patel" userId="59badc226986c46d" providerId="Windows Live" clId="Web-{CCD22F7A-75B1-4678-B9AA-F0730E944788}" dt="2022-12-21T22:01:03.041" v="32"/>
          <pc:sldLayoutMkLst>
            <pc:docMk/>
            <pc:sldMasterMk cId="2679164867" sldId="2147483763"/>
            <pc:sldLayoutMk cId="2785297773" sldId="2147483760"/>
          </pc:sldLayoutMkLst>
        </pc:sldLayoutChg>
        <pc:sldLayoutChg chg="del">
          <pc:chgData name="Yash Patel" userId="59badc226986c46d" providerId="Windows Live" clId="Web-{CCD22F7A-75B1-4678-B9AA-F0730E944788}" dt="2022-12-21T22:01:03.041" v="32"/>
          <pc:sldLayoutMkLst>
            <pc:docMk/>
            <pc:sldMasterMk cId="2679164867" sldId="2147483763"/>
            <pc:sldLayoutMk cId="215729035" sldId="2147483761"/>
          </pc:sldLayoutMkLst>
        </pc:sldLayoutChg>
        <pc:sldLayoutChg chg="del">
          <pc:chgData name="Yash Patel" userId="59badc226986c46d" providerId="Windows Live" clId="Web-{CCD22F7A-75B1-4678-B9AA-F0730E944788}" dt="2022-12-21T22:01:03.041" v="32"/>
          <pc:sldLayoutMkLst>
            <pc:docMk/>
            <pc:sldMasterMk cId="2679164867" sldId="2147483763"/>
            <pc:sldLayoutMk cId="3472001416" sldId="2147483762"/>
          </pc:sldLayoutMkLst>
        </pc:sldLayoutChg>
      </pc:sldMasterChg>
      <pc:sldMasterChg chg="add del addSldLayout delSldLayout modSldLayout">
        <pc:chgData name="Yash Patel" userId="59badc226986c46d" providerId="Windows Live" clId="Web-{CCD22F7A-75B1-4678-B9AA-F0730E944788}" dt="2022-12-21T22:01:11.776" v="33"/>
        <pc:sldMasterMkLst>
          <pc:docMk/>
          <pc:sldMasterMk cId="918605224" sldId="2147483764"/>
        </pc:sldMasterMkLst>
        <pc:sldLayoutChg chg="add del mod replId">
          <pc:chgData name="Yash Patel" userId="59badc226986c46d" providerId="Windows Live" clId="Web-{CCD22F7A-75B1-4678-B9AA-F0730E944788}" dt="2022-12-21T22:01:11.776" v="33"/>
          <pc:sldLayoutMkLst>
            <pc:docMk/>
            <pc:sldMasterMk cId="918605224" sldId="2147483764"/>
            <pc:sldLayoutMk cId="1073373690" sldId="2147483765"/>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1486016507" sldId="2147483766"/>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3153014444" sldId="2147483767"/>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1625238567" sldId="2147483768"/>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3038139472" sldId="2147483769"/>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509002791" sldId="2147483770"/>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1599520172" sldId="2147483771"/>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2342814983" sldId="2147483772"/>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2946227145" sldId="2147483773"/>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4241878494" sldId="2147483774"/>
          </pc:sldLayoutMkLst>
        </pc:sldLayoutChg>
        <pc:sldLayoutChg chg="add del mod replId">
          <pc:chgData name="Yash Patel" userId="59badc226986c46d" providerId="Windows Live" clId="Web-{CCD22F7A-75B1-4678-B9AA-F0730E944788}" dt="2022-12-21T22:01:11.776" v="33"/>
          <pc:sldLayoutMkLst>
            <pc:docMk/>
            <pc:sldMasterMk cId="918605224" sldId="2147483764"/>
            <pc:sldLayoutMk cId="4045132287" sldId="2147483775"/>
          </pc:sldLayoutMkLst>
        </pc:sldLayoutChg>
      </pc:sldMasterChg>
      <pc:sldMasterChg chg="add del addSldLayout delSldLayout modSldLayout">
        <pc:chgData name="Yash Patel" userId="59badc226986c46d" providerId="Windows Live" clId="Web-{CCD22F7A-75B1-4678-B9AA-F0730E944788}" dt="2022-12-21T22:04:28.003" v="44"/>
        <pc:sldMasterMkLst>
          <pc:docMk/>
          <pc:sldMasterMk cId="1939174474" sldId="2147483776"/>
        </pc:sldMasterMkLst>
        <pc:sldLayoutChg chg="add del mod replId">
          <pc:chgData name="Yash Patel" userId="59badc226986c46d" providerId="Windows Live" clId="Web-{CCD22F7A-75B1-4678-B9AA-F0730E944788}" dt="2022-12-21T22:04:28.003" v="44"/>
          <pc:sldLayoutMkLst>
            <pc:docMk/>
            <pc:sldMasterMk cId="1939174474" sldId="2147483776"/>
            <pc:sldLayoutMk cId="3303587641" sldId="2147483777"/>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4220227069" sldId="2147483778"/>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4190420622" sldId="2147483779"/>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2628111773" sldId="2147483780"/>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545525807" sldId="2147483781"/>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4255025686" sldId="2147483782"/>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2235917211" sldId="2147483783"/>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48573875" sldId="2147483784"/>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3948385510" sldId="2147483785"/>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3136678377" sldId="2147483786"/>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1036723979" sldId="2147483787"/>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4162257456" sldId="2147483788"/>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2368033769" sldId="2147483789"/>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3424426461" sldId="2147483790"/>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719353910" sldId="2147483791"/>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3216526672" sldId="2147483792"/>
          </pc:sldLayoutMkLst>
        </pc:sldLayoutChg>
        <pc:sldLayoutChg chg="add del mod replId">
          <pc:chgData name="Yash Patel" userId="59badc226986c46d" providerId="Windows Live" clId="Web-{CCD22F7A-75B1-4678-B9AA-F0730E944788}" dt="2022-12-21T22:04:28.003" v="44"/>
          <pc:sldLayoutMkLst>
            <pc:docMk/>
            <pc:sldMasterMk cId="1939174474" sldId="2147483776"/>
            <pc:sldLayoutMk cId="3196068206" sldId="2147483793"/>
          </pc:sldLayoutMkLst>
        </pc:sldLayoutChg>
      </pc:sldMasterChg>
      <pc:sldMasterChg chg="add del addSldLayout delSldLayout modSldLayout">
        <pc:chgData name="Yash Patel" userId="59badc226986c46d" providerId="Windows Live" clId="Web-{CCD22F7A-75B1-4678-B9AA-F0730E944788}" dt="2022-12-21T22:04:28.003" v="44"/>
        <pc:sldMasterMkLst>
          <pc:docMk/>
          <pc:sldMasterMk cId="18599838" sldId="2147483794"/>
        </pc:sldMasterMkLst>
        <pc:sldLayoutChg chg="add del mod replId">
          <pc:chgData name="Yash Patel" userId="59badc226986c46d" providerId="Windows Live" clId="Web-{CCD22F7A-75B1-4678-B9AA-F0730E944788}" dt="2022-12-21T22:04:28.003" v="44"/>
          <pc:sldLayoutMkLst>
            <pc:docMk/>
            <pc:sldMasterMk cId="18599838" sldId="2147483794"/>
            <pc:sldLayoutMk cId="3225072030" sldId="2147483795"/>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3141869939" sldId="2147483796"/>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2793299517" sldId="2147483797"/>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1903826293" sldId="2147483798"/>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772410153" sldId="2147483799"/>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3077097331" sldId="2147483800"/>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1013410925" sldId="2147483801"/>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3764228414" sldId="2147483802"/>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153611834" sldId="2147483803"/>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1930824445" sldId="2147483804"/>
          </pc:sldLayoutMkLst>
        </pc:sldLayoutChg>
        <pc:sldLayoutChg chg="add del mod replId">
          <pc:chgData name="Yash Patel" userId="59badc226986c46d" providerId="Windows Live" clId="Web-{CCD22F7A-75B1-4678-B9AA-F0730E944788}" dt="2022-12-21T22:04:28.003" v="44"/>
          <pc:sldLayoutMkLst>
            <pc:docMk/>
            <pc:sldMasterMk cId="18599838" sldId="2147483794"/>
            <pc:sldLayoutMk cId="1786927130" sldId="2147483805"/>
          </pc:sldLayoutMkLst>
        </pc:sldLayoutChg>
      </pc:sldMasterChg>
      <pc:sldMasterChg chg="add del addSldLayout delSldLayout modSldLayout">
        <pc:chgData name="Yash Patel" userId="59badc226986c46d" providerId="Windows Live" clId="Web-{CCD22F7A-75B1-4678-B9AA-F0730E944788}" dt="2022-12-21T22:03:43.454" v="42"/>
        <pc:sldMasterMkLst>
          <pc:docMk/>
          <pc:sldMasterMk cId="2159086677" sldId="2147483794"/>
        </pc:sldMasterMkLst>
        <pc:sldLayoutChg chg="add del mod replId">
          <pc:chgData name="Yash Patel" userId="59badc226986c46d" providerId="Windows Live" clId="Web-{CCD22F7A-75B1-4678-B9AA-F0730E944788}" dt="2022-12-21T22:03:43.454" v="42"/>
          <pc:sldLayoutMkLst>
            <pc:docMk/>
            <pc:sldMasterMk cId="2159086677" sldId="2147483794"/>
            <pc:sldLayoutMk cId="2735534596" sldId="2147483795"/>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2865021680" sldId="2147483796"/>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331118799" sldId="2147483797"/>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981244734" sldId="2147483798"/>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1197328891" sldId="2147483799"/>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719264013" sldId="2147483800"/>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3926728001" sldId="2147483801"/>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521527515" sldId="2147483802"/>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1852255943" sldId="2147483803"/>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1419707424" sldId="2147483804"/>
          </pc:sldLayoutMkLst>
        </pc:sldLayoutChg>
        <pc:sldLayoutChg chg="add del mod replId">
          <pc:chgData name="Yash Patel" userId="59badc226986c46d" providerId="Windows Live" clId="Web-{CCD22F7A-75B1-4678-B9AA-F0730E944788}" dt="2022-12-21T22:03:43.454" v="42"/>
          <pc:sldLayoutMkLst>
            <pc:docMk/>
            <pc:sldMasterMk cId="2159086677" sldId="2147483794"/>
            <pc:sldLayoutMk cId="743859912" sldId="2147483805"/>
          </pc:sldLayoutMkLst>
        </pc:sldLayoutChg>
      </pc:sldMasterChg>
    </pc:docChg>
  </pc:docChgLst>
  <pc:docChgLst>
    <pc:chgData name="Yash Patel" userId="59badc226986c46d" providerId="Windows Live" clId="Web-{AEA0202E-873E-449F-AA0B-33776E3BD84E}"/>
    <pc:docChg chg="addSld modSld addMainMaster delMainMaster">
      <pc:chgData name="Yash Patel" userId="59badc226986c46d" providerId="Windows Live" clId="Web-{AEA0202E-873E-449F-AA0B-33776E3BD84E}" dt="2022-12-03T17:20:34.371" v="16"/>
      <pc:docMkLst>
        <pc:docMk/>
      </pc:docMkLst>
      <pc:sldChg chg="addSp delSp modSp mod setBg modClrScheme delDesignElem chgLayout">
        <pc:chgData name="Yash Patel" userId="59badc226986c46d" providerId="Windows Live" clId="Web-{AEA0202E-873E-449F-AA0B-33776E3BD84E}" dt="2022-12-03T17:20:34.371" v="16"/>
        <pc:sldMkLst>
          <pc:docMk/>
          <pc:sldMk cId="109857222" sldId="256"/>
        </pc:sldMkLst>
        <pc:spChg chg="mod ord">
          <ac:chgData name="Yash Patel" userId="59badc226986c46d" providerId="Windows Live" clId="Web-{AEA0202E-873E-449F-AA0B-33776E3BD84E}" dt="2022-12-03T17:20:34.371" v="16"/>
          <ac:spMkLst>
            <pc:docMk/>
            <pc:sldMk cId="109857222" sldId="256"/>
            <ac:spMk id="2" creationId="{00000000-0000-0000-0000-000000000000}"/>
          </ac:spMkLst>
        </pc:spChg>
        <pc:spChg chg="mod ord">
          <ac:chgData name="Yash Patel" userId="59badc226986c46d" providerId="Windows Live" clId="Web-{AEA0202E-873E-449F-AA0B-33776E3BD84E}" dt="2022-12-03T17:20:34.371" v="16"/>
          <ac:spMkLst>
            <pc:docMk/>
            <pc:sldMk cId="109857222" sldId="256"/>
            <ac:spMk id="3" creationId="{00000000-0000-0000-0000-000000000000}"/>
          </ac:spMkLst>
        </pc:spChg>
        <pc:spChg chg="add del">
          <ac:chgData name="Yash Patel" userId="59badc226986c46d" providerId="Windows Live" clId="Web-{AEA0202E-873E-449F-AA0B-33776E3BD84E}" dt="2022-12-03T17:20:34.371" v="16"/>
          <ac:spMkLst>
            <pc:docMk/>
            <pc:sldMk cId="109857222" sldId="256"/>
            <ac:spMk id="8" creationId="{3A397E3E-B90C-4D82-BAAA-36F7AC6A4565}"/>
          </ac:spMkLst>
        </pc:spChg>
        <pc:spChg chg="add del">
          <ac:chgData name="Yash Patel" userId="59badc226986c46d" providerId="Windows Live" clId="Web-{AEA0202E-873E-449F-AA0B-33776E3BD84E}" dt="2022-12-03T17:20:34.371" v="16"/>
          <ac:spMkLst>
            <pc:docMk/>
            <pc:sldMk cId="109857222" sldId="256"/>
            <ac:spMk id="10" creationId="{A2B5CBEA-F125-49B6-8335-227C325B112B}"/>
          </ac:spMkLst>
        </pc:spChg>
        <pc:spChg chg="add del">
          <ac:chgData name="Yash Patel" userId="59badc226986c46d" providerId="Windows Live" clId="Web-{AEA0202E-873E-449F-AA0B-33776E3BD84E}" dt="2022-12-03T17:20:34.371" v="16"/>
          <ac:spMkLst>
            <pc:docMk/>
            <pc:sldMk cId="109857222" sldId="256"/>
            <ac:spMk id="12" creationId="{42B987A8-3C5A-4495-85A2-B7BBC3EAC201}"/>
          </ac:spMkLst>
        </pc:spChg>
        <pc:spChg chg="add del">
          <ac:chgData name="Yash Patel" userId="59badc226986c46d" providerId="Windows Live" clId="Web-{AEA0202E-873E-449F-AA0B-33776E3BD84E}" dt="2022-12-03T17:20:34.371" v="16"/>
          <ac:spMkLst>
            <pc:docMk/>
            <pc:sldMk cId="109857222" sldId="256"/>
            <ac:spMk id="14" creationId="{2C1D3151-5F97-4860-B56C-C98BD62CC255}"/>
          </ac:spMkLst>
        </pc:spChg>
        <pc:spChg chg="add del">
          <ac:chgData name="Yash Patel" userId="59badc226986c46d" providerId="Windows Live" clId="Web-{AEA0202E-873E-449F-AA0B-33776E3BD84E}" dt="2022-12-03T17:20:34.371" v="16"/>
          <ac:spMkLst>
            <pc:docMk/>
            <pc:sldMk cId="109857222" sldId="256"/>
            <ac:spMk id="16" creationId="{AB32CDD2-9715-425B-9CCC-CF8CE92BE064}"/>
          </ac:spMkLst>
        </pc:spChg>
        <pc:spChg chg="add del">
          <ac:chgData name="Yash Patel" userId="59badc226986c46d" providerId="Windows Live" clId="Web-{AEA0202E-873E-449F-AA0B-33776E3BD84E}" dt="2022-12-03T17:20:34.371" v="16"/>
          <ac:spMkLst>
            <pc:docMk/>
            <pc:sldMk cId="109857222" sldId="256"/>
            <ac:spMk id="18" creationId="{8CF5E676-CA04-4CED-9F1E-5026ED66E66D}"/>
          </ac:spMkLst>
        </pc:spChg>
        <pc:spChg chg="add del">
          <ac:chgData name="Yash Patel" userId="59badc226986c46d" providerId="Windows Live" clId="Web-{AEA0202E-873E-449F-AA0B-33776E3BD84E}" dt="2022-12-03T17:20:34.371" v="16"/>
          <ac:spMkLst>
            <pc:docMk/>
            <pc:sldMk cId="109857222" sldId="256"/>
            <ac:spMk id="20" creationId="{EB013C47-A4B4-4108-87AF-82C5CD7DFF56}"/>
          </ac:spMkLst>
        </pc:spChg>
        <pc:spChg chg="add del">
          <ac:chgData name="Yash Patel" userId="59badc226986c46d" providerId="Windows Live" clId="Web-{AEA0202E-873E-449F-AA0B-33776E3BD84E}" dt="2022-12-03T17:20:34.371" v="16"/>
          <ac:spMkLst>
            <pc:docMk/>
            <pc:sldMk cId="109857222" sldId="256"/>
            <ac:spMk id="22" creationId="{8DE96824-E506-4448-8704-5EC7BF7BC51B}"/>
          </ac:spMkLst>
        </pc:spChg>
        <pc:spChg chg="add del">
          <ac:chgData name="Yash Patel" userId="59badc226986c46d" providerId="Windows Live" clId="Web-{AEA0202E-873E-449F-AA0B-33776E3BD84E}" dt="2022-12-03T17:20:34.371" v="16"/>
          <ac:spMkLst>
            <pc:docMk/>
            <pc:sldMk cId="109857222" sldId="256"/>
            <ac:spMk id="24" creationId="{4FB204DF-284E-45F6-A017-79A4DF57BCCB}"/>
          </ac:spMkLst>
        </pc:spChg>
        <pc:spChg chg="add del">
          <ac:chgData name="Yash Patel" userId="59badc226986c46d" providerId="Windows Live" clId="Web-{AEA0202E-873E-449F-AA0B-33776E3BD84E}" dt="2022-12-03T17:20:34.371" v="16"/>
          <ac:spMkLst>
            <pc:docMk/>
            <pc:sldMk cId="109857222" sldId="256"/>
            <ac:spMk id="26" creationId="{BC8E4194-D60D-466F-B2E4-E0A0C145FCAD}"/>
          </ac:spMkLst>
        </pc:spChg>
        <pc:spChg chg="add del">
          <ac:chgData name="Yash Patel" userId="59badc226986c46d" providerId="Windows Live" clId="Web-{AEA0202E-873E-449F-AA0B-33776E3BD84E}" dt="2022-12-03T17:20:34.371" v="16"/>
          <ac:spMkLst>
            <pc:docMk/>
            <pc:sldMk cId="109857222" sldId="256"/>
            <ac:spMk id="28" creationId="{E16C8D8F-10E9-4498-ABDB-0F923F8B6837}"/>
          </ac:spMkLst>
        </pc:spChg>
        <pc:spChg chg="add del">
          <ac:chgData name="Yash Patel" userId="59badc226986c46d" providerId="Windows Live" clId="Web-{AEA0202E-873E-449F-AA0B-33776E3BD84E}" dt="2022-12-03T17:20:34.371" v="16"/>
          <ac:spMkLst>
            <pc:docMk/>
            <pc:sldMk cId="109857222" sldId="256"/>
            <ac:spMk id="30" creationId="{1E5A83E3-8A11-4492-BB6E-F5F2240316FB}"/>
          </ac:spMkLst>
        </pc:spChg>
        <pc:grpChg chg="add del">
          <ac:chgData name="Yash Patel" userId="59badc226986c46d" providerId="Windows Live" clId="Web-{AEA0202E-873E-449F-AA0B-33776E3BD84E}" dt="2022-12-03T17:20:34.371" v="16"/>
          <ac:grpSpMkLst>
            <pc:docMk/>
            <pc:sldMk cId="109857222" sldId="256"/>
            <ac:grpSpMk id="32" creationId="{FB9739EB-7F66-433D-841F-AB3CD18700B7}"/>
          </ac:grpSpMkLst>
        </pc:grpChg>
      </pc:sldChg>
      <pc:sldChg chg="modSp new mod modClrScheme chgLayout">
        <pc:chgData name="Yash Patel" userId="59badc226986c46d" providerId="Windows Live" clId="Web-{AEA0202E-873E-449F-AA0B-33776E3BD84E}" dt="2022-12-03T17:20:34.371" v="16"/>
        <pc:sldMkLst>
          <pc:docMk/>
          <pc:sldMk cId="3584228028" sldId="257"/>
        </pc:sldMkLst>
        <pc:spChg chg="mod ord">
          <ac:chgData name="Yash Patel" userId="59badc226986c46d" providerId="Windows Live" clId="Web-{AEA0202E-873E-449F-AA0B-33776E3BD84E}" dt="2022-12-03T17:20:34.371" v="16"/>
          <ac:spMkLst>
            <pc:docMk/>
            <pc:sldMk cId="3584228028" sldId="257"/>
            <ac:spMk id="2" creationId="{98716E24-939C-00C9-DC23-88A63D0A8B2A}"/>
          </ac:spMkLst>
        </pc:spChg>
        <pc:spChg chg="mod ord">
          <ac:chgData name="Yash Patel" userId="59badc226986c46d" providerId="Windows Live" clId="Web-{AEA0202E-873E-449F-AA0B-33776E3BD84E}" dt="2022-12-03T17:20:34.371" v="16"/>
          <ac:spMkLst>
            <pc:docMk/>
            <pc:sldMk cId="3584228028" sldId="257"/>
            <ac:spMk id="3" creationId="{888AF7A6-CC8D-915A-3E4C-65275FAA7E39}"/>
          </ac:spMkLst>
        </pc:spChg>
      </pc:sldChg>
      <pc:sldMasterChg chg="del delSldLayout">
        <pc:chgData name="Yash Patel" userId="59badc226986c46d" providerId="Windows Live" clId="Web-{AEA0202E-873E-449F-AA0B-33776E3BD84E}" dt="2022-12-03T17:15:58.816" v="13"/>
        <pc:sldMasterMkLst>
          <pc:docMk/>
          <pc:sldMasterMk cId="2460954070" sldId="2147483660"/>
        </pc:sldMasterMkLst>
        <pc:sldLayoutChg chg="del">
          <pc:chgData name="Yash Patel" userId="59badc226986c46d" providerId="Windows Live" clId="Web-{AEA0202E-873E-449F-AA0B-33776E3BD84E}" dt="2022-12-03T17:15:58.816" v="13"/>
          <pc:sldLayoutMkLst>
            <pc:docMk/>
            <pc:sldMasterMk cId="2460954070" sldId="2147483660"/>
            <pc:sldLayoutMk cId="2385387890" sldId="2147483661"/>
          </pc:sldLayoutMkLst>
        </pc:sldLayoutChg>
        <pc:sldLayoutChg chg="del">
          <pc:chgData name="Yash Patel" userId="59badc226986c46d" providerId="Windows Live" clId="Web-{AEA0202E-873E-449F-AA0B-33776E3BD84E}" dt="2022-12-03T17:15:58.816" v="13"/>
          <pc:sldLayoutMkLst>
            <pc:docMk/>
            <pc:sldMasterMk cId="2460954070" sldId="2147483660"/>
            <pc:sldLayoutMk cId="949138452" sldId="2147483662"/>
          </pc:sldLayoutMkLst>
        </pc:sldLayoutChg>
        <pc:sldLayoutChg chg="del">
          <pc:chgData name="Yash Patel" userId="59badc226986c46d" providerId="Windows Live" clId="Web-{AEA0202E-873E-449F-AA0B-33776E3BD84E}" dt="2022-12-03T17:15:58.816" v="13"/>
          <pc:sldLayoutMkLst>
            <pc:docMk/>
            <pc:sldMasterMk cId="2460954070" sldId="2147483660"/>
            <pc:sldLayoutMk cId="2591524520" sldId="2147483663"/>
          </pc:sldLayoutMkLst>
        </pc:sldLayoutChg>
        <pc:sldLayoutChg chg="del">
          <pc:chgData name="Yash Patel" userId="59badc226986c46d" providerId="Windows Live" clId="Web-{AEA0202E-873E-449F-AA0B-33776E3BD84E}" dt="2022-12-03T17:15:58.816" v="13"/>
          <pc:sldLayoutMkLst>
            <pc:docMk/>
            <pc:sldMasterMk cId="2460954070" sldId="2147483660"/>
            <pc:sldLayoutMk cId="1203092039" sldId="2147483664"/>
          </pc:sldLayoutMkLst>
        </pc:sldLayoutChg>
        <pc:sldLayoutChg chg="del">
          <pc:chgData name="Yash Patel" userId="59badc226986c46d" providerId="Windows Live" clId="Web-{AEA0202E-873E-449F-AA0B-33776E3BD84E}" dt="2022-12-03T17:15:58.816" v="13"/>
          <pc:sldLayoutMkLst>
            <pc:docMk/>
            <pc:sldMasterMk cId="2460954070" sldId="2147483660"/>
            <pc:sldLayoutMk cId="3733172339" sldId="2147483665"/>
          </pc:sldLayoutMkLst>
        </pc:sldLayoutChg>
        <pc:sldLayoutChg chg="del">
          <pc:chgData name="Yash Patel" userId="59badc226986c46d" providerId="Windows Live" clId="Web-{AEA0202E-873E-449F-AA0B-33776E3BD84E}" dt="2022-12-03T17:15:58.816" v="13"/>
          <pc:sldLayoutMkLst>
            <pc:docMk/>
            <pc:sldMasterMk cId="2460954070" sldId="2147483660"/>
            <pc:sldLayoutMk cId="3210312558" sldId="2147483666"/>
          </pc:sldLayoutMkLst>
        </pc:sldLayoutChg>
        <pc:sldLayoutChg chg="del">
          <pc:chgData name="Yash Patel" userId="59badc226986c46d" providerId="Windows Live" clId="Web-{AEA0202E-873E-449F-AA0B-33776E3BD84E}" dt="2022-12-03T17:15:58.816" v="13"/>
          <pc:sldLayoutMkLst>
            <pc:docMk/>
            <pc:sldMasterMk cId="2460954070" sldId="2147483660"/>
            <pc:sldLayoutMk cId="3146388984" sldId="2147483667"/>
          </pc:sldLayoutMkLst>
        </pc:sldLayoutChg>
        <pc:sldLayoutChg chg="del">
          <pc:chgData name="Yash Patel" userId="59badc226986c46d" providerId="Windows Live" clId="Web-{AEA0202E-873E-449F-AA0B-33776E3BD84E}" dt="2022-12-03T17:15:58.816" v="13"/>
          <pc:sldLayoutMkLst>
            <pc:docMk/>
            <pc:sldMasterMk cId="2460954070" sldId="2147483660"/>
            <pc:sldLayoutMk cId="3171841454" sldId="2147483668"/>
          </pc:sldLayoutMkLst>
        </pc:sldLayoutChg>
        <pc:sldLayoutChg chg="del">
          <pc:chgData name="Yash Patel" userId="59badc226986c46d" providerId="Windows Live" clId="Web-{AEA0202E-873E-449F-AA0B-33776E3BD84E}" dt="2022-12-03T17:15:58.816" v="13"/>
          <pc:sldLayoutMkLst>
            <pc:docMk/>
            <pc:sldMasterMk cId="2460954070" sldId="2147483660"/>
            <pc:sldLayoutMk cId="1718958274" sldId="2147483669"/>
          </pc:sldLayoutMkLst>
        </pc:sldLayoutChg>
        <pc:sldLayoutChg chg="del">
          <pc:chgData name="Yash Patel" userId="59badc226986c46d" providerId="Windows Live" clId="Web-{AEA0202E-873E-449F-AA0B-33776E3BD84E}" dt="2022-12-03T17:15:58.816" v="13"/>
          <pc:sldLayoutMkLst>
            <pc:docMk/>
            <pc:sldMasterMk cId="2460954070" sldId="2147483660"/>
            <pc:sldLayoutMk cId="2202905451" sldId="2147483670"/>
          </pc:sldLayoutMkLst>
        </pc:sldLayoutChg>
        <pc:sldLayoutChg chg="del">
          <pc:chgData name="Yash Patel" userId="59badc226986c46d" providerId="Windows Live" clId="Web-{AEA0202E-873E-449F-AA0B-33776E3BD84E}" dt="2022-12-03T17:15:58.816" v="13"/>
          <pc:sldLayoutMkLst>
            <pc:docMk/>
            <pc:sldMasterMk cId="2460954070" sldId="2147483660"/>
            <pc:sldLayoutMk cId="3479445657" sldId="2147483671"/>
          </pc:sldLayoutMkLst>
        </pc:sldLayoutChg>
      </pc:sldMasterChg>
      <pc:sldMasterChg chg="add del addSldLayout delSldLayout">
        <pc:chgData name="Yash Patel" userId="59badc226986c46d" providerId="Windows Live" clId="Web-{AEA0202E-873E-449F-AA0B-33776E3BD84E}" dt="2022-12-03T17:20:34.371" v="16"/>
        <pc:sldMasterMkLst>
          <pc:docMk/>
          <pc:sldMasterMk cId="2679164867" sldId="2147483763"/>
        </pc:sldMasterMkLst>
        <pc:sldLayoutChg chg="add del">
          <pc:chgData name="Yash Patel" userId="59badc226986c46d" providerId="Windows Live" clId="Web-{AEA0202E-873E-449F-AA0B-33776E3BD84E}" dt="2022-12-03T17:20:34.371" v="16"/>
          <pc:sldLayoutMkLst>
            <pc:docMk/>
            <pc:sldMasterMk cId="2679164867" sldId="2147483763"/>
            <pc:sldLayoutMk cId="3871685508" sldId="2147483752"/>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3964561458" sldId="2147483753"/>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3158869505" sldId="2147483754"/>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1618010435" sldId="2147483755"/>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3596761792" sldId="2147483756"/>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4113990181" sldId="2147483757"/>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1224491402" sldId="2147483758"/>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1382524887" sldId="2147483759"/>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2785297773" sldId="2147483760"/>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215729035" sldId="2147483761"/>
          </pc:sldLayoutMkLst>
        </pc:sldLayoutChg>
        <pc:sldLayoutChg chg="add del">
          <pc:chgData name="Yash Patel" userId="59badc226986c46d" providerId="Windows Live" clId="Web-{AEA0202E-873E-449F-AA0B-33776E3BD84E}" dt="2022-12-03T17:20:34.371" v="16"/>
          <pc:sldLayoutMkLst>
            <pc:docMk/>
            <pc:sldMasterMk cId="2679164867" sldId="2147483763"/>
            <pc:sldLayoutMk cId="3472001416" sldId="2147483762"/>
          </pc:sldLayoutMkLst>
        </pc:sldLayoutChg>
      </pc:sldMasterChg>
      <pc:sldMasterChg chg="add del addSldLayout delSldLayout modSldLayout">
        <pc:chgData name="Yash Patel" userId="59badc226986c46d" providerId="Windows Live" clId="Web-{AEA0202E-873E-449F-AA0B-33776E3BD84E}" dt="2022-12-03T17:20:34.371" v="16"/>
        <pc:sldMasterMkLst>
          <pc:docMk/>
          <pc:sldMasterMk cId="1408364109" sldId="2147483764"/>
        </pc:sldMasterMkLst>
        <pc:sldLayoutChg chg="add del mod replId">
          <pc:chgData name="Yash Patel" userId="59badc226986c46d" providerId="Windows Live" clId="Web-{AEA0202E-873E-449F-AA0B-33776E3BD84E}" dt="2022-12-03T17:20:34.371" v="16"/>
          <pc:sldLayoutMkLst>
            <pc:docMk/>
            <pc:sldMasterMk cId="1408364109" sldId="2147483764"/>
            <pc:sldLayoutMk cId="2502527456" sldId="2147483765"/>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3775405954" sldId="2147483766"/>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424640107" sldId="2147483767"/>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625922797" sldId="2147483768"/>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2676917285" sldId="2147483769"/>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412735185" sldId="2147483770"/>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3680881400" sldId="2147483771"/>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1041996436" sldId="2147483772"/>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756464332" sldId="2147483773"/>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443421306" sldId="2147483774"/>
          </pc:sldLayoutMkLst>
        </pc:sldLayoutChg>
        <pc:sldLayoutChg chg="add del mod replId">
          <pc:chgData name="Yash Patel" userId="59badc226986c46d" providerId="Windows Live" clId="Web-{AEA0202E-873E-449F-AA0B-33776E3BD84E}" dt="2022-12-03T17:20:34.371" v="16"/>
          <pc:sldLayoutMkLst>
            <pc:docMk/>
            <pc:sldMasterMk cId="1408364109" sldId="2147483764"/>
            <pc:sldLayoutMk cId="3623767286" sldId="2147483775"/>
          </pc:sldLayoutMkLst>
        </pc:sldLayoutChg>
      </pc:sldMasterChg>
    </pc:docChg>
  </pc:docChgLst>
  <pc:docChgLst>
    <pc:chgData name="Yash Patel" userId="59badc226986c46d" providerId="Windows Live" clId="Web-{3E54A254-C78F-45DF-86E4-742A09BC1EB6}"/>
    <pc:docChg chg="addSld delSld modSld">
      <pc:chgData name="Yash Patel" userId="59badc226986c46d" providerId="Windows Live" clId="Web-{3E54A254-C78F-45DF-86E4-742A09BC1EB6}" dt="2022-12-14T04:09:20.599" v="1178"/>
      <pc:docMkLst>
        <pc:docMk/>
      </pc:docMkLst>
      <pc:sldChg chg="modSp">
        <pc:chgData name="Yash Patel" userId="59badc226986c46d" providerId="Windows Live" clId="Web-{3E54A254-C78F-45DF-86E4-742A09BC1EB6}" dt="2022-12-14T01:00:20.535" v="38" actId="20577"/>
        <pc:sldMkLst>
          <pc:docMk/>
          <pc:sldMk cId="109857222" sldId="256"/>
        </pc:sldMkLst>
        <pc:spChg chg="mod">
          <ac:chgData name="Yash Patel" userId="59badc226986c46d" providerId="Windows Live" clId="Web-{3E54A254-C78F-45DF-86E4-742A09BC1EB6}" dt="2022-12-14T00:43:52.390" v="37" actId="14100"/>
          <ac:spMkLst>
            <pc:docMk/>
            <pc:sldMk cId="109857222" sldId="256"/>
            <ac:spMk id="2" creationId="{00000000-0000-0000-0000-000000000000}"/>
          </ac:spMkLst>
        </pc:spChg>
        <pc:spChg chg="mod">
          <ac:chgData name="Yash Patel" userId="59badc226986c46d" providerId="Windows Live" clId="Web-{3E54A254-C78F-45DF-86E4-742A09BC1EB6}" dt="2022-12-14T01:00:20.535" v="38" actId="20577"/>
          <ac:spMkLst>
            <pc:docMk/>
            <pc:sldMk cId="109857222" sldId="256"/>
            <ac:spMk id="3" creationId="{00000000-0000-0000-0000-000000000000}"/>
          </ac:spMkLst>
        </pc:spChg>
      </pc:sldChg>
      <pc:sldChg chg="addSp delSp modSp mod setBg">
        <pc:chgData name="Yash Patel" userId="59badc226986c46d" providerId="Windows Live" clId="Web-{3E54A254-C78F-45DF-86E4-742A09BC1EB6}" dt="2022-12-14T01:11:39.524" v="94"/>
        <pc:sldMkLst>
          <pc:docMk/>
          <pc:sldMk cId="3584228028" sldId="257"/>
        </pc:sldMkLst>
        <pc:spChg chg="mod">
          <ac:chgData name="Yash Patel" userId="59badc226986c46d" providerId="Windows Live" clId="Web-{3E54A254-C78F-45DF-86E4-742A09BC1EB6}" dt="2022-12-14T01:11:39.524" v="94"/>
          <ac:spMkLst>
            <pc:docMk/>
            <pc:sldMk cId="3584228028" sldId="257"/>
            <ac:spMk id="2" creationId="{98716E24-939C-00C9-DC23-88A63D0A8B2A}"/>
          </ac:spMkLst>
        </pc:spChg>
        <pc:spChg chg="mod">
          <ac:chgData name="Yash Patel" userId="59badc226986c46d" providerId="Windows Live" clId="Web-{3E54A254-C78F-45DF-86E4-742A09BC1EB6}" dt="2022-12-14T01:11:39.524" v="94"/>
          <ac:spMkLst>
            <pc:docMk/>
            <pc:sldMk cId="3584228028" sldId="257"/>
            <ac:spMk id="3" creationId="{888AF7A6-CC8D-915A-3E4C-65275FAA7E39}"/>
          </ac:spMkLst>
        </pc:spChg>
        <pc:spChg chg="add del">
          <ac:chgData name="Yash Patel" userId="59badc226986c46d" providerId="Windows Live" clId="Web-{3E54A254-C78F-45DF-86E4-742A09BC1EB6}" dt="2022-12-14T01:07:41.870" v="91"/>
          <ac:spMkLst>
            <pc:docMk/>
            <pc:sldMk cId="3584228028" sldId="257"/>
            <ac:spMk id="9" creationId="{5A0118C5-4F8D-4CF4-BADD-53FEACC6C42A}"/>
          </ac:spMkLst>
        </pc:spChg>
        <pc:spChg chg="add del">
          <ac:chgData name="Yash Patel" userId="59badc226986c46d" providerId="Windows Live" clId="Web-{3E54A254-C78F-45DF-86E4-742A09BC1EB6}" dt="2022-12-14T01:07:41.870" v="91"/>
          <ac:spMkLst>
            <pc:docMk/>
            <pc:sldMk cId="3584228028" sldId="257"/>
            <ac:spMk id="11" creationId="{F98F79A4-A6C7-4101-B1E9-27E05CB7CFA0}"/>
          </ac:spMkLst>
        </pc:spChg>
        <pc:spChg chg="add del">
          <ac:chgData name="Yash Patel" userId="59badc226986c46d" providerId="Windows Live" clId="Web-{3E54A254-C78F-45DF-86E4-742A09BC1EB6}" dt="2022-12-14T01:07:41.870" v="91"/>
          <ac:spMkLst>
            <pc:docMk/>
            <pc:sldMk cId="3584228028" sldId="257"/>
            <ac:spMk id="13" creationId="{79AFCB35-9C04-4524-A0B1-57FF6865D013}"/>
          </ac:spMkLst>
        </pc:spChg>
        <pc:spChg chg="add del">
          <ac:chgData name="Yash Patel" userId="59badc226986c46d" providerId="Windows Live" clId="Web-{3E54A254-C78F-45DF-86E4-742A09BC1EB6}" dt="2022-12-14T01:07:41.870" v="91"/>
          <ac:spMkLst>
            <pc:docMk/>
            <pc:sldMk cId="3584228028" sldId="257"/>
            <ac:spMk id="15" creationId="{D11AD2AD-0BA0-4DD3-8EEA-84686A0E718C}"/>
          </ac:spMkLst>
        </pc:spChg>
        <pc:spChg chg="add del">
          <ac:chgData name="Yash Patel" userId="59badc226986c46d" providerId="Windows Live" clId="Web-{3E54A254-C78F-45DF-86E4-742A09BC1EB6}" dt="2022-12-14T01:07:41.870" v="91"/>
          <ac:spMkLst>
            <pc:docMk/>
            <pc:sldMk cId="3584228028" sldId="257"/>
            <ac:spMk id="17" creationId="{83C8019B-3985-409B-9B87-494B974EE9A2}"/>
          </ac:spMkLst>
        </pc:spChg>
        <pc:spChg chg="add del">
          <ac:chgData name="Yash Patel" userId="59badc226986c46d" providerId="Windows Live" clId="Web-{3E54A254-C78F-45DF-86E4-742A09BC1EB6}" dt="2022-12-14T01:07:41.870" v="91"/>
          <ac:spMkLst>
            <pc:docMk/>
            <pc:sldMk cId="3584228028" sldId="257"/>
            <ac:spMk id="19" creationId="{9E5C5460-229E-46C8-A712-CC317985420F}"/>
          </ac:spMkLst>
        </pc:spChg>
        <pc:spChg chg="add del">
          <ac:chgData name="Yash Patel" userId="59badc226986c46d" providerId="Windows Live" clId="Web-{3E54A254-C78F-45DF-86E4-742A09BC1EB6}" dt="2022-12-14T01:07:41.870" v="91"/>
          <ac:spMkLst>
            <pc:docMk/>
            <pc:sldMk cId="3584228028" sldId="257"/>
            <ac:spMk id="21" creationId="{B85A4DB3-61AA-49A1-85A9-B3397CD519AB}"/>
          </ac:spMkLst>
        </pc:spChg>
        <pc:spChg chg="add del">
          <ac:chgData name="Yash Patel" userId="59badc226986c46d" providerId="Windows Live" clId="Web-{3E54A254-C78F-45DF-86E4-742A09BC1EB6}" dt="2022-12-14T01:11:39.212" v="93"/>
          <ac:spMkLst>
            <pc:docMk/>
            <pc:sldMk cId="3584228028" sldId="257"/>
            <ac:spMk id="364" creationId="{5A0118C5-4F8D-4CF4-BADD-53FEACC6C42A}"/>
          </ac:spMkLst>
        </pc:spChg>
        <pc:spChg chg="add">
          <ac:chgData name="Yash Patel" userId="59badc226986c46d" providerId="Windows Live" clId="Web-{3E54A254-C78F-45DF-86E4-742A09BC1EB6}" dt="2022-12-14T01:11:39.524" v="94"/>
          <ac:spMkLst>
            <pc:docMk/>
            <pc:sldMk cId="3584228028" sldId="257"/>
            <ac:spMk id="373" creationId="{5A0118C5-4F8D-4CF4-BADD-53FEACC6C42A}"/>
          </ac:spMkLst>
        </pc:spChg>
        <pc:grpChg chg="add del">
          <ac:chgData name="Yash Patel" userId="59badc226986c46d" providerId="Windows Live" clId="Web-{3E54A254-C78F-45DF-86E4-742A09BC1EB6}" dt="2022-12-14T01:07:41.870" v="91"/>
          <ac:grpSpMkLst>
            <pc:docMk/>
            <pc:sldMk cId="3584228028" sldId="257"/>
            <ac:grpSpMk id="23" creationId="{0C156BF8-7FF7-440F-BE2B-417DFFE8BFA5}"/>
          </ac:grpSpMkLst>
        </pc:grpChg>
        <pc:grpChg chg="add del">
          <ac:chgData name="Yash Patel" userId="59badc226986c46d" providerId="Windows Live" clId="Web-{3E54A254-C78F-45DF-86E4-742A09BC1EB6}" dt="2022-12-14T01:11:39.212" v="93"/>
          <ac:grpSpMkLst>
            <pc:docMk/>
            <pc:sldMk cId="3584228028" sldId="257"/>
            <ac:grpSpMk id="365" creationId="{20E21FE7-C859-4C40-AAB9-05C994892CB1}"/>
          </ac:grpSpMkLst>
        </pc:grpChg>
        <pc:grpChg chg="add del">
          <ac:chgData name="Yash Patel" userId="59badc226986c46d" providerId="Windows Live" clId="Web-{3E54A254-C78F-45DF-86E4-742A09BC1EB6}" dt="2022-12-14T01:11:39.212" v="93"/>
          <ac:grpSpMkLst>
            <pc:docMk/>
            <pc:sldMk cId="3584228028" sldId="257"/>
            <ac:grpSpMk id="367" creationId="{3A35C15A-135A-4FD3-BA11-A046CFA3907A}"/>
          </ac:grpSpMkLst>
        </pc:grpChg>
        <pc:grpChg chg="add del">
          <ac:chgData name="Yash Patel" userId="59badc226986c46d" providerId="Windows Live" clId="Web-{3E54A254-C78F-45DF-86E4-742A09BC1EB6}" dt="2022-12-14T01:11:39.212" v="93"/>
          <ac:grpSpMkLst>
            <pc:docMk/>
            <pc:sldMk cId="3584228028" sldId="257"/>
            <ac:grpSpMk id="371" creationId="{03AF83E4-4DE2-499C-9F36-0279E7E4FBBE}"/>
          </ac:grpSpMkLst>
        </pc:grpChg>
        <pc:grpChg chg="add">
          <ac:chgData name="Yash Patel" userId="59badc226986c46d" providerId="Windows Live" clId="Web-{3E54A254-C78F-45DF-86E4-742A09BC1EB6}" dt="2022-12-14T01:11:39.524" v="94"/>
          <ac:grpSpMkLst>
            <pc:docMk/>
            <pc:sldMk cId="3584228028" sldId="257"/>
            <ac:grpSpMk id="374" creationId="{268C940D-4516-4630-B49F-65C1A82FEA0C}"/>
          </ac:grpSpMkLst>
        </pc:grpChg>
        <pc:grpChg chg="add">
          <ac:chgData name="Yash Patel" userId="59badc226986c46d" providerId="Windows Live" clId="Web-{3E54A254-C78F-45DF-86E4-742A09BC1EB6}" dt="2022-12-14T01:11:39.524" v="94"/>
          <ac:grpSpMkLst>
            <pc:docMk/>
            <pc:sldMk cId="3584228028" sldId="257"/>
            <ac:grpSpMk id="376" creationId="{C93F2521-5FCA-4EE4-ADB9-C71AB81B8875}"/>
          </ac:grpSpMkLst>
        </pc:grpChg>
        <pc:grpChg chg="add">
          <ac:chgData name="Yash Patel" userId="59badc226986c46d" providerId="Windows Live" clId="Web-{3E54A254-C78F-45DF-86E4-742A09BC1EB6}" dt="2022-12-14T01:11:39.524" v="94"/>
          <ac:grpSpMkLst>
            <pc:docMk/>
            <pc:sldMk cId="3584228028" sldId="257"/>
            <ac:grpSpMk id="380" creationId="{2B7E220D-70BE-46E1-87EA-9239C10828D4}"/>
          </ac:grpSpMkLst>
        </pc:grpChg>
        <pc:picChg chg="add mod">
          <ac:chgData name="Yash Patel" userId="59badc226986c46d" providerId="Windows Live" clId="Web-{3E54A254-C78F-45DF-86E4-742A09BC1EB6}" dt="2022-12-14T01:11:39.524" v="94"/>
          <ac:picMkLst>
            <pc:docMk/>
            <pc:sldMk cId="3584228028" sldId="257"/>
            <ac:picMk id="4" creationId="{2EBF00EF-39B0-EF9B-11E7-E58E4D9D5992}"/>
          </ac:picMkLst>
        </pc:picChg>
      </pc:sldChg>
      <pc:sldChg chg="addSp delSp modSp new">
        <pc:chgData name="Yash Patel" userId="59badc226986c46d" providerId="Windows Live" clId="Web-{3E54A254-C78F-45DF-86E4-742A09BC1EB6}" dt="2022-12-14T01:28:48.660" v="135"/>
        <pc:sldMkLst>
          <pc:docMk/>
          <pc:sldMk cId="1042455193" sldId="258"/>
        </pc:sldMkLst>
        <pc:spChg chg="mod">
          <ac:chgData name="Yash Patel" userId="59badc226986c46d" providerId="Windows Live" clId="Web-{3E54A254-C78F-45DF-86E4-742A09BC1EB6}" dt="2022-12-14T01:27:38.094" v="114" actId="20577"/>
          <ac:spMkLst>
            <pc:docMk/>
            <pc:sldMk cId="1042455193" sldId="258"/>
            <ac:spMk id="2" creationId="{91D232C4-7C44-4F98-0EE5-E7DFF29C9E3E}"/>
          </ac:spMkLst>
        </pc:spChg>
        <pc:spChg chg="del mod">
          <ac:chgData name="Yash Patel" userId="59badc226986c46d" providerId="Windows Live" clId="Web-{3E54A254-C78F-45DF-86E4-742A09BC1EB6}" dt="2022-12-14T01:28:48.660" v="135"/>
          <ac:spMkLst>
            <pc:docMk/>
            <pc:sldMk cId="1042455193" sldId="258"/>
            <ac:spMk id="3" creationId="{C8AD37A3-B58B-9335-3830-39C4937CFDBC}"/>
          </ac:spMkLst>
        </pc:spChg>
        <pc:graphicFrameChg chg="add">
          <ac:chgData name="Yash Patel" userId="59badc226986c46d" providerId="Windows Live" clId="Web-{3E54A254-C78F-45DF-86E4-742A09BC1EB6}" dt="2022-12-14T01:28:48.660" v="135"/>
          <ac:graphicFrameMkLst>
            <pc:docMk/>
            <pc:sldMk cId="1042455193" sldId="258"/>
            <ac:graphicFrameMk id="5" creationId="{9BF2F247-B459-0657-415F-5A7619AC4FC4}"/>
          </ac:graphicFrameMkLst>
        </pc:graphicFrameChg>
      </pc:sldChg>
      <pc:sldChg chg="addSp delSp modSp new mod setBg">
        <pc:chgData name="Yash Patel" userId="59badc226986c46d" providerId="Windows Live" clId="Web-{3E54A254-C78F-45DF-86E4-742A09BC1EB6}" dt="2022-12-14T01:57:27.705" v="201" actId="20577"/>
        <pc:sldMkLst>
          <pc:docMk/>
          <pc:sldMk cId="3294846239" sldId="259"/>
        </pc:sldMkLst>
        <pc:spChg chg="mod">
          <ac:chgData name="Yash Patel" userId="59badc226986c46d" providerId="Windows Live" clId="Web-{3E54A254-C78F-45DF-86E4-742A09BC1EB6}" dt="2022-12-14T01:57:05.626" v="199"/>
          <ac:spMkLst>
            <pc:docMk/>
            <pc:sldMk cId="3294846239" sldId="259"/>
            <ac:spMk id="2" creationId="{C38D37AE-EEC9-913C-77B2-F0D3C98CAE30}"/>
          </ac:spMkLst>
        </pc:spChg>
        <pc:spChg chg="add del mod">
          <ac:chgData name="Yash Patel" userId="59badc226986c46d" providerId="Windows Live" clId="Web-{3E54A254-C78F-45DF-86E4-742A09BC1EB6}" dt="2022-12-14T01:57:05.626" v="199"/>
          <ac:spMkLst>
            <pc:docMk/>
            <pc:sldMk cId="3294846239" sldId="259"/>
            <ac:spMk id="3" creationId="{68D49369-0B96-5495-8F62-4181A01ABBFB}"/>
          </ac:spMkLst>
        </pc:spChg>
        <pc:spChg chg="add">
          <ac:chgData name="Yash Patel" userId="59badc226986c46d" providerId="Windows Live" clId="Web-{3E54A254-C78F-45DF-86E4-742A09BC1EB6}" dt="2022-12-14T01:57:05.626" v="199"/>
          <ac:spMkLst>
            <pc:docMk/>
            <pc:sldMk cId="3294846239" sldId="259"/>
            <ac:spMk id="9" creationId="{E5F17139-31EE-46AC-B04F-DBBD852DD6CB}"/>
          </ac:spMkLst>
        </pc:spChg>
        <pc:spChg chg="add">
          <ac:chgData name="Yash Patel" userId="59badc226986c46d" providerId="Windows Live" clId="Web-{3E54A254-C78F-45DF-86E4-742A09BC1EB6}" dt="2022-12-14T01:57:05.626" v="199"/>
          <ac:spMkLst>
            <pc:docMk/>
            <pc:sldMk cId="3294846239" sldId="259"/>
            <ac:spMk id="11" creationId="{AAD42DD4-86F6-4FD2-869F-32D35E310CF6}"/>
          </ac:spMkLst>
        </pc:spChg>
        <pc:spChg chg="add">
          <ac:chgData name="Yash Patel" userId="59badc226986c46d" providerId="Windows Live" clId="Web-{3E54A254-C78F-45DF-86E4-742A09BC1EB6}" dt="2022-12-14T01:57:05.626" v="199"/>
          <ac:spMkLst>
            <pc:docMk/>
            <pc:sldMk cId="3294846239" sldId="259"/>
            <ac:spMk id="13" creationId="{4C36B8C5-0DEB-41B5-911D-572E2E835E3C}"/>
          </ac:spMkLst>
        </pc:spChg>
        <pc:spChg chg="add">
          <ac:chgData name="Yash Patel" userId="59badc226986c46d" providerId="Windows Live" clId="Web-{3E54A254-C78F-45DF-86E4-742A09BC1EB6}" dt="2022-12-14T01:57:05.626" v="199"/>
          <ac:spMkLst>
            <pc:docMk/>
            <pc:sldMk cId="3294846239" sldId="259"/>
            <ac:spMk id="15" creationId="{5D1FF148-6725-4278-A9A8-A9A6A3F261CC}"/>
          </ac:spMkLst>
        </pc:spChg>
        <pc:spChg chg="add">
          <ac:chgData name="Yash Patel" userId="59badc226986c46d" providerId="Windows Live" clId="Web-{3E54A254-C78F-45DF-86E4-742A09BC1EB6}" dt="2022-12-14T01:57:05.626" v="199"/>
          <ac:spMkLst>
            <pc:docMk/>
            <pc:sldMk cId="3294846239" sldId="259"/>
            <ac:spMk id="17" creationId="{B247507B-4D21-4FF7-B49C-239309CF2A0B}"/>
          </ac:spMkLst>
        </pc:spChg>
        <pc:graphicFrameChg chg="add del">
          <ac:chgData name="Yash Patel" userId="59badc226986c46d" providerId="Windows Live" clId="Web-{3E54A254-C78F-45DF-86E4-742A09BC1EB6}" dt="2022-12-14T01:57:05.611" v="198"/>
          <ac:graphicFrameMkLst>
            <pc:docMk/>
            <pc:sldMk cId="3294846239" sldId="259"/>
            <ac:graphicFrameMk id="5" creationId="{1728E517-7993-845A-BD33-1DBAF8CB1FA4}"/>
          </ac:graphicFrameMkLst>
        </pc:graphicFrameChg>
        <pc:graphicFrameChg chg="add modGraphic">
          <ac:chgData name="Yash Patel" userId="59badc226986c46d" providerId="Windows Live" clId="Web-{3E54A254-C78F-45DF-86E4-742A09BC1EB6}" dt="2022-12-14T01:57:27.705" v="201" actId="20577"/>
          <ac:graphicFrameMkLst>
            <pc:docMk/>
            <pc:sldMk cId="3294846239" sldId="259"/>
            <ac:graphicFrameMk id="7" creationId="{196B3448-7AF9-3DFC-EFBC-B614708C35A8}"/>
          </ac:graphicFrameMkLst>
        </pc:graphicFrameChg>
      </pc:sldChg>
      <pc:sldChg chg="addSp delSp modSp new mod setBg">
        <pc:chgData name="Yash Patel" userId="59badc226986c46d" providerId="Windows Live" clId="Web-{3E54A254-C78F-45DF-86E4-742A09BC1EB6}" dt="2022-12-14T02:03:18.798" v="254" actId="20577"/>
        <pc:sldMkLst>
          <pc:docMk/>
          <pc:sldMk cId="3286430292" sldId="260"/>
        </pc:sldMkLst>
        <pc:spChg chg="mod">
          <ac:chgData name="Yash Patel" userId="59badc226986c46d" providerId="Windows Live" clId="Web-{3E54A254-C78F-45DF-86E4-742A09BC1EB6}" dt="2022-12-14T02:03:18.798" v="254" actId="20577"/>
          <ac:spMkLst>
            <pc:docMk/>
            <pc:sldMk cId="3286430292" sldId="260"/>
            <ac:spMk id="2" creationId="{57A57B4F-3412-00A9-993C-E25E41658655}"/>
          </ac:spMkLst>
        </pc:spChg>
        <pc:spChg chg="del mod">
          <ac:chgData name="Yash Patel" userId="59badc226986c46d" providerId="Windows Live" clId="Web-{3E54A254-C78F-45DF-86E4-742A09BC1EB6}" dt="2022-12-14T02:03:10.798" v="252"/>
          <ac:spMkLst>
            <pc:docMk/>
            <pc:sldMk cId="3286430292" sldId="260"/>
            <ac:spMk id="3" creationId="{F8922549-233A-C602-379B-C8E72386ADE5}"/>
          </ac:spMkLst>
        </pc:spChg>
        <pc:spChg chg="add">
          <ac:chgData name="Yash Patel" userId="59badc226986c46d" providerId="Windows Live" clId="Web-{3E54A254-C78F-45DF-86E4-742A09BC1EB6}" dt="2022-12-14T02:03:10.798" v="252"/>
          <ac:spMkLst>
            <pc:docMk/>
            <pc:sldMk cId="3286430292" sldId="260"/>
            <ac:spMk id="9" creationId="{E5F17139-31EE-46AC-B04F-DBBD852DD6CB}"/>
          </ac:spMkLst>
        </pc:spChg>
        <pc:spChg chg="add">
          <ac:chgData name="Yash Patel" userId="59badc226986c46d" providerId="Windows Live" clId="Web-{3E54A254-C78F-45DF-86E4-742A09BC1EB6}" dt="2022-12-14T02:03:10.798" v="252"/>
          <ac:spMkLst>
            <pc:docMk/>
            <pc:sldMk cId="3286430292" sldId="260"/>
            <ac:spMk id="11" creationId="{AAD42DD4-86F6-4FD2-869F-32D35E310CF6}"/>
          </ac:spMkLst>
        </pc:spChg>
        <pc:spChg chg="add">
          <ac:chgData name="Yash Patel" userId="59badc226986c46d" providerId="Windows Live" clId="Web-{3E54A254-C78F-45DF-86E4-742A09BC1EB6}" dt="2022-12-14T02:03:10.798" v="252"/>
          <ac:spMkLst>
            <pc:docMk/>
            <pc:sldMk cId="3286430292" sldId="260"/>
            <ac:spMk id="13" creationId="{4C36B8C5-0DEB-41B5-911D-572E2E835E3C}"/>
          </ac:spMkLst>
        </pc:spChg>
        <pc:spChg chg="add">
          <ac:chgData name="Yash Patel" userId="59badc226986c46d" providerId="Windows Live" clId="Web-{3E54A254-C78F-45DF-86E4-742A09BC1EB6}" dt="2022-12-14T02:03:10.798" v="252"/>
          <ac:spMkLst>
            <pc:docMk/>
            <pc:sldMk cId="3286430292" sldId="260"/>
            <ac:spMk id="15" creationId="{5D1FF148-6725-4278-A9A8-A9A6A3F261CC}"/>
          </ac:spMkLst>
        </pc:spChg>
        <pc:spChg chg="add">
          <ac:chgData name="Yash Patel" userId="59badc226986c46d" providerId="Windows Live" clId="Web-{3E54A254-C78F-45DF-86E4-742A09BC1EB6}" dt="2022-12-14T02:03:10.798" v="252"/>
          <ac:spMkLst>
            <pc:docMk/>
            <pc:sldMk cId="3286430292" sldId="260"/>
            <ac:spMk id="17" creationId="{B247507B-4D21-4FF7-B49C-239309CF2A0B}"/>
          </ac:spMkLst>
        </pc:spChg>
        <pc:graphicFrameChg chg="add">
          <ac:chgData name="Yash Patel" userId="59badc226986c46d" providerId="Windows Live" clId="Web-{3E54A254-C78F-45DF-86E4-742A09BC1EB6}" dt="2022-12-14T02:03:10.798" v="252"/>
          <ac:graphicFrameMkLst>
            <pc:docMk/>
            <pc:sldMk cId="3286430292" sldId="260"/>
            <ac:graphicFrameMk id="5" creationId="{A6319666-BE58-E62F-6F0A-856B62454579}"/>
          </ac:graphicFrameMkLst>
        </pc:graphicFrameChg>
      </pc:sldChg>
      <pc:sldChg chg="addSp delSp modSp new mod setBg">
        <pc:chgData name="Yash Patel" userId="59badc226986c46d" providerId="Windows Live" clId="Web-{3E54A254-C78F-45DF-86E4-742A09BC1EB6}" dt="2022-12-14T02:05:46.402" v="314"/>
        <pc:sldMkLst>
          <pc:docMk/>
          <pc:sldMk cId="554172650" sldId="261"/>
        </pc:sldMkLst>
        <pc:spChg chg="mod">
          <ac:chgData name="Yash Patel" userId="59badc226986c46d" providerId="Windows Live" clId="Web-{3E54A254-C78F-45DF-86E4-742A09BC1EB6}" dt="2022-12-14T02:05:46.402" v="314"/>
          <ac:spMkLst>
            <pc:docMk/>
            <pc:sldMk cId="554172650" sldId="261"/>
            <ac:spMk id="2" creationId="{EED39216-B59A-3DF7-8552-3C9047DA961A}"/>
          </ac:spMkLst>
        </pc:spChg>
        <pc:spChg chg="del mod">
          <ac:chgData name="Yash Patel" userId="59badc226986c46d" providerId="Windows Live" clId="Web-{3E54A254-C78F-45DF-86E4-742A09BC1EB6}" dt="2022-12-14T02:05:46.402" v="314"/>
          <ac:spMkLst>
            <pc:docMk/>
            <pc:sldMk cId="554172650" sldId="261"/>
            <ac:spMk id="3" creationId="{A36F415F-CADC-5E67-180A-D1681BDD5B7F}"/>
          </ac:spMkLst>
        </pc:spChg>
        <pc:spChg chg="add">
          <ac:chgData name="Yash Patel" userId="59badc226986c46d" providerId="Windows Live" clId="Web-{3E54A254-C78F-45DF-86E4-742A09BC1EB6}" dt="2022-12-14T02:05:46.402" v="314"/>
          <ac:spMkLst>
            <pc:docMk/>
            <pc:sldMk cId="554172650" sldId="261"/>
            <ac:spMk id="9" creationId="{E5F17139-31EE-46AC-B04F-DBBD852DD6CB}"/>
          </ac:spMkLst>
        </pc:spChg>
        <pc:spChg chg="add">
          <ac:chgData name="Yash Patel" userId="59badc226986c46d" providerId="Windows Live" clId="Web-{3E54A254-C78F-45DF-86E4-742A09BC1EB6}" dt="2022-12-14T02:05:46.402" v="314"/>
          <ac:spMkLst>
            <pc:docMk/>
            <pc:sldMk cId="554172650" sldId="261"/>
            <ac:spMk id="11" creationId="{AAD42DD4-86F6-4FD2-869F-32D35E310CF6}"/>
          </ac:spMkLst>
        </pc:spChg>
        <pc:spChg chg="add">
          <ac:chgData name="Yash Patel" userId="59badc226986c46d" providerId="Windows Live" clId="Web-{3E54A254-C78F-45DF-86E4-742A09BC1EB6}" dt="2022-12-14T02:05:46.402" v="314"/>
          <ac:spMkLst>
            <pc:docMk/>
            <pc:sldMk cId="554172650" sldId="261"/>
            <ac:spMk id="13" creationId="{4C36B8C5-0DEB-41B5-911D-572E2E835E3C}"/>
          </ac:spMkLst>
        </pc:spChg>
        <pc:spChg chg="add">
          <ac:chgData name="Yash Patel" userId="59badc226986c46d" providerId="Windows Live" clId="Web-{3E54A254-C78F-45DF-86E4-742A09BC1EB6}" dt="2022-12-14T02:05:46.402" v="314"/>
          <ac:spMkLst>
            <pc:docMk/>
            <pc:sldMk cId="554172650" sldId="261"/>
            <ac:spMk id="15" creationId="{5D1FF148-6725-4278-A9A8-A9A6A3F261CC}"/>
          </ac:spMkLst>
        </pc:spChg>
        <pc:spChg chg="add">
          <ac:chgData name="Yash Patel" userId="59badc226986c46d" providerId="Windows Live" clId="Web-{3E54A254-C78F-45DF-86E4-742A09BC1EB6}" dt="2022-12-14T02:05:46.402" v="314"/>
          <ac:spMkLst>
            <pc:docMk/>
            <pc:sldMk cId="554172650" sldId="261"/>
            <ac:spMk id="17" creationId="{B247507B-4D21-4FF7-B49C-239309CF2A0B}"/>
          </ac:spMkLst>
        </pc:spChg>
        <pc:graphicFrameChg chg="add">
          <ac:chgData name="Yash Patel" userId="59badc226986c46d" providerId="Windows Live" clId="Web-{3E54A254-C78F-45DF-86E4-742A09BC1EB6}" dt="2022-12-14T02:05:46.402" v="314"/>
          <ac:graphicFrameMkLst>
            <pc:docMk/>
            <pc:sldMk cId="554172650" sldId="261"/>
            <ac:graphicFrameMk id="5" creationId="{1CB2E17C-66E1-55DB-B33B-2A2A26BAD3EF}"/>
          </ac:graphicFrameMkLst>
        </pc:graphicFrameChg>
      </pc:sldChg>
      <pc:sldChg chg="addSp delSp modSp new mod setBg">
        <pc:chgData name="Yash Patel" userId="59badc226986c46d" providerId="Windows Live" clId="Web-{3E54A254-C78F-45DF-86E4-742A09BC1EB6}" dt="2022-12-14T02:42:12.861" v="437"/>
        <pc:sldMkLst>
          <pc:docMk/>
          <pc:sldMk cId="3890937603" sldId="262"/>
        </pc:sldMkLst>
        <pc:spChg chg="mod">
          <ac:chgData name="Yash Patel" userId="59badc226986c46d" providerId="Windows Live" clId="Web-{3E54A254-C78F-45DF-86E4-742A09BC1EB6}" dt="2022-12-14T02:42:12.861" v="437"/>
          <ac:spMkLst>
            <pc:docMk/>
            <pc:sldMk cId="3890937603" sldId="262"/>
            <ac:spMk id="2" creationId="{FE613633-C3BF-5323-5682-4909581D5D9C}"/>
          </ac:spMkLst>
        </pc:spChg>
        <pc:spChg chg="del mod">
          <ac:chgData name="Yash Patel" userId="59badc226986c46d" providerId="Windows Live" clId="Web-{3E54A254-C78F-45DF-86E4-742A09BC1EB6}" dt="2022-12-14T02:42:12.861" v="437"/>
          <ac:spMkLst>
            <pc:docMk/>
            <pc:sldMk cId="3890937603" sldId="262"/>
            <ac:spMk id="3" creationId="{71A30348-4CEC-5B6F-AE8C-00B5D36F78D7}"/>
          </ac:spMkLst>
        </pc:spChg>
        <pc:spChg chg="add">
          <ac:chgData name="Yash Patel" userId="59badc226986c46d" providerId="Windows Live" clId="Web-{3E54A254-C78F-45DF-86E4-742A09BC1EB6}" dt="2022-12-14T02:42:12.861" v="437"/>
          <ac:spMkLst>
            <pc:docMk/>
            <pc:sldMk cId="3890937603" sldId="262"/>
            <ac:spMk id="9" creationId="{E5F17139-31EE-46AC-B04F-DBBD852DD6CB}"/>
          </ac:spMkLst>
        </pc:spChg>
        <pc:spChg chg="add">
          <ac:chgData name="Yash Patel" userId="59badc226986c46d" providerId="Windows Live" clId="Web-{3E54A254-C78F-45DF-86E4-742A09BC1EB6}" dt="2022-12-14T02:42:12.861" v="437"/>
          <ac:spMkLst>
            <pc:docMk/>
            <pc:sldMk cId="3890937603" sldId="262"/>
            <ac:spMk id="19" creationId="{89D16701-DA76-4F72-BB63-E2C3FFBDFE0F}"/>
          </ac:spMkLst>
        </pc:spChg>
        <pc:spChg chg="add">
          <ac:chgData name="Yash Patel" userId="59badc226986c46d" providerId="Windows Live" clId="Web-{3E54A254-C78F-45DF-86E4-742A09BC1EB6}" dt="2022-12-14T02:42:12.861" v="437"/>
          <ac:spMkLst>
            <pc:docMk/>
            <pc:sldMk cId="3890937603" sldId="262"/>
            <ac:spMk id="21" creationId="{1CC28BE1-9DC6-43FE-9582-39F091098D77}"/>
          </ac:spMkLst>
        </pc:spChg>
        <pc:grpChg chg="add">
          <ac:chgData name="Yash Patel" userId="59badc226986c46d" providerId="Windows Live" clId="Web-{3E54A254-C78F-45DF-86E4-742A09BC1EB6}" dt="2022-12-14T02:42:12.861" v="437"/>
          <ac:grpSpMkLst>
            <pc:docMk/>
            <pc:sldMk cId="3890937603" sldId="262"/>
            <ac:grpSpMk id="11" creationId="{7CF625D3-71A3-4F30-A096-8EF334E959D0}"/>
          </ac:grpSpMkLst>
        </pc:grpChg>
        <pc:grpChg chg="add">
          <ac:chgData name="Yash Patel" userId="59badc226986c46d" providerId="Windows Live" clId="Web-{3E54A254-C78F-45DF-86E4-742A09BC1EB6}" dt="2022-12-14T02:42:12.861" v="437"/>
          <ac:grpSpMkLst>
            <pc:docMk/>
            <pc:sldMk cId="3890937603" sldId="262"/>
            <ac:grpSpMk id="15" creationId="{A8630B61-2CB6-4E0C-90A1-05A307F9CD6E}"/>
          </ac:grpSpMkLst>
        </pc:grpChg>
        <pc:grpChg chg="add">
          <ac:chgData name="Yash Patel" userId="59badc226986c46d" providerId="Windows Live" clId="Web-{3E54A254-C78F-45DF-86E4-742A09BC1EB6}" dt="2022-12-14T02:42:12.861" v="437"/>
          <ac:grpSpMkLst>
            <pc:docMk/>
            <pc:sldMk cId="3890937603" sldId="262"/>
            <ac:grpSpMk id="23" creationId="{AF9AF3F3-CE0C-4125-BDD7-346487FA0B40}"/>
          </ac:grpSpMkLst>
        </pc:grpChg>
        <pc:graphicFrameChg chg="add">
          <ac:chgData name="Yash Patel" userId="59badc226986c46d" providerId="Windows Live" clId="Web-{3E54A254-C78F-45DF-86E4-742A09BC1EB6}" dt="2022-12-14T02:42:12.861" v="437"/>
          <ac:graphicFrameMkLst>
            <pc:docMk/>
            <pc:sldMk cId="3890937603" sldId="262"/>
            <ac:graphicFrameMk id="5" creationId="{754DAC9A-95C1-6828-EC01-F8B0734C83CF}"/>
          </ac:graphicFrameMkLst>
        </pc:graphicFrameChg>
      </pc:sldChg>
      <pc:sldChg chg="addSp delSp modSp new del mod setBg modClrScheme chgLayout">
        <pc:chgData name="Yash Patel" userId="59badc226986c46d" providerId="Windows Live" clId="Web-{3E54A254-C78F-45DF-86E4-742A09BC1EB6}" dt="2022-12-14T04:09:20.599" v="1178"/>
        <pc:sldMkLst>
          <pc:docMk/>
          <pc:sldMk cId="1012159283" sldId="263"/>
        </pc:sldMkLst>
        <pc:spChg chg="mod ord">
          <ac:chgData name="Yash Patel" userId="59badc226986c46d" providerId="Windows Live" clId="Web-{3E54A254-C78F-45DF-86E4-742A09BC1EB6}" dt="2022-12-14T03:04:58.716" v="635" actId="20577"/>
          <ac:spMkLst>
            <pc:docMk/>
            <pc:sldMk cId="1012159283" sldId="263"/>
            <ac:spMk id="2" creationId="{C6ACB50D-A8B5-8372-1AB1-7E3CB788B9A2}"/>
          </ac:spMkLst>
        </pc:spChg>
        <pc:spChg chg="add del mod ord">
          <ac:chgData name="Yash Patel" userId="59badc226986c46d" providerId="Windows Live" clId="Web-{3E54A254-C78F-45DF-86E4-742A09BC1EB6}" dt="2022-12-14T03:06:08.564" v="640"/>
          <ac:spMkLst>
            <pc:docMk/>
            <pc:sldMk cId="1012159283" sldId="263"/>
            <ac:spMk id="3" creationId="{E9A15025-2639-1F1A-97E3-0E5155F5C6D8}"/>
          </ac:spMkLst>
        </pc:spChg>
        <pc:spChg chg="add mod ord">
          <ac:chgData name="Yash Patel" userId="59badc226986c46d" providerId="Windows Live" clId="Web-{3E54A254-C78F-45DF-86E4-742A09BC1EB6}" dt="2022-12-14T03:05:29.921" v="639" actId="20577"/>
          <ac:spMkLst>
            <pc:docMk/>
            <pc:sldMk cId="1012159283" sldId="263"/>
            <ac:spMk id="4" creationId="{C18FDAAF-5E71-45EA-B819-661717A4F573}"/>
          </ac:spMkLst>
        </pc:spChg>
        <pc:spChg chg="add mod ord">
          <ac:chgData name="Yash Patel" userId="59badc226986c46d" providerId="Windows Live" clId="Web-{3E54A254-C78F-45DF-86E4-742A09BC1EB6}" dt="2022-12-14T03:05:17.764" v="638" actId="20577"/>
          <ac:spMkLst>
            <pc:docMk/>
            <pc:sldMk cId="1012159283" sldId="263"/>
            <ac:spMk id="5" creationId="{96253E45-FEE7-B77F-C723-7555BE1EFB1E}"/>
          </ac:spMkLst>
        </pc:spChg>
        <pc:spChg chg="add mod ord">
          <ac:chgData name="Yash Patel" userId="59badc226986c46d" providerId="Windows Live" clId="Web-{3E54A254-C78F-45DF-86E4-742A09BC1EB6}" dt="2022-12-14T03:04:41.340" v="634" actId="20577"/>
          <ac:spMkLst>
            <pc:docMk/>
            <pc:sldMk cId="1012159283" sldId="263"/>
            <ac:spMk id="6" creationId="{025AC94C-097C-B575-EED1-BFCF8EFFF656}"/>
          </ac:spMkLst>
        </pc:spChg>
        <pc:spChg chg="add del">
          <ac:chgData name="Yash Patel" userId="59badc226986c46d" providerId="Windows Live" clId="Web-{3E54A254-C78F-45DF-86E4-742A09BC1EB6}" dt="2022-12-14T02:46:13.845" v="492"/>
          <ac:spMkLst>
            <pc:docMk/>
            <pc:sldMk cId="1012159283" sldId="263"/>
            <ac:spMk id="15" creationId="{7D6BF779-0B8C-4CC2-9268-9506AD0C5331}"/>
          </ac:spMkLst>
        </pc:spChg>
        <pc:spChg chg="add del">
          <ac:chgData name="Yash Patel" userId="59badc226986c46d" providerId="Windows Live" clId="Web-{3E54A254-C78F-45DF-86E4-742A09BC1EB6}" dt="2022-12-14T02:46:13.845" v="492"/>
          <ac:spMkLst>
            <pc:docMk/>
            <pc:sldMk cId="1012159283" sldId="263"/>
            <ac:spMk id="17" creationId="{3A397E3E-B90C-4D82-BAAA-36F7AC6A4565}"/>
          </ac:spMkLst>
        </pc:spChg>
        <pc:spChg chg="add del">
          <ac:chgData name="Yash Patel" userId="59badc226986c46d" providerId="Windows Live" clId="Web-{3E54A254-C78F-45DF-86E4-742A09BC1EB6}" dt="2022-12-14T02:46:13.845" v="492"/>
          <ac:spMkLst>
            <pc:docMk/>
            <pc:sldMk cId="1012159283" sldId="263"/>
            <ac:spMk id="19" creationId="{E16C8D8F-10E9-4498-ABDB-0F923F8B6837}"/>
          </ac:spMkLst>
        </pc:spChg>
        <pc:spChg chg="add del">
          <ac:chgData name="Yash Patel" userId="59badc226986c46d" providerId="Windows Live" clId="Web-{3E54A254-C78F-45DF-86E4-742A09BC1EB6}" dt="2022-12-14T02:46:13.845" v="492"/>
          <ac:spMkLst>
            <pc:docMk/>
            <pc:sldMk cId="1012159283" sldId="263"/>
            <ac:spMk id="21" creationId="{2DA1274F-9232-42BF-B9FE-B95EA14CF41B}"/>
          </ac:spMkLst>
        </pc:spChg>
        <pc:spChg chg="add del">
          <ac:chgData name="Yash Patel" userId="59badc226986c46d" providerId="Windows Live" clId="Web-{3E54A254-C78F-45DF-86E4-742A09BC1EB6}" dt="2022-12-14T02:46:13.845" v="492"/>
          <ac:spMkLst>
            <pc:docMk/>
            <pc:sldMk cId="1012159283" sldId="263"/>
            <ac:spMk id="23" creationId="{1E5A83E3-8A11-4492-BB6E-F5F2240316FB}"/>
          </ac:spMkLst>
        </pc:spChg>
        <pc:spChg chg="add del">
          <ac:chgData name="Yash Patel" userId="59badc226986c46d" providerId="Windows Live" clId="Web-{3E54A254-C78F-45DF-86E4-742A09BC1EB6}" dt="2022-12-14T02:46:13.845" v="492"/>
          <ac:spMkLst>
            <pc:docMk/>
            <pc:sldMk cId="1012159283" sldId="263"/>
            <ac:spMk id="25" creationId="{BE5AF1D6-62CC-4988-9174-993F112DC2A2}"/>
          </ac:spMkLst>
        </pc:spChg>
        <pc:spChg chg="add del">
          <ac:chgData name="Yash Patel" userId="59badc226986c46d" providerId="Windows Live" clId="Web-{3E54A254-C78F-45DF-86E4-742A09BC1EB6}" dt="2022-12-14T02:46:13.845" v="492"/>
          <ac:spMkLst>
            <pc:docMk/>
            <pc:sldMk cId="1012159283" sldId="263"/>
            <ac:spMk id="27" creationId="{8CF5E676-CA04-4CED-9F1E-5026ED66E66D}"/>
          </ac:spMkLst>
        </pc:spChg>
        <pc:spChg chg="add del">
          <ac:chgData name="Yash Patel" userId="59badc226986c46d" providerId="Windows Live" clId="Web-{3E54A254-C78F-45DF-86E4-742A09BC1EB6}" dt="2022-12-14T02:46:13.845" v="492"/>
          <ac:spMkLst>
            <pc:docMk/>
            <pc:sldMk cId="1012159283" sldId="263"/>
            <ac:spMk id="29" creationId="{6BA9E676-A8FC-4C2F-8D78-C13ED8ABDBA8}"/>
          </ac:spMkLst>
        </pc:spChg>
        <pc:spChg chg="add del">
          <ac:chgData name="Yash Patel" userId="59badc226986c46d" providerId="Windows Live" clId="Web-{3E54A254-C78F-45DF-86E4-742A09BC1EB6}" dt="2022-12-14T02:46:13.845" v="492"/>
          <ac:spMkLst>
            <pc:docMk/>
            <pc:sldMk cId="1012159283" sldId="263"/>
            <ac:spMk id="31" creationId="{A2B5CBEA-F125-49B6-8335-227C325B112B}"/>
          </ac:spMkLst>
        </pc:spChg>
        <pc:spChg chg="add del">
          <ac:chgData name="Yash Patel" userId="59badc226986c46d" providerId="Windows Live" clId="Web-{3E54A254-C78F-45DF-86E4-742A09BC1EB6}" dt="2022-12-14T02:46:13.845" v="492"/>
          <ac:spMkLst>
            <pc:docMk/>
            <pc:sldMk cId="1012159283" sldId="263"/>
            <ac:spMk id="33" creationId="{EECD79B5-5FC5-495F-BFD6-346C16E787A7}"/>
          </ac:spMkLst>
        </pc:spChg>
        <pc:spChg chg="add del">
          <ac:chgData name="Yash Patel" userId="59badc226986c46d" providerId="Windows Live" clId="Web-{3E54A254-C78F-45DF-86E4-742A09BC1EB6}" dt="2022-12-14T02:46:13.845" v="492"/>
          <ac:spMkLst>
            <pc:docMk/>
            <pc:sldMk cId="1012159283" sldId="263"/>
            <ac:spMk id="35" creationId="{2C1D3151-5F97-4860-B56C-C98BD62CC255}"/>
          </ac:spMkLst>
        </pc:spChg>
        <pc:spChg chg="add del">
          <ac:chgData name="Yash Patel" userId="59badc226986c46d" providerId="Windows Live" clId="Web-{3E54A254-C78F-45DF-86E4-742A09BC1EB6}" dt="2022-12-14T02:46:13.845" v="492"/>
          <ac:spMkLst>
            <pc:docMk/>
            <pc:sldMk cId="1012159283" sldId="263"/>
            <ac:spMk id="37" creationId="{32D9D048-3063-435A-8C23-26C1907E9619}"/>
          </ac:spMkLst>
        </pc:spChg>
        <pc:spChg chg="add del">
          <ac:chgData name="Yash Patel" userId="59badc226986c46d" providerId="Windows Live" clId="Web-{3E54A254-C78F-45DF-86E4-742A09BC1EB6}" dt="2022-12-14T02:46:13.845" v="492"/>
          <ac:spMkLst>
            <pc:docMk/>
            <pc:sldMk cId="1012159283" sldId="263"/>
            <ac:spMk id="39" creationId="{8DE96824-E506-4448-8704-5EC7BF7BC51B}"/>
          </ac:spMkLst>
        </pc:spChg>
        <pc:spChg chg="add del">
          <ac:chgData name="Yash Patel" userId="59badc226986c46d" providerId="Windows Live" clId="Web-{3E54A254-C78F-45DF-86E4-742A09BC1EB6}" dt="2022-12-14T02:46:13.845" v="492"/>
          <ac:spMkLst>
            <pc:docMk/>
            <pc:sldMk cId="1012159283" sldId="263"/>
            <ac:spMk id="41" creationId="{4D1A5E71-B6B6-486A-8CDC-C7ABD9B903F6}"/>
          </ac:spMkLst>
        </pc:spChg>
        <pc:spChg chg="add del">
          <ac:chgData name="Yash Patel" userId="59badc226986c46d" providerId="Windows Live" clId="Web-{3E54A254-C78F-45DF-86E4-742A09BC1EB6}" dt="2022-12-14T02:46:13.845" v="492"/>
          <ac:spMkLst>
            <pc:docMk/>
            <pc:sldMk cId="1012159283" sldId="263"/>
            <ac:spMk id="43" creationId="{B6C541AE-9B02-44C0-B8C6-B2DEA7ED3813}"/>
          </ac:spMkLst>
        </pc:spChg>
        <pc:grpChg chg="add del">
          <ac:chgData name="Yash Patel" userId="59badc226986c46d" providerId="Windows Live" clId="Web-{3E54A254-C78F-45DF-86E4-742A09BC1EB6}" dt="2022-12-14T02:46:13.845" v="492"/>
          <ac:grpSpMkLst>
            <pc:docMk/>
            <pc:sldMk cId="1012159283" sldId="263"/>
            <ac:grpSpMk id="8" creationId="{8A351602-3772-4279-B0D3-A523F6F6EAB3}"/>
          </ac:grpSpMkLst>
        </pc:grpChg>
        <pc:graphicFrameChg chg="add">
          <ac:chgData name="Yash Patel" userId="59badc226986c46d" providerId="Windows Live" clId="Web-{3E54A254-C78F-45DF-86E4-742A09BC1EB6}" dt="2022-12-14T03:06:08.564" v="640"/>
          <ac:graphicFrameMkLst>
            <pc:docMk/>
            <pc:sldMk cId="1012159283" sldId="263"/>
            <ac:graphicFrameMk id="9" creationId="{91C3419A-A13E-CF5B-04F1-1C7AD338ECC4}"/>
          </ac:graphicFrameMkLst>
        </pc:graphicFrameChg>
      </pc:sldChg>
      <pc:sldChg chg="new del">
        <pc:chgData name="Yash Patel" userId="59badc226986c46d" providerId="Windows Live" clId="Web-{3E54A254-C78F-45DF-86E4-742A09BC1EB6}" dt="2022-12-14T03:07:00.911" v="643"/>
        <pc:sldMkLst>
          <pc:docMk/>
          <pc:sldMk cId="339894924" sldId="264"/>
        </pc:sldMkLst>
      </pc:sldChg>
      <pc:sldChg chg="addSp delSp modSp new del">
        <pc:chgData name="Yash Patel" userId="59badc226986c46d" providerId="Windows Live" clId="Web-{3E54A254-C78F-45DF-86E4-742A09BC1EB6}" dt="2022-12-14T02:46:11.204" v="491"/>
        <pc:sldMkLst>
          <pc:docMk/>
          <pc:sldMk cId="1379554519" sldId="264"/>
        </pc:sldMkLst>
        <pc:spChg chg="mod">
          <ac:chgData name="Yash Patel" userId="59badc226986c46d" providerId="Windows Live" clId="Web-{3E54A254-C78F-45DF-86E4-742A09BC1EB6}" dt="2022-12-14T02:46:08.923" v="490" actId="20577"/>
          <ac:spMkLst>
            <pc:docMk/>
            <pc:sldMk cId="1379554519" sldId="264"/>
            <ac:spMk id="2" creationId="{AB1561ED-C30D-9FB4-A5A7-CA04EEFA8B7D}"/>
          </ac:spMkLst>
        </pc:spChg>
        <pc:spChg chg="add del">
          <ac:chgData name="Yash Patel" userId="59badc226986c46d" providerId="Windows Live" clId="Web-{3E54A254-C78F-45DF-86E4-742A09BC1EB6}" dt="2022-12-14T02:46:06.626" v="480"/>
          <ac:spMkLst>
            <pc:docMk/>
            <pc:sldMk cId="1379554519" sldId="264"/>
            <ac:spMk id="3" creationId="{66ED0FA6-C089-8AE8-8B30-06B5682D0D84}"/>
          </ac:spMkLst>
        </pc:spChg>
        <pc:spChg chg="add del mod">
          <ac:chgData name="Yash Patel" userId="59badc226986c46d" providerId="Windows Live" clId="Web-{3E54A254-C78F-45DF-86E4-742A09BC1EB6}" dt="2022-12-14T02:46:06.626" v="479"/>
          <ac:spMkLst>
            <pc:docMk/>
            <pc:sldMk cId="1379554519" sldId="264"/>
            <ac:spMk id="5" creationId="{A3195AB0-6774-2F97-3065-F6089C7A5D06}"/>
          </ac:spMkLst>
        </pc:spChg>
        <pc:spChg chg="add del mod">
          <ac:chgData name="Yash Patel" userId="59badc226986c46d" providerId="Windows Live" clId="Web-{3E54A254-C78F-45DF-86E4-742A09BC1EB6}" dt="2022-12-14T02:45:55.610" v="469"/>
          <ac:spMkLst>
            <pc:docMk/>
            <pc:sldMk cId="1379554519" sldId="264"/>
            <ac:spMk id="8" creationId="{4544D378-C910-0375-D120-5B1B6B2E3EDD}"/>
          </ac:spMkLst>
        </pc:spChg>
        <pc:picChg chg="add del mod ord">
          <ac:chgData name="Yash Patel" userId="59badc226986c46d" providerId="Windows Live" clId="Web-{3E54A254-C78F-45DF-86E4-742A09BC1EB6}" dt="2022-12-14T02:46:06.626" v="480"/>
          <ac:picMkLst>
            <pc:docMk/>
            <pc:sldMk cId="1379554519" sldId="264"/>
            <ac:picMk id="4" creationId="{D5855F02-7B38-703E-7ECE-6BDFCEA335EF}"/>
          </ac:picMkLst>
        </pc:picChg>
      </pc:sldChg>
      <pc:sldChg chg="addSp delSp modSp new del mod setBg">
        <pc:chgData name="Yash Patel" userId="59badc226986c46d" providerId="Windows Live" clId="Web-{3E54A254-C78F-45DF-86E4-742A09BC1EB6}" dt="2022-12-14T03:19:49.701" v="679"/>
        <pc:sldMkLst>
          <pc:docMk/>
          <pc:sldMk cId="503412241" sldId="265"/>
        </pc:sldMkLst>
        <pc:spChg chg="mod ord">
          <ac:chgData name="Yash Patel" userId="59badc226986c46d" providerId="Windows Live" clId="Web-{3E54A254-C78F-45DF-86E4-742A09BC1EB6}" dt="2022-12-14T03:14:31.147" v="676"/>
          <ac:spMkLst>
            <pc:docMk/>
            <pc:sldMk cId="503412241" sldId="265"/>
            <ac:spMk id="2" creationId="{29481A14-C088-7E17-39E2-88EE410288C0}"/>
          </ac:spMkLst>
        </pc:spChg>
        <pc:spChg chg="del">
          <ac:chgData name="Yash Patel" userId="59badc226986c46d" providerId="Windows Live" clId="Web-{3E54A254-C78F-45DF-86E4-742A09BC1EB6}" dt="2022-12-14T03:10:19.050" v="666"/>
          <ac:spMkLst>
            <pc:docMk/>
            <pc:sldMk cId="503412241" sldId="265"/>
            <ac:spMk id="3" creationId="{A2DEC848-BF36-C62B-3ACB-C141089A54D3}"/>
          </ac:spMkLst>
        </pc:spChg>
        <pc:spChg chg="add del mod">
          <ac:chgData name="Yash Patel" userId="59badc226986c46d" providerId="Windows Live" clId="Web-{3E54A254-C78F-45DF-86E4-742A09BC1EB6}" dt="2022-12-14T03:16:33.437" v="677"/>
          <ac:spMkLst>
            <pc:docMk/>
            <pc:sldMk cId="503412241" sldId="265"/>
            <ac:spMk id="7" creationId="{A34B529B-4214-0876-90AC-B3C48ACEE4B3}"/>
          </ac:spMkLst>
        </pc:spChg>
        <pc:spChg chg="add del">
          <ac:chgData name="Yash Patel" userId="59badc226986c46d" providerId="Windows Live" clId="Web-{3E54A254-C78F-45DF-86E4-742A09BC1EB6}" dt="2022-12-14T03:10:58.989" v="670"/>
          <ac:spMkLst>
            <pc:docMk/>
            <pc:sldMk cId="503412241" sldId="265"/>
            <ac:spMk id="8" creationId="{C250C754-99C9-6BB0-C127-590700133484}"/>
          </ac:spMkLst>
        </pc:spChg>
        <pc:spChg chg="add del">
          <ac:chgData name="Yash Patel" userId="59badc226986c46d" providerId="Windows Live" clId="Web-{3E54A254-C78F-45DF-86E4-742A09BC1EB6}" dt="2022-12-14T03:10:58.989" v="670"/>
          <ac:spMkLst>
            <pc:docMk/>
            <pc:sldMk cId="503412241" sldId="265"/>
            <ac:spMk id="11" creationId="{5A0118C5-4F8D-4CF4-BADD-53FEACC6C42A}"/>
          </ac:spMkLst>
        </pc:spChg>
        <pc:spChg chg="add del">
          <ac:chgData name="Yash Patel" userId="59badc226986c46d" providerId="Windows Live" clId="Web-{3E54A254-C78F-45DF-86E4-742A09BC1EB6}" dt="2022-12-14T03:10:49.036" v="668"/>
          <ac:spMkLst>
            <pc:docMk/>
            <pc:sldMk cId="503412241" sldId="265"/>
            <ac:spMk id="16" creationId="{7D6BF779-0B8C-4CC2-9268-9506AD0C5331}"/>
          </ac:spMkLst>
        </pc:spChg>
        <pc:spChg chg="add del">
          <ac:chgData name="Yash Patel" userId="59badc226986c46d" providerId="Windows Live" clId="Web-{3E54A254-C78F-45DF-86E4-742A09BC1EB6}" dt="2022-12-14T03:10:49.036" v="668"/>
          <ac:spMkLst>
            <pc:docMk/>
            <pc:sldMk cId="503412241" sldId="265"/>
            <ac:spMk id="18" creationId="{489B7BFD-8F45-4093-AD9C-91B15B0503D9}"/>
          </ac:spMkLst>
        </pc:spChg>
        <pc:spChg chg="add del">
          <ac:chgData name="Yash Patel" userId="59badc226986c46d" providerId="Windows Live" clId="Web-{3E54A254-C78F-45DF-86E4-742A09BC1EB6}" dt="2022-12-14T03:10:49.036" v="668"/>
          <ac:spMkLst>
            <pc:docMk/>
            <pc:sldMk cId="503412241" sldId="265"/>
            <ac:spMk id="20" creationId="{55E902CB-1D4C-4599-B01D-A1CD4D2D9F8F}"/>
          </ac:spMkLst>
        </pc:spChg>
        <pc:spChg chg="add del">
          <ac:chgData name="Yash Patel" userId="59badc226986c46d" providerId="Windows Live" clId="Web-{3E54A254-C78F-45DF-86E4-742A09BC1EB6}" dt="2022-12-14T03:10:49.036" v="668"/>
          <ac:spMkLst>
            <pc:docMk/>
            <pc:sldMk cId="503412241" sldId="265"/>
            <ac:spMk id="31" creationId="{19A55484-B97B-45ED-A47D-EBECAC290DBE}"/>
          </ac:spMkLst>
        </pc:spChg>
        <pc:spChg chg="add del">
          <ac:chgData name="Yash Patel" userId="59badc226986c46d" providerId="Windows Live" clId="Web-{3E54A254-C78F-45DF-86E4-742A09BC1EB6}" dt="2022-12-14T03:10:49.036" v="668"/>
          <ac:spMkLst>
            <pc:docMk/>
            <pc:sldMk cId="503412241" sldId="265"/>
            <ac:spMk id="33" creationId="{B31CB7B9-2B8F-4AD6-9FFE-5DAE8E132289}"/>
          </ac:spMkLst>
        </pc:spChg>
        <pc:spChg chg="add del">
          <ac:chgData name="Yash Patel" userId="59badc226986c46d" providerId="Windows Live" clId="Web-{3E54A254-C78F-45DF-86E4-742A09BC1EB6}" dt="2022-12-14T03:14:31.147" v="676"/>
          <ac:spMkLst>
            <pc:docMk/>
            <pc:sldMk cId="503412241" sldId="265"/>
            <ac:spMk id="376" creationId="{7D6BF779-0B8C-4CC2-9268-9506AD0C5331}"/>
          </ac:spMkLst>
        </pc:spChg>
        <pc:spChg chg="add del">
          <ac:chgData name="Yash Patel" userId="59badc226986c46d" providerId="Windows Live" clId="Web-{3E54A254-C78F-45DF-86E4-742A09BC1EB6}" dt="2022-12-14T03:14:31.147" v="676"/>
          <ac:spMkLst>
            <pc:docMk/>
            <pc:sldMk cId="503412241" sldId="265"/>
            <ac:spMk id="377" creationId="{489B7BFD-8F45-4093-AD9C-91B15B0503D9}"/>
          </ac:spMkLst>
        </pc:spChg>
        <pc:spChg chg="add del">
          <ac:chgData name="Yash Patel" userId="59badc226986c46d" providerId="Windows Live" clId="Web-{3E54A254-C78F-45DF-86E4-742A09BC1EB6}" dt="2022-12-14T03:14:31.147" v="676"/>
          <ac:spMkLst>
            <pc:docMk/>
            <pc:sldMk cId="503412241" sldId="265"/>
            <ac:spMk id="378" creationId="{55E902CB-1D4C-4599-B01D-A1CD4D2D9F8F}"/>
          </ac:spMkLst>
        </pc:spChg>
        <pc:spChg chg="add del">
          <ac:chgData name="Yash Patel" userId="59badc226986c46d" providerId="Windows Live" clId="Web-{3E54A254-C78F-45DF-86E4-742A09BC1EB6}" dt="2022-12-14T03:14:31.147" v="676"/>
          <ac:spMkLst>
            <pc:docMk/>
            <pc:sldMk cId="503412241" sldId="265"/>
            <ac:spMk id="381" creationId="{19A55484-B97B-45ED-A47D-EBECAC290DBE}"/>
          </ac:spMkLst>
        </pc:spChg>
        <pc:spChg chg="add del">
          <ac:chgData name="Yash Patel" userId="59badc226986c46d" providerId="Windows Live" clId="Web-{3E54A254-C78F-45DF-86E4-742A09BC1EB6}" dt="2022-12-14T03:14:31.147" v="676"/>
          <ac:spMkLst>
            <pc:docMk/>
            <pc:sldMk cId="503412241" sldId="265"/>
            <ac:spMk id="382" creationId="{B31CB7B9-2B8F-4AD6-9FFE-5DAE8E132289}"/>
          </ac:spMkLst>
        </pc:spChg>
        <pc:spChg chg="add">
          <ac:chgData name="Yash Patel" userId="59badc226986c46d" providerId="Windows Live" clId="Web-{3E54A254-C78F-45DF-86E4-742A09BC1EB6}" dt="2022-12-14T03:14:31.147" v="676"/>
          <ac:spMkLst>
            <pc:docMk/>
            <pc:sldMk cId="503412241" sldId="265"/>
            <ac:spMk id="387" creationId="{5A0118C5-4F8D-4CF4-BADD-53FEACC6C42A}"/>
          </ac:spMkLst>
        </pc:spChg>
        <pc:spChg chg="add">
          <ac:chgData name="Yash Patel" userId="59badc226986c46d" providerId="Windows Live" clId="Web-{3E54A254-C78F-45DF-86E4-742A09BC1EB6}" dt="2022-12-14T03:14:31.147" v="676"/>
          <ac:spMkLst>
            <pc:docMk/>
            <pc:sldMk cId="503412241" sldId="265"/>
            <ac:spMk id="389" creationId="{4E0A5C5C-2A95-428E-9F6A-0D29EBD57C9F}"/>
          </ac:spMkLst>
        </pc:spChg>
        <pc:spChg chg="add">
          <ac:chgData name="Yash Patel" userId="59badc226986c46d" providerId="Windows Live" clId="Web-{3E54A254-C78F-45DF-86E4-742A09BC1EB6}" dt="2022-12-14T03:14:31.147" v="676"/>
          <ac:spMkLst>
            <pc:docMk/>
            <pc:sldMk cId="503412241" sldId="265"/>
            <ac:spMk id="391" creationId="{1056F38F-7C4E-461D-8709-7D0024AE1F79}"/>
          </ac:spMkLst>
        </pc:spChg>
        <pc:spChg chg="add">
          <ac:chgData name="Yash Patel" userId="59badc226986c46d" providerId="Windows Live" clId="Web-{3E54A254-C78F-45DF-86E4-742A09BC1EB6}" dt="2022-12-14T03:14:31.147" v="676"/>
          <ac:spMkLst>
            <pc:docMk/>
            <pc:sldMk cId="503412241" sldId="265"/>
            <ac:spMk id="393" creationId="{C7278469-3C3C-49CE-AEEE-E176A4900B78}"/>
          </ac:spMkLst>
        </pc:spChg>
        <pc:spChg chg="add">
          <ac:chgData name="Yash Patel" userId="59badc226986c46d" providerId="Windows Live" clId="Web-{3E54A254-C78F-45DF-86E4-742A09BC1EB6}" dt="2022-12-14T03:14:31.147" v="676"/>
          <ac:spMkLst>
            <pc:docMk/>
            <pc:sldMk cId="503412241" sldId="265"/>
            <ac:spMk id="399" creationId="{4C6598AB-1C17-4D54-951C-A082D94ACB7A}"/>
          </ac:spMkLst>
        </pc:spChg>
        <pc:spChg chg="add">
          <ac:chgData name="Yash Patel" userId="59badc226986c46d" providerId="Windows Live" clId="Web-{3E54A254-C78F-45DF-86E4-742A09BC1EB6}" dt="2022-12-14T03:14:31.147" v="676"/>
          <ac:spMkLst>
            <pc:docMk/>
            <pc:sldMk cId="503412241" sldId="265"/>
            <ac:spMk id="401" creationId="{C83B66D7-137D-4AC1-B172-53D60F08BEB5}"/>
          </ac:spMkLst>
        </pc:spChg>
        <pc:spChg chg="add">
          <ac:chgData name="Yash Patel" userId="59badc226986c46d" providerId="Windows Live" clId="Web-{3E54A254-C78F-45DF-86E4-742A09BC1EB6}" dt="2022-12-14T03:14:31.147" v="676"/>
          <ac:spMkLst>
            <pc:docMk/>
            <pc:sldMk cId="503412241" sldId="265"/>
            <ac:spMk id="403" creationId="{F6B92503-6984-4D15-8B98-8718709B785D}"/>
          </ac:spMkLst>
        </pc:spChg>
        <pc:spChg chg="add">
          <ac:chgData name="Yash Patel" userId="59badc226986c46d" providerId="Windows Live" clId="Web-{3E54A254-C78F-45DF-86E4-742A09BC1EB6}" dt="2022-12-14T03:14:31.147" v="676"/>
          <ac:spMkLst>
            <pc:docMk/>
            <pc:sldMk cId="503412241" sldId="265"/>
            <ac:spMk id="405" creationId="{08DDF938-524E-4C18-A47D-C00627832366}"/>
          </ac:spMkLst>
        </pc:spChg>
        <pc:grpChg chg="add del">
          <ac:chgData name="Yash Patel" userId="59badc226986c46d" providerId="Windows Live" clId="Web-{3E54A254-C78F-45DF-86E4-742A09BC1EB6}" dt="2022-12-14T03:10:49.036" v="668"/>
          <ac:grpSpMkLst>
            <pc:docMk/>
            <pc:sldMk cId="503412241" sldId="265"/>
            <ac:grpSpMk id="9" creationId="{8A351602-3772-4279-B0D3-A523F6F6EAB3}"/>
          </ac:grpSpMkLst>
        </pc:grpChg>
        <pc:grpChg chg="add del">
          <ac:chgData name="Yash Patel" userId="59badc226986c46d" providerId="Windows Live" clId="Web-{3E54A254-C78F-45DF-86E4-742A09BC1EB6}" dt="2022-12-14T03:10:58.989" v="670"/>
          <ac:grpSpMkLst>
            <pc:docMk/>
            <pc:sldMk cId="503412241" sldId="265"/>
            <ac:grpSpMk id="13" creationId="{268C940D-4516-4630-B49F-65C1A82FEA0C}"/>
          </ac:grpSpMkLst>
        </pc:grpChg>
        <pc:grpChg chg="add del">
          <ac:chgData name="Yash Patel" userId="59badc226986c46d" providerId="Windows Live" clId="Web-{3E54A254-C78F-45DF-86E4-742A09BC1EB6}" dt="2022-12-14T03:10:58.989" v="670"/>
          <ac:grpSpMkLst>
            <pc:docMk/>
            <pc:sldMk cId="503412241" sldId="265"/>
            <ac:grpSpMk id="17" creationId="{C93F2521-5FCA-4EE4-ADB9-C71AB81B8875}"/>
          </ac:grpSpMkLst>
        </pc:grpChg>
        <pc:grpChg chg="add del">
          <ac:chgData name="Yash Patel" userId="59badc226986c46d" providerId="Windows Live" clId="Web-{3E54A254-C78F-45DF-86E4-742A09BC1EB6}" dt="2022-12-14T03:10:49.036" v="668"/>
          <ac:grpSpMkLst>
            <pc:docMk/>
            <pc:sldMk cId="503412241" sldId="265"/>
            <ac:grpSpMk id="22" creationId="{F3F5D407-83EF-4D7F-9DAF-4C3CEB778FD2}"/>
          </ac:grpSpMkLst>
        </pc:grpChg>
        <pc:grpChg chg="add del">
          <ac:chgData name="Yash Patel" userId="59badc226986c46d" providerId="Windows Live" clId="Web-{3E54A254-C78F-45DF-86E4-742A09BC1EB6}" dt="2022-12-14T03:10:58.989" v="670"/>
          <ac:grpSpMkLst>
            <pc:docMk/>
            <pc:sldMk cId="503412241" sldId="265"/>
            <ac:grpSpMk id="25" creationId="{2B7E220D-70BE-46E1-87EA-9239C10828D4}"/>
          </ac:grpSpMkLst>
        </pc:grpChg>
        <pc:grpChg chg="add del">
          <ac:chgData name="Yash Patel" userId="59badc226986c46d" providerId="Windows Live" clId="Web-{3E54A254-C78F-45DF-86E4-742A09BC1EB6}" dt="2022-12-14T03:10:49.036" v="668"/>
          <ac:grpSpMkLst>
            <pc:docMk/>
            <pc:sldMk cId="503412241" sldId="265"/>
            <ac:grpSpMk id="26" creationId="{D2539C73-C848-4608-957A-D6C016913919}"/>
          </ac:grpSpMkLst>
        </pc:grpChg>
        <pc:grpChg chg="add del">
          <ac:chgData name="Yash Patel" userId="59badc226986c46d" providerId="Windows Live" clId="Web-{3E54A254-C78F-45DF-86E4-742A09BC1EB6}" dt="2022-12-14T03:14:31.147" v="676"/>
          <ac:grpSpMkLst>
            <pc:docMk/>
            <pc:sldMk cId="503412241" sldId="265"/>
            <ac:grpSpMk id="373" creationId="{8A351602-3772-4279-B0D3-A523F6F6EAB3}"/>
          </ac:grpSpMkLst>
        </pc:grpChg>
        <pc:grpChg chg="add del">
          <ac:chgData name="Yash Patel" userId="59badc226986c46d" providerId="Windows Live" clId="Web-{3E54A254-C78F-45DF-86E4-742A09BC1EB6}" dt="2022-12-14T03:14:31.147" v="676"/>
          <ac:grpSpMkLst>
            <pc:docMk/>
            <pc:sldMk cId="503412241" sldId="265"/>
            <ac:grpSpMk id="379" creationId="{F3F5D407-83EF-4D7F-9DAF-4C3CEB778FD2}"/>
          </ac:grpSpMkLst>
        </pc:grpChg>
        <pc:grpChg chg="add del">
          <ac:chgData name="Yash Patel" userId="59badc226986c46d" providerId="Windows Live" clId="Web-{3E54A254-C78F-45DF-86E4-742A09BC1EB6}" dt="2022-12-14T03:14:31.147" v="676"/>
          <ac:grpSpMkLst>
            <pc:docMk/>
            <pc:sldMk cId="503412241" sldId="265"/>
            <ac:grpSpMk id="380" creationId="{D2539C73-C848-4608-957A-D6C016913919}"/>
          </ac:grpSpMkLst>
        </pc:grpChg>
        <pc:grpChg chg="add">
          <ac:chgData name="Yash Patel" userId="59badc226986c46d" providerId="Windows Live" clId="Web-{3E54A254-C78F-45DF-86E4-742A09BC1EB6}" dt="2022-12-14T03:14:31.147" v="676"/>
          <ac:grpSpMkLst>
            <pc:docMk/>
            <pc:sldMk cId="503412241" sldId="265"/>
            <ac:grpSpMk id="395" creationId="{93DC754C-7E09-422D-A8BB-AF632E90DFA2}"/>
          </ac:grpSpMkLst>
        </pc:grpChg>
        <pc:grpChg chg="add">
          <ac:chgData name="Yash Patel" userId="59badc226986c46d" providerId="Windows Live" clId="Web-{3E54A254-C78F-45DF-86E4-742A09BC1EB6}" dt="2022-12-14T03:14:31.147" v="676"/>
          <ac:grpSpMkLst>
            <pc:docMk/>
            <pc:sldMk cId="503412241" sldId="265"/>
            <ac:grpSpMk id="407" creationId="{3773FAF5-C452-4455-9411-D6AF5EBD4CA9}"/>
          </ac:grpSpMkLst>
        </pc:grpChg>
        <pc:picChg chg="add del mod ord">
          <ac:chgData name="Yash Patel" userId="59badc226986c46d" providerId="Windows Live" clId="Web-{3E54A254-C78F-45DF-86E4-742A09BC1EB6}" dt="2022-12-14T03:14:10.162" v="675"/>
          <ac:picMkLst>
            <pc:docMk/>
            <pc:sldMk cId="503412241" sldId="265"/>
            <ac:picMk id="4" creationId="{512A89D6-5AE4-883B-BDA4-5943DF16BD5F}"/>
          </ac:picMkLst>
        </pc:picChg>
        <pc:picChg chg="add del mod">
          <ac:chgData name="Yash Patel" userId="59badc226986c46d" providerId="Windows Live" clId="Web-{3E54A254-C78F-45DF-86E4-742A09BC1EB6}" dt="2022-12-14T03:13:57.442" v="674"/>
          <ac:picMkLst>
            <pc:docMk/>
            <pc:sldMk cId="503412241" sldId="265"/>
            <ac:picMk id="5" creationId="{9A56A5B4-CE38-6408-E3B4-995685B51B31}"/>
          </ac:picMkLst>
        </pc:picChg>
        <pc:picChg chg="add mod ord">
          <ac:chgData name="Yash Patel" userId="59badc226986c46d" providerId="Windows Live" clId="Web-{3E54A254-C78F-45DF-86E4-742A09BC1EB6}" dt="2022-12-14T03:16:33.437" v="677"/>
          <ac:picMkLst>
            <pc:docMk/>
            <pc:sldMk cId="503412241" sldId="265"/>
            <ac:picMk id="372" creationId="{3D7093C8-25B0-2DBC-6917-1390EDE37AE2}"/>
          </ac:picMkLst>
        </pc:picChg>
      </pc:sldChg>
      <pc:sldChg chg="addSp delSp modSp new mod setBg">
        <pc:chgData name="Yash Patel" userId="59badc226986c46d" providerId="Windows Live" clId="Web-{3E54A254-C78F-45DF-86E4-742A09BC1EB6}" dt="2022-12-14T03:22:23.492" v="716" actId="20577"/>
        <pc:sldMkLst>
          <pc:docMk/>
          <pc:sldMk cId="1336885581" sldId="266"/>
        </pc:sldMkLst>
        <pc:spChg chg="mod ord">
          <ac:chgData name="Yash Patel" userId="59badc226986c46d" providerId="Windows Live" clId="Web-{3E54A254-C78F-45DF-86E4-742A09BC1EB6}" dt="2022-12-14T03:22:23.492" v="716" actId="20577"/>
          <ac:spMkLst>
            <pc:docMk/>
            <pc:sldMk cId="1336885581" sldId="266"/>
            <ac:spMk id="2" creationId="{22E18477-CB73-B2AE-4EFA-9C3C6C37A3B3}"/>
          </ac:spMkLst>
        </pc:spChg>
        <pc:spChg chg="del">
          <ac:chgData name="Yash Patel" userId="59badc226986c46d" providerId="Windows Live" clId="Web-{3E54A254-C78F-45DF-86E4-742A09BC1EB6}" dt="2022-12-14T03:20:05.921" v="682"/>
          <ac:spMkLst>
            <pc:docMk/>
            <pc:sldMk cId="1336885581" sldId="266"/>
            <ac:spMk id="3" creationId="{ADA49328-9F40-1CD5-91D6-CF8086E7C681}"/>
          </ac:spMkLst>
        </pc:spChg>
        <pc:spChg chg="add">
          <ac:chgData name="Yash Patel" userId="59badc226986c46d" providerId="Windows Live" clId="Web-{3E54A254-C78F-45DF-86E4-742A09BC1EB6}" dt="2022-12-14T03:22:02.006" v="714"/>
          <ac:spMkLst>
            <pc:docMk/>
            <pc:sldMk cId="1336885581" sldId="266"/>
            <ac:spMk id="7" creationId="{7D6BF779-0B8C-4CC2-9268-9506AD0C5331}"/>
          </ac:spMkLst>
        </pc:spChg>
        <pc:spChg chg="add">
          <ac:chgData name="Yash Patel" userId="59badc226986c46d" providerId="Windows Live" clId="Web-{3E54A254-C78F-45DF-86E4-742A09BC1EB6}" dt="2022-12-14T03:22:02.006" v="714"/>
          <ac:spMkLst>
            <pc:docMk/>
            <pc:sldMk cId="1336885581" sldId="266"/>
            <ac:spMk id="8" creationId="{489B7BFD-8F45-4093-AD9C-91B15B0503D9}"/>
          </ac:spMkLst>
        </pc:spChg>
        <pc:spChg chg="add">
          <ac:chgData name="Yash Patel" userId="59badc226986c46d" providerId="Windows Live" clId="Web-{3E54A254-C78F-45DF-86E4-742A09BC1EB6}" dt="2022-12-14T03:22:02.006" v="714"/>
          <ac:spMkLst>
            <pc:docMk/>
            <pc:sldMk cId="1336885581" sldId="266"/>
            <ac:spMk id="15" creationId="{55E902CB-1D4C-4599-B01D-A1CD4D2D9F8F}"/>
          </ac:spMkLst>
        </pc:spChg>
        <pc:spChg chg="add del">
          <ac:chgData name="Yash Patel" userId="59badc226986c46d" providerId="Windows Live" clId="Web-{3E54A254-C78F-45DF-86E4-742A09BC1EB6}" dt="2022-12-14T03:21:09.675" v="696"/>
          <ac:spMkLst>
            <pc:docMk/>
            <pc:sldMk cId="1336885581" sldId="266"/>
            <ac:spMk id="16" creationId="{7D6BF779-0B8C-4CC2-9268-9506AD0C5331}"/>
          </ac:spMkLst>
        </pc:spChg>
        <pc:spChg chg="add del">
          <ac:chgData name="Yash Patel" userId="59badc226986c46d" providerId="Windows Live" clId="Web-{3E54A254-C78F-45DF-86E4-742A09BC1EB6}" dt="2022-12-14T03:21:09.675" v="696"/>
          <ac:spMkLst>
            <pc:docMk/>
            <pc:sldMk cId="1336885581" sldId="266"/>
            <ac:spMk id="18" creationId="{489B7BFD-8F45-4093-AD9C-91B15B0503D9}"/>
          </ac:spMkLst>
        </pc:spChg>
        <pc:spChg chg="add del">
          <ac:chgData name="Yash Patel" userId="59badc226986c46d" providerId="Windows Live" clId="Web-{3E54A254-C78F-45DF-86E4-742A09BC1EB6}" dt="2022-12-14T03:21:09.675" v="696"/>
          <ac:spMkLst>
            <pc:docMk/>
            <pc:sldMk cId="1336885581" sldId="266"/>
            <ac:spMk id="20" creationId="{55E902CB-1D4C-4599-B01D-A1CD4D2D9F8F}"/>
          </ac:spMkLst>
        </pc:spChg>
        <pc:spChg chg="add">
          <ac:chgData name="Yash Patel" userId="59badc226986c46d" providerId="Windows Live" clId="Web-{3E54A254-C78F-45DF-86E4-742A09BC1EB6}" dt="2022-12-14T03:22:02.006" v="714"/>
          <ac:spMkLst>
            <pc:docMk/>
            <pc:sldMk cId="1336885581" sldId="266"/>
            <ac:spMk id="21" creationId="{19A55484-B97B-45ED-A47D-EBECAC290DBE}"/>
          </ac:spMkLst>
        </pc:spChg>
        <pc:spChg chg="add">
          <ac:chgData name="Yash Patel" userId="59badc226986c46d" providerId="Windows Live" clId="Web-{3E54A254-C78F-45DF-86E4-742A09BC1EB6}" dt="2022-12-14T03:22:02.006" v="714"/>
          <ac:spMkLst>
            <pc:docMk/>
            <pc:sldMk cId="1336885581" sldId="266"/>
            <ac:spMk id="25" creationId="{B31CB7B9-2B8F-4AD6-9FFE-5DAE8E132289}"/>
          </ac:spMkLst>
        </pc:spChg>
        <pc:spChg chg="add del">
          <ac:chgData name="Yash Patel" userId="59badc226986c46d" providerId="Windows Live" clId="Web-{3E54A254-C78F-45DF-86E4-742A09BC1EB6}" dt="2022-12-14T03:21:09.675" v="696"/>
          <ac:spMkLst>
            <pc:docMk/>
            <pc:sldMk cId="1336885581" sldId="266"/>
            <ac:spMk id="31" creationId="{19A55484-B97B-45ED-A47D-EBECAC290DBE}"/>
          </ac:spMkLst>
        </pc:spChg>
        <pc:spChg chg="add del">
          <ac:chgData name="Yash Patel" userId="59badc226986c46d" providerId="Windows Live" clId="Web-{3E54A254-C78F-45DF-86E4-742A09BC1EB6}" dt="2022-12-14T03:21:09.675" v="696"/>
          <ac:spMkLst>
            <pc:docMk/>
            <pc:sldMk cId="1336885581" sldId="266"/>
            <ac:spMk id="33" creationId="{B31CB7B9-2B8F-4AD6-9FFE-5DAE8E132289}"/>
          </ac:spMkLst>
        </pc:spChg>
        <pc:grpChg chg="add">
          <ac:chgData name="Yash Patel" userId="59badc226986c46d" providerId="Windows Live" clId="Web-{3E54A254-C78F-45DF-86E4-742A09BC1EB6}" dt="2022-12-14T03:22:02.006" v="714"/>
          <ac:grpSpMkLst>
            <pc:docMk/>
            <pc:sldMk cId="1336885581" sldId="266"/>
            <ac:grpSpMk id="6" creationId="{8A351602-3772-4279-B0D3-A523F6F6EAB3}"/>
          </ac:grpSpMkLst>
        </pc:grpChg>
        <pc:grpChg chg="add del">
          <ac:chgData name="Yash Patel" userId="59badc226986c46d" providerId="Windows Live" clId="Web-{3E54A254-C78F-45DF-86E4-742A09BC1EB6}" dt="2022-12-14T03:21:09.675" v="696"/>
          <ac:grpSpMkLst>
            <pc:docMk/>
            <pc:sldMk cId="1336885581" sldId="266"/>
            <ac:grpSpMk id="9" creationId="{8A351602-3772-4279-B0D3-A523F6F6EAB3}"/>
          </ac:grpSpMkLst>
        </pc:grpChg>
        <pc:grpChg chg="add">
          <ac:chgData name="Yash Patel" userId="59badc226986c46d" providerId="Windows Live" clId="Web-{3E54A254-C78F-45DF-86E4-742A09BC1EB6}" dt="2022-12-14T03:22:02.006" v="714"/>
          <ac:grpSpMkLst>
            <pc:docMk/>
            <pc:sldMk cId="1336885581" sldId="266"/>
            <ac:grpSpMk id="17" creationId="{F3F5D407-83EF-4D7F-9DAF-4C3CEB778FD2}"/>
          </ac:grpSpMkLst>
        </pc:grpChg>
        <pc:grpChg chg="add">
          <ac:chgData name="Yash Patel" userId="59badc226986c46d" providerId="Windows Live" clId="Web-{3E54A254-C78F-45DF-86E4-742A09BC1EB6}" dt="2022-12-14T03:22:02.006" v="714"/>
          <ac:grpSpMkLst>
            <pc:docMk/>
            <pc:sldMk cId="1336885581" sldId="266"/>
            <ac:grpSpMk id="19" creationId="{D2539C73-C848-4608-957A-D6C016913919}"/>
          </ac:grpSpMkLst>
        </pc:grpChg>
        <pc:grpChg chg="add del">
          <ac:chgData name="Yash Patel" userId="59badc226986c46d" providerId="Windows Live" clId="Web-{3E54A254-C78F-45DF-86E4-742A09BC1EB6}" dt="2022-12-14T03:21:09.675" v="696"/>
          <ac:grpSpMkLst>
            <pc:docMk/>
            <pc:sldMk cId="1336885581" sldId="266"/>
            <ac:grpSpMk id="22" creationId="{F3F5D407-83EF-4D7F-9DAF-4C3CEB778FD2}"/>
          </ac:grpSpMkLst>
        </pc:grpChg>
        <pc:grpChg chg="add del">
          <ac:chgData name="Yash Patel" userId="59badc226986c46d" providerId="Windows Live" clId="Web-{3E54A254-C78F-45DF-86E4-742A09BC1EB6}" dt="2022-12-14T03:21:09.675" v="696"/>
          <ac:grpSpMkLst>
            <pc:docMk/>
            <pc:sldMk cId="1336885581" sldId="266"/>
            <ac:grpSpMk id="26" creationId="{D2539C73-C848-4608-957A-D6C016913919}"/>
          </ac:grpSpMkLst>
        </pc:grpChg>
        <pc:picChg chg="add mod ord">
          <ac:chgData name="Yash Patel" userId="59badc226986c46d" providerId="Windows Live" clId="Web-{3E54A254-C78F-45DF-86E4-742A09BC1EB6}" dt="2022-12-14T03:22:02.006" v="714"/>
          <ac:picMkLst>
            <pc:docMk/>
            <pc:sldMk cId="1336885581" sldId="266"/>
            <ac:picMk id="4" creationId="{BA508A59-2AC7-9F39-8A21-4CD20B198355}"/>
          </ac:picMkLst>
        </pc:picChg>
      </pc:sldChg>
      <pc:sldChg chg="addSp delSp modSp new mod setBg">
        <pc:chgData name="Yash Patel" userId="59badc226986c46d" providerId="Windows Live" clId="Web-{3E54A254-C78F-45DF-86E4-742A09BC1EB6}" dt="2022-12-14T03:25:35.989" v="800"/>
        <pc:sldMkLst>
          <pc:docMk/>
          <pc:sldMk cId="2880576702" sldId="267"/>
        </pc:sldMkLst>
        <pc:spChg chg="mod">
          <ac:chgData name="Yash Patel" userId="59badc226986c46d" providerId="Windows Live" clId="Web-{3E54A254-C78F-45DF-86E4-742A09BC1EB6}" dt="2022-12-14T03:25:35.989" v="800"/>
          <ac:spMkLst>
            <pc:docMk/>
            <pc:sldMk cId="2880576702" sldId="267"/>
            <ac:spMk id="2" creationId="{3C171583-C281-535C-33C1-DA14AECD4B06}"/>
          </ac:spMkLst>
        </pc:spChg>
        <pc:spChg chg="add del mod">
          <ac:chgData name="Yash Patel" userId="59badc226986c46d" providerId="Windows Live" clId="Web-{3E54A254-C78F-45DF-86E4-742A09BC1EB6}" dt="2022-12-14T03:25:35.989" v="800"/>
          <ac:spMkLst>
            <pc:docMk/>
            <pc:sldMk cId="2880576702" sldId="267"/>
            <ac:spMk id="3" creationId="{AE885C5E-EDFC-9B40-19EA-591474C394EA}"/>
          </ac:spMkLst>
        </pc:spChg>
        <pc:spChg chg="add del">
          <ac:chgData name="Yash Patel" userId="59badc226986c46d" providerId="Windows Live" clId="Web-{3E54A254-C78F-45DF-86E4-742A09BC1EB6}" dt="2022-12-14T03:25:35.958" v="799"/>
          <ac:spMkLst>
            <pc:docMk/>
            <pc:sldMk cId="2880576702" sldId="267"/>
            <ac:spMk id="9" creationId="{E5F17139-31EE-46AC-B04F-DBBD852DD6CB}"/>
          </ac:spMkLst>
        </pc:spChg>
        <pc:spChg chg="add del">
          <ac:chgData name="Yash Patel" userId="59badc226986c46d" providerId="Windows Live" clId="Web-{3E54A254-C78F-45DF-86E4-742A09BC1EB6}" dt="2022-12-14T03:25:35.958" v="799"/>
          <ac:spMkLst>
            <pc:docMk/>
            <pc:sldMk cId="2880576702" sldId="267"/>
            <ac:spMk id="15" creationId="{DBBB6517-AFD0-4A58-8B37-F17AB812D2B6}"/>
          </ac:spMkLst>
        </pc:spChg>
        <pc:spChg chg="add del">
          <ac:chgData name="Yash Patel" userId="59badc226986c46d" providerId="Windows Live" clId="Web-{3E54A254-C78F-45DF-86E4-742A09BC1EB6}" dt="2022-12-14T03:25:35.958" v="799"/>
          <ac:spMkLst>
            <pc:docMk/>
            <pc:sldMk cId="2880576702" sldId="267"/>
            <ac:spMk id="17" creationId="{3E39FCFD-033D-4043-95D9-7FAAAA8E0566}"/>
          </ac:spMkLst>
        </pc:spChg>
        <pc:spChg chg="add">
          <ac:chgData name="Yash Patel" userId="59badc226986c46d" providerId="Windows Live" clId="Web-{3E54A254-C78F-45DF-86E4-742A09BC1EB6}" dt="2022-12-14T03:25:35.989" v="800"/>
          <ac:spMkLst>
            <pc:docMk/>
            <pc:sldMk cId="2880576702" sldId="267"/>
            <ac:spMk id="19" creationId="{89D16701-DA76-4F72-BB63-E2C3FFBDFE0F}"/>
          </ac:spMkLst>
        </pc:spChg>
        <pc:spChg chg="add">
          <ac:chgData name="Yash Patel" userId="59badc226986c46d" providerId="Windows Live" clId="Web-{3E54A254-C78F-45DF-86E4-742A09BC1EB6}" dt="2022-12-14T03:25:35.989" v="800"/>
          <ac:spMkLst>
            <pc:docMk/>
            <pc:sldMk cId="2880576702" sldId="267"/>
            <ac:spMk id="20" creationId="{E5F17139-31EE-46AC-B04F-DBBD852DD6CB}"/>
          </ac:spMkLst>
        </pc:spChg>
        <pc:spChg chg="add">
          <ac:chgData name="Yash Patel" userId="59badc226986c46d" providerId="Windows Live" clId="Web-{3E54A254-C78F-45DF-86E4-742A09BC1EB6}" dt="2022-12-14T03:25:35.989" v="800"/>
          <ac:spMkLst>
            <pc:docMk/>
            <pc:sldMk cId="2880576702" sldId="267"/>
            <ac:spMk id="21" creationId="{1CC28BE1-9DC6-43FE-9582-39F091098D77}"/>
          </ac:spMkLst>
        </pc:spChg>
        <pc:grpChg chg="add del">
          <ac:chgData name="Yash Patel" userId="59badc226986c46d" providerId="Windows Live" clId="Web-{3E54A254-C78F-45DF-86E4-742A09BC1EB6}" dt="2022-12-14T03:25:35.958" v="799"/>
          <ac:grpSpMkLst>
            <pc:docMk/>
            <pc:sldMk cId="2880576702" sldId="267"/>
            <ac:grpSpMk id="11" creationId="{53883AA7-7F86-41F8-A1D8-06E9886E7632}"/>
          </ac:grpSpMkLst>
        </pc:grpChg>
        <pc:grpChg chg="add">
          <ac:chgData name="Yash Patel" userId="59badc226986c46d" providerId="Windows Live" clId="Web-{3E54A254-C78F-45DF-86E4-742A09BC1EB6}" dt="2022-12-14T03:25:35.989" v="800"/>
          <ac:grpSpMkLst>
            <pc:docMk/>
            <pc:sldMk cId="2880576702" sldId="267"/>
            <ac:grpSpMk id="22" creationId="{7CF625D3-71A3-4F30-A096-8EF334E959D0}"/>
          </ac:grpSpMkLst>
        </pc:grpChg>
        <pc:grpChg chg="add">
          <ac:chgData name="Yash Patel" userId="59badc226986c46d" providerId="Windows Live" clId="Web-{3E54A254-C78F-45DF-86E4-742A09BC1EB6}" dt="2022-12-14T03:25:35.989" v="800"/>
          <ac:grpSpMkLst>
            <pc:docMk/>
            <pc:sldMk cId="2880576702" sldId="267"/>
            <ac:grpSpMk id="23" creationId="{AF9AF3F3-CE0C-4125-BDD7-346487FA0B40}"/>
          </ac:grpSpMkLst>
        </pc:grpChg>
        <pc:grpChg chg="add">
          <ac:chgData name="Yash Patel" userId="59badc226986c46d" providerId="Windows Live" clId="Web-{3E54A254-C78F-45DF-86E4-742A09BC1EB6}" dt="2022-12-14T03:25:35.989" v="800"/>
          <ac:grpSpMkLst>
            <pc:docMk/>
            <pc:sldMk cId="2880576702" sldId="267"/>
            <ac:grpSpMk id="37" creationId="{A8630B61-2CB6-4E0C-90A1-05A307F9CD6E}"/>
          </ac:grpSpMkLst>
        </pc:grpChg>
        <pc:graphicFrameChg chg="add del">
          <ac:chgData name="Yash Patel" userId="59badc226986c46d" providerId="Windows Live" clId="Web-{3E54A254-C78F-45DF-86E4-742A09BC1EB6}" dt="2022-12-14T03:25:35.958" v="799"/>
          <ac:graphicFrameMkLst>
            <pc:docMk/>
            <pc:sldMk cId="2880576702" sldId="267"/>
            <ac:graphicFrameMk id="5" creationId="{F9730266-2579-C57B-E660-91206DA0CFA6}"/>
          </ac:graphicFrameMkLst>
        </pc:graphicFrameChg>
        <pc:graphicFrameChg chg="add">
          <ac:chgData name="Yash Patel" userId="59badc226986c46d" providerId="Windows Live" clId="Web-{3E54A254-C78F-45DF-86E4-742A09BC1EB6}" dt="2022-12-14T03:25:35.989" v="800"/>
          <ac:graphicFrameMkLst>
            <pc:docMk/>
            <pc:sldMk cId="2880576702" sldId="267"/>
            <ac:graphicFrameMk id="39" creationId="{F1EF8BB1-9E9A-8B50-03F5-8D0A44231A5F}"/>
          </ac:graphicFrameMkLst>
        </pc:graphicFrameChg>
      </pc:sldChg>
      <pc:sldChg chg="addSp delSp modSp new mod setBg modClrScheme chgLayout">
        <pc:chgData name="Yash Patel" userId="59badc226986c46d" providerId="Windows Live" clId="Web-{3E54A254-C78F-45DF-86E4-742A09BC1EB6}" dt="2022-12-14T03:40:56.893" v="881"/>
        <pc:sldMkLst>
          <pc:docMk/>
          <pc:sldMk cId="524358142" sldId="268"/>
        </pc:sldMkLst>
        <pc:spChg chg="mod ord">
          <ac:chgData name="Yash Patel" userId="59badc226986c46d" providerId="Windows Live" clId="Web-{3E54A254-C78F-45DF-86E4-742A09BC1EB6}" dt="2022-12-14T03:40:56.893" v="881"/>
          <ac:spMkLst>
            <pc:docMk/>
            <pc:sldMk cId="524358142" sldId="268"/>
            <ac:spMk id="2" creationId="{DFA927C4-0A5E-3E30-FD48-1F715600A462}"/>
          </ac:spMkLst>
        </pc:spChg>
        <pc:spChg chg="del mod ord">
          <ac:chgData name="Yash Patel" userId="59badc226986c46d" providerId="Windows Live" clId="Web-{3E54A254-C78F-45DF-86E4-742A09BC1EB6}" dt="2022-12-14T03:36:39.423" v="861"/>
          <ac:spMkLst>
            <pc:docMk/>
            <pc:sldMk cId="524358142" sldId="268"/>
            <ac:spMk id="3" creationId="{8A6105F2-DB66-39AF-A767-AB9F5DFD26D2}"/>
          </ac:spMkLst>
        </pc:spChg>
        <pc:spChg chg="add del mod ord">
          <ac:chgData name="Yash Patel" userId="59badc226986c46d" providerId="Windows Live" clId="Web-{3E54A254-C78F-45DF-86E4-742A09BC1EB6}" dt="2022-12-14T03:37:41.787" v="865"/>
          <ac:spMkLst>
            <pc:docMk/>
            <pc:sldMk cId="524358142" sldId="268"/>
            <ac:spMk id="4" creationId="{93149212-4685-B993-7D2D-669FD5844DA4}"/>
          </ac:spMkLst>
        </pc:spChg>
        <pc:spChg chg="add del">
          <ac:chgData name="Yash Patel" userId="59badc226986c46d" providerId="Windows Live" clId="Web-{3E54A254-C78F-45DF-86E4-742A09BC1EB6}" dt="2022-12-14T03:40:56.893" v="881"/>
          <ac:spMkLst>
            <pc:docMk/>
            <pc:sldMk cId="524358142" sldId="268"/>
            <ac:spMk id="18" creationId="{7D6BF779-0B8C-4CC2-9268-9506AD0C5331}"/>
          </ac:spMkLst>
        </pc:spChg>
        <pc:spChg chg="add del">
          <ac:chgData name="Yash Patel" userId="59badc226986c46d" providerId="Windows Live" clId="Web-{3E54A254-C78F-45DF-86E4-742A09BC1EB6}" dt="2022-12-14T03:40:56.893" v="881"/>
          <ac:spMkLst>
            <pc:docMk/>
            <pc:sldMk cId="524358142" sldId="268"/>
            <ac:spMk id="20" creationId="{8B646C36-EEEC-4D52-8E8E-206F4CD8A3DA}"/>
          </ac:spMkLst>
        </pc:spChg>
        <pc:spChg chg="add del">
          <ac:chgData name="Yash Patel" userId="59badc226986c46d" providerId="Windows Live" clId="Web-{3E54A254-C78F-45DF-86E4-742A09BC1EB6}" dt="2022-12-14T03:40:56.893" v="881"/>
          <ac:spMkLst>
            <pc:docMk/>
            <pc:sldMk cId="524358142" sldId="268"/>
            <ac:spMk id="22" creationId="{8258443E-B333-44F4-8D49-1EAB1C1A4613}"/>
          </ac:spMkLst>
        </pc:spChg>
        <pc:spChg chg="add del">
          <ac:chgData name="Yash Patel" userId="59badc226986c46d" providerId="Windows Live" clId="Web-{3E54A254-C78F-45DF-86E4-742A09BC1EB6}" dt="2022-12-14T03:40:56.893" v="881"/>
          <ac:spMkLst>
            <pc:docMk/>
            <pc:sldMk cId="524358142" sldId="268"/>
            <ac:spMk id="31" creationId="{A0569933-2A1F-487D-A657-990AFACA28B9}"/>
          </ac:spMkLst>
        </pc:spChg>
        <pc:spChg chg="add del">
          <ac:chgData name="Yash Patel" userId="59badc226986c46d" providerId="Windows Live" clId="Web-{3E54A254-C78F-45DF-86E4-742A09BC1EB6}" dt="2022-12-14T03:40:56.893" v="881"/>
          <ac:spMkLst>
            <pc:docMk/>
            <pc:sldMk cId="524358142" sldId="268"/>
            <ac:spMk id="33" creationId="{41A44955-0622-4C9F-BFD2-55277314EB95}"/>
          </ac:spMkLst>
        </pc:spChg>
        <pc:spChg chg="add del">
          <ac:chgData name="Yash Patel" userId="59badc226986c46d" providerId="Windows Live" clId="Web-{3E54A254-C78F-45DF-86E4-742A09BC1EB6}" dt="2022-12-14T03:40:56.893" v="881"/>
          <ac:spMkLst>
            <pc:docMk/>
            <pc:sldMk cId="524358142" sldId="268"/>
            <ac:spMk id="35" creationId="{D6BF5730-CE16-498B-B11C-000E7F587D21}"/>
          </ac:spMkLst>
        </pc:spChg>
        <pc:spChg chg="add del">
          <ac:chgData name="Yash Patel" userId="59badc226986c46d" providerId="Windows Live" clId="Web-{3E54A254-C78F-45DF-86E4-742A09BC1EB6}" dt="2022-12-14T03:40:56.893" v="881"/>
          <ac:spMkLst>
            <pc:docMk/>
            <pc:sldMk cId="524358142" sldId="268"/>
            <ac:spMk id="37" creationId="{93284B67-6F50-4C2E-904F-0054381456EE}"/>
          </ac:spMkLst>
        </pc:spChg>
        <pc:spChg chg="add del mod">
          <ac:chgData name="Yash Patel" userId="59badc226986c46d" providerId="Windows Live" clId="Web-{3E54A254-C78F-45DF-86E4-742A09BC1EB6}" dt="2022-12-14T03:40:53.753" v="878"/>
          <ac:spMkLst>
            <pc:docMk/>
            <pc:sldMk cId="524358142" sldId="268"/>
            <ac:spMk id="41" creationId="{7295615A-27B5-FD96-EA87-D5C6F6FF1EC7}"/>
          </ac:spMkLst>
        </pc:spChg>
        <pc:spChg chg="add del">
          <ac:chgData name="Yash Patel" userId="59badc226986c46d" providerId="Windows Live" clId="Web-{3E54A254-C78F-45DF-86E4-742A09BC1EB6}" dt="2022-12-14T03:40:53.753" v="878"/>
          <ac:spMkLst>
            <pc:docMk/>
            <pc:sldMk cId="524358142" sldId="268"/>
            <ac:spMk id="51" creationId="{104332FF-8349-42A5-B5C8-5EE3825CE252}"/>
          </ac:spMkLst>
        </pc:spChg>
        <pc:spChg chg="add del">
          <ac:chgData name="Yash Patel" userId="59badc226986c46d" providerId="Windows Live" clId="Web-{3E54A254-C78F-45DF-86E4-742A09BC1EB6}" dt="2022-12-14T03:40:53.753" v="878"/>
          <ac:spMkLst>
            <pc:docMk/>
            <pc:sldMk cId="524358142" sldId="268"/>
            <ac:spMk id="53" creationId="{5A0118C5-4F8D-4CF4-BADD-53FEACC6C42A}"/>
          </ac:spMkLst>
        </pc:spChg>
        <pc:spChg chg="add del">
          <ac:chgData name="Yash Patel" userId="59badc226986c46d" providerId="Windows Live" clId="Web-{3E54A254-C78F-45DF-86E4-742A09BC1EB6}" dt="2022-12-14T03:40:51.221" v="876"/>
          <ac:spMkLst>
            <pc:docMk/>
            <pc:sldMk cId="524358142" sldId="268"/>
            <ac:spMk id="76" creationId="{104332FF-8349-42A5-B5C8-5EE3825CE252}"/>
          </ac:spMkLst>
        </pc:spChg>
        <pc:spChg chg="add del">
          <ac:chgData name="Yash Patel" userId="59badc226986c46d" providerId="Windows Live" clId="Web-{3E54A254-C78F-45DF-86E4-742A09BC1EB6}" dt="2022-12-14T03:40:51.221" v="876"/>
          <ac:spMkLst>
            <pc:docMk/>
            <pc:sldMk cId="524358142" sldId="268"/>
            <ac:spMk id="78" creationId="{5A0118C5-4F8D-4CF4-BADD-53FEACC6C42A}"/>
          </ac:spMkLst>
        </pc:spChg>
        <pc:spChg chg="add del">
          <ac:chgData name="Yash Patel" userId="59badc226986c46d" providerId="Windows Live" clId="Web-{3E54A254-C78F-45DF-86E4-742A09BC1EB6}" dt="2022-12-14T03:40:51.221" v="876"/>
          <ac:spMkLst>
            <pc:docMk/>
            <pc:sldMk cId="524358142" sldId="268"/>
            <ac:spMk id="84" creationId="{24F61E28-F51E-44F9-B827-A32BAAABDC4C}"/>
          </ac:spMkLst>
        </pc:spChg>
        <pc:grpChg chg="add del">
          <ac:chgData name="Yash Patel" userId="59badc226986c46d" providerId="Windows Live" clId="Web-{3E54A254-C78F-45DF-86E4-742A09BC1EB6}" dt="2022-12-14T03:40:56.893" v="881"/>
          <ac:grpSpMkLst>
            <pc:docMk/>
            <pc:sldMk cId="524358142" sldId="268"/>
            <ac:grpSpMk id="11" creationId="{8A351602-3772-4279-B0D3-A523F6F6EAB3}"/>
          </ac:grpSpMkLst>
        </pc:grpChg>
        <pc:grpChg chg="add del">
          <ac:chgData name="Yash Patel" userId="59badc226986c46d" providerId="Windows Live" clId="Web-{3E54A254-C78F-45DF-86E4-742A09BC1EB6}" dt="2022-12-14T03:40:56.893" v="881"/>
          <ac:grpSpMkLst>
            <pc:docMk/>
            <pc:sldMk cId="524358142" sldId="268"/>
            <ac:grpSpMk id="24" creationId="{FB9739EB-7F66-433D-841F-AB3CD18700B7}"/>
          </ac:grpSpMkLst>
        </pc:grpChg>
        <pc:grpChg chg="add del">
          <ac:chgData name="Yash Patel" userId="59badc226986c46d" providerId="Windows Live" clId="Web-{3E54A254-C78F-45DF-86E4-742A09BC1EB6}" dt="2022-12-14T03:40:53.753" v="878"/>
          <ac:grpSpMkLst>
            <pc:docMk/>
            <pc:sldMk cId="524358142" sldId="268"/>
            <ac:grpSpMk id="44" creationId="{8997F1B7-1EE7-4EA5-A5A4-866F9A810C9F}"/>
          </ac:grpSpMkLst>
        </pc:grpChg>
        <pc:grpChg chg="add del">
          <ac:chgData name="Yash Patel" userId="59badc226986c46d" providerId="Windows Live" clId="Web-{3E54A254-C78F-45DF-86E4-742A09BC1EB6}" dt="2022-12-14T03:40:53.753" v="878"/>
          <ac:grpSpMkLst>
            <pc:docMk/>
            <pc:sldMk cId="524358142" sldId="268"/>
            <ac:grpSpMk id="55" creationId="{FC56D6D5-3AD1-481B-A767-F27AAC7EB0C3}"/>
          </ac:grpSpMkLst>
        </pc:grpChg>
        <pc:grpChg chg="add del">
          <ac:chgData name="Yash Patel" userId="59badc226986c46d" providerId="Windows Live" clId="Web-{3E54A254-C78F-45DF-86E4-742A09BC1EB6}" dt="2022-12-14T03:40:53.753" v="878"/>
          <ac:grpSpMkLst>
            <pc:docMk/>
            <pc:sldMk cId="524358142" sldId="268"/>
            <ac:grpSpMk id="59" creationId="{582A903B-6B78-4F0A-B7C9-3D80499020B8}"/>
          </ac:grpSpMkLst>
        </pc:grpChg>
        <pc:grpChg chg="add del">
          <ac:chgData name="Yash Patel" userId="59badc226986c46d" providerId="Windows Live" clId="Web-{3E54A254-C78F-45DF-86E4-742A09BC1EB6}" dt="2022-12-14T03:40:51.221" v="876"/>
          <ac:grpSpMkLst>
            <pc:docMk/>
            <pc:sldMk cId="524358142" sldId="268"/>
            <ac:grpSpMk id="69" creationId="{8997F1B7-1EE7-4EA5-A5A4-866F9A810C9F}"/>
          </ac:grpSpMkLst>
        </pc:grpChg>
        <pc:grpChg chg="add del">
          <ac:chgData name="Yash Patel" userId="59badc226986c46d" providerId="Windows Live" clId="Web-{3E54A254-C78F-45DF-86E4-742A09BC1EB6}" dt="2022-12-14T03:40:51.221" v="876"/>
          <ac:grpSpMkLst>
            <pc:docMk/>
            <pc:sldMk cId="524358142" sldId="268"/>
            <ac:grpSpMk id="80" creationId="{732A444C-81CA-4D10-998B-529CE31D356C}"/>
          </ac:grpSpMkLst>
        </pc:grpChg>
        <pc:grpChg chg="add del">
          <ac:chgData name="Yash Patel" userId="59badc226986c46d" providerId="Windows Live" clId="Web-{3E54A254-C78F-45DF-86E4-742A09BC1EB6}" dt="2022-12-14T03:40:51.221" v="876"/>
          <ac:grpSpMkLst>
            <pc:docMk/>
            <pc:sldMk cId="524358142" sldId="268"/>
            <ac:grpSpMk id="86" creationId="{57CD476F-4071-4E06-BD94-582AC00926A6}"/>
          </ac:grpSpMkLst>
        </pc:grpChg>
        <pc:picChg chg="add mod ord">
          <ac:chgData name="Yash Patel" userId="59badc226986c46d" providerId="Windows Live" clId="Web-{3E54A254-C78F-45DF-86E4-742A09BC1EB6}" dt="2022-12-14T03:40:56.893" v="881"/>
          <ac:picMkLst>
            <pc:docMk/>
            <pc:sldMk cId="524358142" sldId="268"/>
            <ac:picMk id="5" creationId="{985F55F0-0508-F195-5D6F-2A958A688171}"/>
          </ac:picMkLst>
        </pc:picChg>
        <pc:picChg chg="add mod ord">
          <ac:chgData name="Yash Patel" userId="59badc226986c46d" providerId="Windows Live" clId="Web-{3E54A254-C78F-45DF-86E4-742A09BC1EB6}" dt="2022-12-14T03:40:56.893" v="881"/>
          <ac:picMkLst>
            <pc:docMk/>
            <pc:sldMk cId="524358142" sldId="268"/>
            <ac:picMk id="6" creationId="{73645880-4983-86E6-6ED2-C781D9275693}"/>
          </ac:picMkLst>
        </pc:picChg>
      </pc:sldChg>
      <pc:sldChg chg="modSp new del">
        <pc:chgData name="Yash Patel" userId="59badc226986c46d" providerId="Windows Live" clId="Web-{3E54A254-C78F-45DF-86E4-742A09BC1EB6}" dt="2022-12-14T03:34:52.307" v="835"/>
        <pc:sldMkLst>
          <pc:docMk/>
          <pc:sldMk cId="1828730434" sldId="268"/>
        </pc:sldMkLst>
        <pc:spChg chg="mod">
          <ac:chgData name="Yash Patel" userId="59badc226986c46d" providerId="Windows Live" clId="Web-{3E54A254-C78F-45DF-86E4-742A09BC1EB6}" dt="2022-12-14T03:33:16.816" v="811" actId="20577"/>
          <ac:spMkLst>
            <pc:docMk/>
            <pc:sldMk cId="1828730434" sldId="268"/>
            <ac:spMk id="2" creationId="{E72A0462-A15B-31CE-B086-2632EDA9848A}"/>
          </ac:spMkLst>
        </pc:spChg>
        <pc:spChg chg="mod">
          <ac:chgData name="Yash Patel" userId="59badc226986c46d" providerId="Windows Live" clId="Web-{3E54A254-C78F-45DF-86E4-742A09BC1EB6}" dt="2022-12-14T03:34:44.197" v="834" actId="20577"/>
          <ac:spMkLst>
            <pc:docMk/>
            <pc:sldMk cId="1828730434" sldId="268"/>
            <ac:spMk id="3" creationId="{8738328E-CB81-879F-B6FA-0887F64361A8}"/>
          </ac:spMkLst>
        </pc:spChg>
      </pc:sldChg>
      <pc:sldChg chg="new">
        <pc:chgData name="Yash Patel" userId="59badc226986c46d" providerId="Windows Live" clId="Web-{3E54A254-C78F-45DF-86E4-742A09BC1EB6}" dt="2022-12-14T03:35:45.482" v="858"/>
        <pc:sldMkLst>
          <pc:docMk/>
          <pc:sldMk cId="1507162395" sldId="269"/>
        </pc:sldMkLst>
      </pc:sldChg>
      <pc:sldChg chg="addSp delSp modSp new mod setBg modClrScheme delDesignElem chgLayout">
        <pc:chgData name="Yash Patel" userId="59badc226986c46d" providerId="Windows Live" clId="Web-{3E54A254-C78F-45DF-86E4-742A09BC1EB6}" dt="2022-12-14T04:01:01.550" v="1177" actId="14100"/>
        <pc:sldMkLst>
          <pc:docMk/>
          <pc:sldMk cId="520889695" sldId="270"/>
        </pc:sldMkLst>
        <pc:spChg chg="mod ord">
          <ac:chgData name="Yash Patel" userId="59badc226986c46d" providerId="Windows Live" clId="Web-{3E54A254-C78F-45DF-86E4-742A09BC1EB6}" dt="2022-12-14T04:00:37.955" v="1174"/>
          <ac:spMkLst>
            <pc:docMk/>
            <pc:sldMk cId="520889695" sldId="270"/>
            <ac:spMk id="2" creationId="{9E00CE8D-CD6A-D72B-B256-C85F4E63C626}"/>
          </ac:spMkLst>
        </pc:spChg>
        <pc:spChg chg="del mod ord">
          <ac:chgData name="Yash Patel" userId="59badc226986c46d" providerId="Windows Live" clId="Web-{3E54A254-C78F-45DF-86E4-742A09BC1EB6}" dt="2022-12-14T03:45:19.192" v="942"/>
          <ac:spMkLst>
            <pc:docMk/>
            <pc:sldMk cId="520889695" sldId="270"/>
            <ac:spMk id="3" creationId="{C5473BBB-79A0-59CD-EDFF-C10F1D4686D5}"/>
          </ac:spMkLst>
        </pc:spChg>
        <pc:spChg chg="del">
          <ac:chgData name="Yash Patel" userId="59badc226986c46d" providerId="Windows Live" clId="Web-{3E54A254-C78F-45DF-86E4-742A09BC1EB6}" dt="2022-12-14T03:41:35.927" v="888"/>
          <ac:spMkLst>
            <pc:docMk/>
            <pc:sldMk cId="520889695" sldId="270"/>
            <ac:spMk id="4" creationId="{3E0A6B83-E13B-601C-A2AD-2D84E51DFF9D}"/>
          </ac:spMkLst>
        </pc:spChg>
        <pc:spChg chg="add del">
          <ac:chgData name="Yash Patel" userId="59badc226986c46d" providerId="Windows Live" clId="Web-{3E54A254-C78F-45DF-86E4-742A09BC1EB6}" dt="2022-12-14T03:53:30.537" v="1010"/>
          <ac:spMkLst>
            <pc:docMk/>
            <pc:sldMk cId="520889695" sldId="270"/>
            <ac:spMk id="10" creationId="{E5F17139-31EE-46AC-B04F-DBBD852DD6CB}"/>
          </ac:spMkLst>
        </pc:spChg>
        <pc:spChg chg="add del">
          <ac:chgData name="Yash Patel" userId="59badc226986c46d" providerId="Windows Live" clId="Web-{3E54A254-C78F-45DF-86E4-742A09BC1EB6}" dt="2022-12-14T03:53:30.537" v="1010"/>
          <ac:spMkLst>
            <pc:docMk/>
            <pc:sldMk cId="520889695" sldId="270"/>
            <ac:spMk id="11" creationId="{89D16701-DA76-4F72-BB63-E2C3FFBDFE0F}"/>
          </ac:spMkLst>
        </pc:spChg>
        <pc:spChg chg="add del">
          <ac:chgData name="Yash Patel" userId="59badc226986c46d" providerId="Windows Live" clId="Web-{3E54A254-C78F-45DF-86E4-742A09BC1EB6}" dt="2022-12-14T03:49:08.222" v="984"/>
          <ac:spMkLst>
            <pc:docMk/>
            <pc:sldMk cId="520889695" sldId="270"/>
            <ac:spMk id="16" creationId="{104332FF-8349-42A5-B5C8-5EE3825CE252}"/>
          </ac:spMkLst>
        </pc:spChg>
        <pc:spChg chg="add del">
          <ac:chgData name="Yash Patel" userId="59badc226986c46d" providerId="Windows Live" clId="Web-{3E54A254-C78F-45DF-86E4-742A09BC1EB6}" dt="2022-12-14T03:49:08.222" v="984"/>
          <ac:spMkLst>
            <pc:docMk/>
            <pc:sldMk cId="520889695" sldId="270"/>
            <ac:spMk id="18" creationId="{E5F17139-31EE-46AC-B04F-DBBD852DD6CB}"/>
          </ac:spMkLst>
        </pc:spChg>
        <pc:spChg chg="add del">
          <ac:chgData name="Yash Patel" userId="59badc226986c46d" providerId="Windows Live" clId="Web-{3E54A254-C78F-45DF-86E4-742A09BC1EB6}" dt="2022-12-14T03:53:30.537" v="1010"/>
          <ac:spMkLst>
            <pc:docMk/>
            <pc:sldMk cId="520889695" sldId="270"/>
            <ac:spMk id="22" creationId="{1CC28BE1-9DC6-43FE-9582-39F091098D77}"/>
          </ac:spMkLst>
        </pc:spChg>
        <pc:spChg chg="add del">
          <ac:chgData name="Yash Patel" userId="59badc226986c46d" providerId="Windows Live" clId="Web-{3E54A254-C78F-45DF-86E4-742A09BC1EB6}" dt="2022-12-14T03:49:08.222" v="984"/>
          <ac:spMkLst>
            <pc:docMk/>
            <pc:sldMk cId="520889695" sldId="270"/>
            <ac:spMk id="28" creationId="{89D16701-DA76-4F72-BB63-E2C3FFBDFE0F}"/>
          </ac:spMkLst>
        </pc:spChg>
        <pc:spChg chg="add del">
          <ac:chgData name="Yash Patel" userId="59badc226986c46d" providerId="Windows Live" clId="Web-{3E54A254-C78F-45DF-86E4-742A09BC1EB6}" dt="2022-12-14T03:49:08.222" v="984"/>
          <ac:spMkLst>
            <pc:docMk/>
            <pc:sldMk cId="520889695" sldId="270"/>
            <ac:spMk id="30" creationId="{1CC28BE1-9DC6-43FE-9582-39F091098D77}"/>
          </ac:spMkLst>
        </pc:spChg>
        <pc:spChg chg="add del mod ord">
          <ac:chgData name="Yash Patel" userId="59badc226986c46d" providerId="Windows Live" clId="Web-{3E54A254-C78F-45DF-86E4-742A09BC1EB6}" dt="2022-12-14T03:49:36.506" v="985"/>
          <ac:spMkLst>
            <pc:docMk/>
            <pc:sldMk cId="520889695" sldId="270"/>
            <ac:spMk id="1120" creationId="{B318C9A5-390F-8966-24B8-43A5FDB4F6BA}"/>
          </ac:spMkLst>
        </pc:spChg>
        <pc:spChg chg="add del mod ord">
          <ac:chgData name="Yash Patel" userId="59badc226986c46d" providerId="Windows Live" clId="Web-{3E54A254-C78F-45DF-86E4-742A09BC1EB6}" dt="2022-12-14T03:58:22.493" v="1165"/>
          <ac:spMkLst>
            <pc:docMk/>
            <pc:sldMk cId="520889695" sldId="270"/>
            <ac:spMk id="1518" creationId="{E93611DB-5EE6-BEE6-B8C4-7A14DBE36CC8}"/>
          </ac:spMkLst>
        </pc:spChg>
        <pc:spChg chg="add del">
          <ac:chgData name="Yash Patel" userId="59badc226986c46d" providerId="Windows Live" clId="Web-{3E54A254-C78F-45DF-86E4-742A09BC1EB6}" dt="2022-12-14T03:58:22.462" v="1164"/>
          <ac:spMkLst>
            <pc:docMk/>
            <pc:sldMk cId="520889695" sldId="270"/>
            <ac:spMk id="1524" creationId="{E5F17139-31EE-46AC-B04F-DBBD852DD6CB}"/>
          </ac:spMkLst>
        </pc:spChg>
        <pc:spChg chg="add del">
          <ac:chgData name="Yash Patel" userId="59badc226986c46d" providerId="Windows Live" clId="Web-{3E54A254-C78F-45DF-86E4-742A09BC1EB6}" dt="2022-12-14T03:58:22.462" v="1164"/>
          <ac:spMkLst>
            <pc:docMk/>
            <pc:sldMk cId="520889695" sldId="270"/>
            <ac:spMk id="1526" creationId="{AAD42DD4-86F6-4FD2-869F-32D35E310CF6}"/>
          </ac:spMkLst>
        </pc:spChg>
        <pc:spChg chg="add del">
          <ac:chgData name="Yash Patel" userId="59badc226986c46d" providerId="Windows Live" clId="Web-{3E54A254-C78F-45DF-86E4-742A09BC1EB6}" dt="2022-12-14T03:58:22.462" v="1164"/>
          <ac:spMkLst>
            <pc:docMk/>
            <pc:sldMk cId="520889695" sldId="270"/>
            <ac:spMk id="1528" creationId="{4C36B8C5-0DEB-41B5-911D-572E2E835E3C}"/>
          </ac:spMkLst>
        </pc:spChg>
        <pc:spChg chg="add del">
          <ac:chgData name="Yash Patel" userId="59badc226986c46d" providerId="Windows Live" clId="Web-{3E54A254-C78F-45DF-86E4-742A09BC1EB6}" dt="2022-12-14T03:58:22.462" v="1164"/>
          <ac:spMkLst>
            <pc:docMk/>
            <pc:sldMk cId="520889695" sldId="270"/>
            <ac:spMk id="1530" creationId="{5D1FF148-6725-4278-A9A8-A9A6A3F261CC}"/>
          </ac:spMkLst>
        </pc:spChg>
        <pc:spChg chg="add del">
          <ac:chgData name="Yash Patel" userId="59badc226986c46d" providerId="Windows Live" clId="Web-{3E54A254-C78F-45DF-86E4-742A09BC1EB6}" dt="2022-12-14T03:58:22.462" v="1164"/>
          <ac:spMkLst>
            <pc:docMk/>
            <pc:sldMk cId="520889695" sldId="270"/>
            <ac:spMk id="1532" creationId="{B247507B-4D21-4FF7-B49C-239309CF2A0B}"/>
          </ac:spMkLst>
        </pc:spChg>
        <pc:spChg chg="add del">
          <ac:chgData name="Yash Patel" userId="59badc226986c46d" providerId="Windows Live" clId="Web-{3E54A254-C78F-45DF-86E4-742A09BC1EB6}" dt="2022-12-14T04:00:37.955" v="1174"/>
          <ac:spMkLst>
            <pc:docMk/>
            <pc:sldMk cId="520889695" sldId="270"/>
            <ac:spMk id="1534" creationId="{E5F17139-31EE-46AC-B04F-DBBD852DD6CB}"/>
          </ac:spMkLst>
        </pc:spChg>
        <pc:spChg chg="add del">
          <ac:chgData name="Yash Patel" userId="59badc226986c46d" providerId="Windows Live" clId="Web-{3E54A254-C78F-45DF-86E4-742A09BC1EB6}" dt="2022-12-14T04:00:37.955" v="1174"/>
          <ac:spMkLst>
            <pc:docMk/>
            <pc:sldMk cId="520889695" sldId="270"/>
            <ac:spMk id="1535" creationId="{131DCBDB-1D4A-4E79-8172-CF12FCDE5754}"/>
          </ac:spMkLst>
        </pc:spChg>
        <pc:spChg chg="add del">
          <ac:chgData name="Yash Patel" userId="59badc226986c46d" providerId="Windows Live" clId="Web-{3E54A254-C78F-45DF-86E4-742A09BC1EB6}" dt="2022-12-14T04:00:37.955" v="1174"/>
          <ac:spMkLst>
            <pc:docMk/>
            <pc:sldMk cId="520889695" sldId="270"/>
            <ac:spMk id="1536" creationId="{E89EC82A-BD1A-426B-955B-77D53704B1FC}"/>
          </ac:spMkLst>
        </pc:spChg>
        <pc:spChg chg="add del">
          <ac:chgData name="Yash Patel" userId="59badc226986c46d" providerId="Windows Live" clId="Web-{3E54A254-C78F-45DF-86E4-742A09BC1EB6}" dt="2022-12-14T04:00:37.955" v="1174"/>
          <ac:spMkLst>
            <pc:docMk/>
            <pc:sldMk cId="520889695" sldId="270"/>
            <ac:spMk id="1537" creationId="{947D6136-395D-4D9F-9898-604E6BDE8E46}"/>
          </ac:spMkLst>
        </pc:spChg>
        <pc:spChg chg="add del">
          <ac:chgData name="Yash Patel" userId="59badc226986c46d" providerId="Windows Live" clId="Web-{3E54A254-C78F-45DF-86E4-742A09BC1EB6}" dt="2022-12-14T04:00:37.955" v="1174"/>
          <ac:spMkLst>
            <pc:docMk/>
            <pc:sldMk cId="520889695" sldId="270"/>
            <ac:spMk id="1538" creationId="{EF578ED8-0692-496C-9844-F1CFDEAAF294}"/>
          </ac:spMkLst>
        </pc:spChg>
        <pc:spChg chg="add">
          <ac:chgData name="Yash Patel" userId="59badc226986c46d" providerId="Windows Live" clId="Web-{3E54A254-C78F-45DF-86E4-742A09BC1EB6}" dt="2022-12-14T04:00:37.955" v="1174"/>
          <ac:spMkLst>
            <pc:docMk/>
            <pc:sldMk cId="520889695" sldId="270"/>
            <ac:spMk id="1544" creationId="{E5F17139-31EE-46AC-B04F-DBBD852DD6CB}"/>
          </ac:spMkLst>
        </pc:spChg>
        <pc:spChg chg="add">
          <ac:chgData name="Yash Patel" userId="59badc226986c46d" providerId="Windows Live" clId="Web-{3E54A254-C78F-45DF-86E4-742A09BC1EB6}" dt="2022-12-14T04:00:37.955" v="1174"/>
          <ac:spMkLst>
            <pc:docMk/>
            <pc:sldMk cId="520889695" sldId="270"/>
            <ac:spMk id="1546" creationId="{AAD42DD4-86F6-4FD2-869F-32D35E310CF6}"/>
          </ac:spMkLst>
        </pc:spChg>
        <pc:spChg chg="add">
          <ac:chgData name="Yash Patel" userId="59badc226986c46d" providerId="Windows Live" clId="Web-{3E54A254-C78F-45DF-86E4-742A09BC1EB6}" dt="2022-12-14T04:00:37.955" v="1174"/>
          <ac:spMkLst>
            <pc:docMk/>
            <pc:sldMk cId="520889695" sldId="270"/>
            <ac:spMk id="1548" creationId="{4C36B8C5-0DEB-41B5-911D-572E2E835E3C}"/>
          </ac:spMkLst>
        </pc:spChg>
        <pc:spChg chg="add">
          <ac:chgData name="Yash Patel" userId="59badc226986c46d" providerId="Windows Live" clId="Web-{3E54A254-C78F-45DF-86E4-742A09BC1EB6}" dt="2022-12-14T04:00:37.955" v="1174"/>
          <ac:spMkLst>
            <pc:docMk/>
            <pc:sldMk cId="520889695" sldId="270"/>
            <ac:spMk id="1550" creationId="{5D1FF148-6725-4278-A9A8-A9A6A3F261CC}"/>
          </ac:spMkLst>
        </pc:spChg>
        <pc:spChg chg="add">
          <ac:chgData name="Yash Patel" userId="59badc226986c46d" providerId="Windows Live" clId="Web-{3E54A254-C78F-45DF-86E4-742A09BC1EB6}" dt="2022-12-14T04:00:37.955" v="1174"/>
          <ac:spMkLst>
            <pc:docMk/>
            <pc:sldMk cId="520889695" sldId="270"/>
            <ac:spMk id="1552" creationId="{B247507B-4D21-4FF7-B49C-239309CF2A0B}"/>
          </ac:spMkLst>
        </pc:spChg>
        <pc:grpChg chg="add del">
          <ac:chgData name="Yash Patel" userId="59badc226986c46d" providerId="Windows Live" clId="Web-{3E54A254-C78F-45DF-86E4-742A09BC1EB6}" dt="2022-12-14T03:53:30.537" v="1010"/>
          <ac:grpSpMkLst>
            <pc:docMk/>
            <pc:sldMk cId="520889695" sldId="270"/>
            <ac:grpSpMk id="7" creationId="{A8630B61-2CB6-4E0C-90A1-05A307F9CD6E}"/>
          </ac:grpSpMkLst>
        </pc:grpChg>
        <pc:grpChg chg="add del">
          <ac:chgData name="Yash Patel" userId="59badc226986c46d" providerId="Windows Live" clId="Web-{3E54A254-C78F-45DF-86E4-742A09BC1EB6}" dt="2022-12-14T03:49:08.222" v="984"/>
          <ac:grpSpMkLst>
            <pc:docMk/>
            <pc:sldMk cId="520889695" sldId="270"/>
            <ac:grpSpMk id="9" creationId="{8997F1B7-1EE7-4EA5-A5A4-866F9A810C9F}"/>
          </ac:grpSpMkLst>
        </pc:grpChg>
        <pc:grpChg chg="add del">
          <ac:chgData name="Yash Patel" userId="59badc226986c46d" providerId="Windows Live" clId="Web-{3E54A254-C78F-45DF-86E4-742A09BC1EB6}" dt="2022-12-14T03:53:30.537" v="1010"/>
          <ac:grpSpMkLst>
            <pc:docMk/>
            <pc:sldMk cId="520889695" sldId="270"/>
            <ac:grpSpMk id="12" creationId="{7CF625D3-71A3-4F30-A096-8EF334E959D0}"/>
          </ac:grpSpMkLst>
        </pc:grpChg>
        <pc:grpChg chg="add del">
          <ac:chgData name="Yash Patel" userId="59badc226986c46d" providerId="Windows Live" clId="Web-{3E54A254-C78F-45DF-86E4-742A09BC1EB6}" dt="2022-12-14T03:53:30.537" v="1010"/>
          <ac:grpSpMkLst>
            <pc:docMk/>
            <pc:sldMk cId="520889695" sldId="270"/>
            <ac:grpSpMk id="15" creationId="{AF9AF3F3-CE0C-4125-BDD7-346487FA0B40}"/>
          </ac:grpSpMkLst>
        </pc:grpChg>
        <pc:grpChg chg="add del">
          <ac:chgData name="Yash Patel" userId="59badc226986c46d" providerId="Windows Live" clId="Web-{3E54A254-C78F-45DF-86E4-742A09BC1EB6}" dt="2022-12-14T03:49:08.222" v="984"/>
          <ac:grpSpMkLst>
            <pc:docMk/>
            <pc:sldMk cId="520889695" sldId="270"/>
            <ac:grpSpMk id="20" creationId="{7CF625D3-71A3-4F30-A096-8EF334E959D0}"/>
          </ac:grpSpMkLst>
        </pc:grpChg>
        <pc:grpChg chg="add del">
          <ac:chgData name="Yash Patel" userId="59badc226986c46d" providerId="Windows Live" clId="Web-{3E54A254-C78F-45DF-86E4-742A09BC1EB6}" dt="2022-12-14T03:49:08.222" v="984"/>
          <ac:grpSpMkLst>
            <pc:docMk/>
            <pc:sldMk cId="520889695" sldId="270"/>
            <ac:grpSpMk id="24" creationId="{A8630B61-2CB6-4E0C-90A1-05A307F9CD6E}"/>
          </ac:grpSpMkLst>
        </pc:grpChg>
        <pc:grpChg chg="add del">
          <ac:chgData name="Yash Patel" userId="59badc226986c46d" providerId="Windows Live" clId="Web-{3E54A254-C78F-45DF-86E4-742A09BC1EB6}" dt="2022-12-14T03:49:08.222" v="984"/>
          <ac:grpSpMkLst>
            <pc:docMk/>
            <pc:sldMk cId="520889695" sldId="270"/>
            <ac:grpSpMk id="32" creationId="{AF9AF3F3-CE0C-4125-BDD7-346487FA0B40}"/>
          </ac:grpSpMkLst>
        </pc:grpChg>
        <pc:graphicFrameChg chg="add del mod ord modGraphic">
          <ac:chgData name="Yash Patel" userId="59badc226986c46d" providerId="Windows Live" clId="Web-{3E54A254-C78F-45DF-86E4-742A09BC1EB6}" dt="2022-12-14T03:52:16.516" v="1009"/>
          <ac:graphicFrameMkLst>
            <pc:docMk/>
            <pc:sldMk cId="520889695" sldId="270"/>
            <ac:graphicFrameMk id="5" creationId="{0808C8FA-11F2-FC8B-11FF-0B0A62E9F0CA}"/>
          </ac:graphicFrameMkLst>
        </pc:graphicFrameChg>
        <pc:graphicFrameChg chg="add del">
          <ac:chgData name="Yash Patel" userId="59badc226986c46d" providerId="Windows Live" clId="Web-{3E54A254-C78F-45DF-86E4-742A09BC1EB6}" dt="2022-12-14T03:58:22.462" v="1164"/>
          <ac:graphicFrameMkLst>
            <pc:docMk/>
            <pc:sldMk cId="520889695" sldId="270"/>
            <ac:graphicFrameMk id="1520" creationId="{1FB3419C-DA4D-A5E6-3950-9277F1062723}"/>
          </ac:graphicFrameMkLst>
        </pc:graphicFrameChg>
        <pc:graphicFrameChg chg="add mod modGraphic">
          <ac:chgData name="Yash Patel" userId="59badc226986c46d" providerId="Windows Live" clId="Web-{3E54A254-C78F-45DF-86E4-742A09BC1EB6}" dt="2022-12-14T04:01:01.550" v="1177" actId="14100"/>
          <ac:graphicFrameMkLst>
            <pc:docMk/>
            <pc:sldMk cId="520889695" sldId="270"/>
            <ac:graphicFrameMk id="1539" creationId="{61528145-9BF4-957F-6712-C0925FAC2459}"/>
          </ac:graphicFrameMkLst>
        </pc:graphicFrameChg>
      </pc:sldChg>
    </pc:docChg>
  </pc:docChgLst>
  <pc:docChgLst>
    <pc:chgData name="Yash Patel" userId="59badc226986c46d" providerId="Windows Live" clId="Web-{5D07F03F-58C2-4502-8956-8EE6619CB5B4}"/>
    <pc:docChg chg="addSld modSld">
      <pc:chgData name="Yash Patel" userId="59badc226986c46d" providerId="Windows Live" clId="Web-{5D07F03F-58C2-4502-8956-8EE6619CB5B4}" dt="2022-12-21T21:18:30.438" v="246" actId="1076"/>
      <pc:docMkLst>
        <pc:docMk/>
      </pc:docMkLst>
      <pc:sldChg chg="addSp delSp modSp">
        <pc:chgData name="Yash Patel" userId="59badc226986c46d" providerId="Windows Live" clId="Web-{5D07F03F-58C2-4502-8956-8EE6619CB5B4}" dt="2022-12-21T20:52:03.985" v="17"/>
        <pc:sldMkLst>
          <pc:docMk/>
          <pc:sldMk cId="1507162395" sldId="269"/>
        </pc:sldMkLst>
        <pc:spChg chg="mod">
          <ac:chgData name="Yash Patel" userId="59badc226986c46d" providerId="Windows Live" clId="Web-{5D07F03F-58C2-4502-8956-8EE6619CB5B4}" dt="2022-12-21T20:47:08.356" v="13" actId="20577"/>
          <ac:spMkLst>
            <pc:docMk/>
            <pc:sldMk cId="1507162395" sldId="269"/>
            <ac:spMk id="2" creationId="{C77E453F-D183-21FA-3504-F5AFE2832949}"/>
          </ac:spMkLst>
        </pc:spChg>
        <pc:spChg chg="del">
          <ac:chgData name="Yash Patel" userId="59badc226986c46d" providerId="Windows Live" clId="Web-{5D07F03F-58C2-4502-8956-8EE6619CB5B4}" dt="2022-12-21T20:46:45.416" v="12"/>
          <ac:spMkLst>
            <pc:docMk/>
            <pc:sldMk cId="1507162395" sldId="269"/>
            <ac:spMk id="3" creationId="{6AFDAE2D-9496-4966-B0C3-C9E9E8738F70}"/>
          </ac:spMkLst>
        </pc:spChg>
        <pc:spChg chg="add del mod">
          <ac:chgData name="Yash Patel" userId="59badc226986c46d" providerId="Windows Live" clId="Web-{5D07F03F-58C2-4502-8956-8EE6619CB5B4}" dt="2022-12-21T20:52:03.985" v="17"/>
          <ac:spMkLst>
            <pc:docMk/>
            <pc:sldMk cId="1507162395" sldId="269"/>
            <ac:spMk id="6" creationId="{5BF7796B-B6A1-FB49-9013-068A0ACC5A67}"/>
          </ac:spMkLst>
        </pc:spChg>
        <pc:picChg chg="add del mod ord">
          <ac:chgData name="Yash Patel" userId="59badc226986c46d" providerId="Windows Live" clId="Web-{5D07F03F-58C2-4502-8956-8EE6619CB5B4}" dt="2022-12-21T20:52:03.985" v="17"/>
          <ac:picMkLst>
            <pc:docMk/>
            <pc:sldMk cId="1507162395" sldId="269"/>
            <ac:picMk id="4" creationId="{8180F5FA-A245-F9C9-E4E2-41A2B9F11F24}"/>
          </ac:picMkLst>
        </pc:picChg>
      </pc:sldChg>
      <pc:sldChg chg="addSp delSp modSp new mod modClrScheme chgLayout">
        <pc:chgData name="Yash Patel" userId="59badc226986c46d" providerId="Windows Live" clId="Web-{5D07F03F-58C2-4502-8956-8EE6619CB5B4}" dt="2022-12-21T20:59:12.530" v="36" actId="14100"/>
        <pc:sldMkLst>
          <pc:docMk/>
          <pc:sldMk cId="2844003460" sldId="273"/>
        </pc:sldMkLst>
        <pc:spChg chg="mod ord">
          <ac:chgData name="Yash Patel" userId="59badc226986c46d" providerId="Windows Live" clId="Web-{5D07F03F-58C2-4502-8956-8EE6619CB5B4}" dt="2022-12-21T20:58:46.591" v="31" actId="20577"/>
          <ac:spMkLst>
            <pc:docMk/>
            <pc:sldMk cId="2844003460" sldId="273"/>
            <ac:spMk id="2" creationId="{47073115-3C40-6228-51DE-B4DD71BEF41A}"/>
          </ac:spMkLst>
        </pc:spChg>
        <pc:spChg chg="del mod ord">
          <ac:chgData name="Yash Patel" userId="59badc226986c46d" providerId="Windows Live" clId="Web-{5D07F03F-58C2-4502-8956-8EE6619CB5B4}" dt="2022-12-21T20:58:56.279" v="32"/>
          <ac:spMkLst>
            <pc:docMk/>
            <pc:sldMk cId="2844003460" sldId="273"/>
            <ac:spMk id="3" creationId="{9E42C042-B0E6-0277-D2C5-FD199B7C61A7}"/>
          </ac:spMkLst>
        </pc:spChg>
        <pc:picChg chg="add mod ord">
          <ac:chgData name="Yash Patel" userId="59badc226986c46d" providerId="Windows Live" clId="Web-{5D07F03F-58C2-4502-8956-8EE6619CB5B4}" dt="2022-12-21T20:59:12.530" v="36" actId="14100"/>
          <ac:picMkLst>
            <pc:docMk/>
            <pc:sldMk cId="2844003460" sldId="273"/>
            <ac:picMk id="4" creationId="{CA7CDF92-EC94-673F-8C64-F20C21EFD13C}"/>
          </ac:picMkLst>
        </pc:picChg>
      </pc:sldChg>
      <pc:sldChg chg="addSp delSp modSp new mod modClrScheme chgLayout">
        <pc:chgData name="Yash Patel" userId="59badc226986c46d" providerId="Windows Live" clId="Web-{5D07F03F-58C2-4502-8956-8EE6619CB5B4}" dt="2022-12-21T21:09:01.586" v="150" actId="14100"/>
        <pc:sldMkLst>
          <pc:docMk/>
          <pc:sldMk cId="2931088233" sldId="274"/>
        </pc:sldMkLst>
        <pc:spChg chg="mod ord">
          <ac:chgData name="Yash Patel" userId="59badc226986c46d" providerId="Windows Live" clId="Web-{5D07F03F-58C2-4502-8956-8EE6619CB5B4}" dt="2022-12-21T21:06:50.139" v="70" actId="20577"/>
          <ac:spMkLst>
            <pc:docMk/>
            <pc:sldMk cId="2931088233" sldId="274"/>
            <ac:spMk id="2" creationId="{E5354AD3-CD06-D870-F23B-055AA716D840}"/>
          </ac:spMkLst>
        </pc:spChg>
        <pc:spChg chg="del mod ord">
          <ac:chgData name="Yash Patel" userId="59badc226986c46d" providerId="Windows Live" clId="Web-{5D07F03F-58C2-4502-8956-8EE6619CB5B4}" dt="2022-12-21T21:08:44.022" v="148"/>
          <ac:spMkLst>
            <pc:docMk/>
            <pc:sldMk cId="2931088233" sldId="274"/>
            <ac:spMk id="3" creationId="{1A8C165D-9107-B684-C369-73583542E4D2}"/>
          </ac:spMkLst>
        </pc:spChg>
        <pc:spChg chg="add del mod ord">
          <ac:chgData name="Yash Patel" userId="59badc226986c46d" providerId="Windows Live" clId="Web-{5D07F03F-58C2-4502-8956-8EE6619CB5B4}" dt="2022-12-21T21:05:46.572" v="58"/>
          <ac:spMkLst>
            <pc:docMk/>
            <pc:sldMk cId="2931088233" sldId="274"/>
            <ac:spMk id="4" creationId="{5DBA597B-4F60-4CFE-5D8E-A4452EB2790A}"/>
          </ac:spMkLst>
        </pc:spChg>
        <pc:spChg chg="add del mod ord">
          <ac:chgData name="Yash Patel" userId="59badc226986c46d" providerId="Windows Live" clId="Web-{5D07F03F-58C2-4502-8956-8EE6619CB5B4}" dt="2022-12-21T21:05:46.572" v="58"/>
          <ac:spMkLst>
            <pc:docMk/>
            <pc:sldMk cId="2931088233" sldId="274"/>
            <ac:spMk id="5" creationId="{FFD2F1F9-F3DB-7EF2-2A3F-70ED6B72EAB3}"/>
          </ac:spMkLst>
        </pc:spChg>
        <pc:spChg chg="add del mod ord">
          <ac:chgData name="Yash Patel" userId="59badc226986c46d" providerId="Windows Live" clId="Web-{5D07F03F-58C2-4502-8956-8EE6619CB5B4}" dt="2022-12-21T21:05:46.572" v="58"/>
          <ac:spMkLst>
            <pc:docMk/>
            <pc:sldMk cId="2931088233" sldId="274"/>
            <ac:spMk id="6" creationId="{FDB247BD-2CCE-9777-D39B-2B5E9B722AD8}"/>
          </ac:spMkLst>
        </pc:spChg>
        <pc:graphicFrameChg chg="add mod">
          <ac:chgData name="Yash Patel" userId="59badc226986c46d" providerId="Windows Live" clId="Web-{5D07F03F-58C2-4502-8956-8EE6619CB5B4}" dt="2022-12-21T21:09:01.586" v="150" actId="14100"/>
          <ac:graphicFrameMkLst>
            <pc:docMk/>
            <pc:sldMk cId="2931088233" sldId="274"/>
            <ac:graphicFrameMk id="7" creationId="{4CE13EAC-E90C-DA30-7DFD-D61BFDFF8A3B}"/>
          </ac:graphicFrameMkLst>
        </pc:graphicFrameChg>
      </pc:sldChg>
      <pc:sldChg chg="addSp delSp modSp new mod setBg">
        <pc:chgData name="Yash Patel" userId="59badc226986c46d" providerId="Windows Live" clId="Web-{5D07F03F-58C2-4502-8956-8EE6619CB5B4}" dt="2022-12-21T21:12:04.801" v="225"/>
        <pc:sldMkLst>
          <pc:docMk/>
          <pc:sldMk cId="3067361966" sldId="275"/>
        </pc:sldMkLst>
        <pc:spChg chg="mod">
          <ac:chgData name="Yash Patel" userId="59badc226986c46d" providerId="Windows Live" clId="Web-{5D07F03F-58C2-4502-8956-8EE6619CB5B4}" dt="2022-12-21T21:12:04.801" v="225"/>
          <ac:spMkLst>
            <pc:docMk/>
            <pc:sldMk cId="3067361966" sldId="275"/>
            <ac:spMk id="2" creationId="{E087B8E4-B85B-37B5-EBDE-57EFB71D3C28}"/>
          </ac:spMkLst>
        </pc:spChg>
        <pc:spChg chg="del mod">
          <ac:chgData name="Yash Patel" userId="59badc226986c46d" providerId="Windows Live" clId="Web-{5D07F03F-58C2-4502-8956-8EE6619CB5B4}" dt="2022-12-21T21:10:54.921" v="218"/>
          <ac:spMkLst>
            <pc:docMk/>
            <pc:sldMk cId="3067361966" sldId="275"/>
            <ac:spMk id="3" creationId="{5E2F3F78-8468-B97B-0EE6-B4A3AF694DB7}"/>
          </ac:spMkLst>
        </pc:spChg>
        <pc:spChg chg="add del">
          <ac:chgData name="Yash Patel" userId="59badc226986c46d" providerId="Windows Live" clId="Web-{5D07F03F-58C2-4502-8956-8EE6619CB5B4}" dt="2022-12-21T21:12:04.801" v="225"/>
          <ac:spMkLst>
            <pc:docMk/>
            <pc:sldMk cId="3067361966" sldId="275"/>
            <ac:spMk id="10" creationId="{5A0118C5-4F8D-4CF4-BADD-53FEACC6C42A}"/>
          </ac:spMkLst>
        </pc:spChg>
        <pc:spChg chg="add del">
          <ac:chgData name="Yash Patel" userId="59badc226986c46d" providerId="Windows Live" clId="Web-{5D07F03F-58C2-4502-8956-8EE6619CB5B4}" dt="2022-12-21T21:12:04.801" v="225"/>
          <ac:spMkLst>
            <pc:docMk/>
            <pc:sldMk cId="3067361966" sldId="275"/>
            <ac:spMk id="16" creationId="{CAEBFCD5-5356-4326-8D39-8235A46CD7B2}"/>
          </ac:spMkLst>
        </pc:spChg>
        <pc:spChg chg="add del">
          <ac:chgData name="Yash Patel" userId="59badc226986c46d" providerId="Windows Live" clId="Web-{5D07F03F-58C2-4502-8956-8EE6619CB5B4}" dt="2022-12-21T21:12:04.801" v="225"/>
          <ac:spMkLst>
            <pc:docMk/>
            <pc:sldMk cId="3067361966" sldId="275"/>
            <ac:spMk id="59" creationId="{5A0118C5-4F8D-4CF4-BADD-53FEACC6C42A}"/>
          </ac:spMkLst>
        </pc:spChg>
        <pc:spChg chg="add del">
          <ac:chgData name="Yash Patel" userId="59badc226986c46d" providerId="Windows Live" clId="Web-{5D07F03F-58C2-4502-8956-8EE6619CB5B4}" dt="2022-12-21T21:12:04.801" v="225"/>
          <ac:spMkLst>
            <pc:docMk/>
            <pc:sldMk cId="3067361966" sldId="275"/>
            <ac:spMk id="61" creationId="{3C1D1FA3-6212-4B97-9B1E-C7F81247C2B9}"/>
          </ac:spMkLst>
        </pc:spChg>
        <pc:spChg chg="add del">
          <ac:chgData name="Yash Patel" userId="59badc226986c46d" providerId="Windows Live" clId="Web-{5D07F03F-58C2-4502-8956-8EE6619CB5B4}" dt="2022-12-21T21:12:04.801" v="225"/>
          <ac:spMkLst>
            <pc:docMk/>
            <pc:sldMk cId="3067361966" sldId="275"/>
            <ac:spMk id="63" creationId="{11C51958-04D4-4687-95A2-95DCDCF47464}"/>
          </ac:spMkLst>
        </pc:spChg>
        <pc:spChg chg="add del">
          <ac:chgData name="Yash Patel" userId="59badc226986c46d" providerId="Windows Live" clId="Web-{5D07F03F-58C2-4502-8956-8EE6619CB5B4}" dt="2022-12-21T21:12:04.801" v="225"/>
          <ac:spMkLst>
            <pc:docMk/>
            <pc:sldMk cId="3067361966" sldId="275"/>
            <ac:spMk id="65" creationId="{79AFCB35-9C04-4524-A0B1-57FF6865D013}"/>
          </ac:spMkLst>
        </pc:spChg>
        <pc:spChg chg="add del">
          <ac:chgData name="Yash Patel" userId="59badc226986c46d" providerId="Windows Live" clId="Web-{5D07F03F-58C2-4502-8956-8EE6619CB5B4}" dt="2022-12-21T21:12:04.801" v="225"/>
          <ac:spMkLst>
            <pc:docMk/>
            <pc:sldMk cId="3067361966" sldId="275"/>
            <ac:spMk id="67" creationId="{D11AD2AD-0BA0-4DD3-8EEA-84686A0E718C}"/>
          </ac:spMkLst>
        </pc:spChg>
        <pc:grpChg chg="add del">
          <ac:chgData name="Yash Patel" userId="59badc226986c46d" providerId="Windows Live" clId="Web-{5D07F03F-58C2-4502-8956-8EE6619CB5B4}" dt="2022-12-21T21:12:04.801" v="225"/>
          <ac:grpSpMkLst>
            <pc:docMk/>
            <pc:sldMk cId="3067361966" sldId="275"/>
            <ac:grpSpMk id="12" creationId="{89C6B508-0B2C-4D80-99F6-BC8C9C69341A}"/>
          </ac:grpSpMkLst>
        </pc:grpChg>
        <pc:grpChg chg="add del">
          <ac:chgData name="Yash Patel" userId="59badc226986c46d" providerId="Windows Live" clId="Web-{5D07F03F-58C2-4502-8956-8EE6619CB5B4}" dt="2022-12-21T21:12:04.801" v="225"/>
          <ac:grpSpMkLst>
            <pc:docMk/>
            <pc:sldMk cId="3067361966" sldId="275"/>
            <ac:grpSpMk id="18" creationId="{6B67BE95-96EF-433C-9F29-B0732AA6B6AC}"/>
          </ac:grpSpMkLst>
        </pc:grpChg>
        <pc:grpChg chg="add del">
          <ac:chgData name="Yash Patel" userId="59badc226986c46d" providerId="Windows Live" clId="Web-{5D07F03F-58C2-4502-8956-8EE6619CB5B4}" dt="2022-12-21T21:12:04.801" v="225"/>
          <ac:grpSpMkLst>
            <pc:docMk/>
            <pc:sldMk cId="3067361966" sldId="275"/>
            <ac:grpSpMk id="22" creationId="{36C5CE76-F42E-4B75-84C4-A9B2C8CE8379}"/>
          </ac:grpSpMkLst>
        </pc:grpChg>
        <pc:grpChg chg="add del">
          <ac:chgData name="Yash Patel" userId="59badc226986c46d" providerId="Windows Live" clId="Web-{5D07F03F-58C2-4502-8956-8EE6619CB5B4}" dt="2022-12-21T21:12:04.801" v="225"/>
          <ac:grpSpMkLst>
            <pc:docMk/>
            <pc:sldMk cId="3067361966" sldId="275"/>
            <ac:grpSpMk id="26" creationId="{D6E8B984-55B9-4A62-A043-997D00F0AE09}"/>
          </ac:grpSpMkLst>
        </pc:grpChg>
        <pc:grpChg chg="add del">
          <ac:chgData name="Yash Patel" userId="59badc226986c46d" providerId="Windows Live" clId="Web-{5D07F03F-58C2-4502-8956-8EE6619CB5B4}" dt="2022-12-21T21:12:04.801" v="225"/>
          <ac:grpSpMkLst>
            <pc:docMk/>
            <pc:sldMk cId="3067361966" sldId="275"/>
            <ac:grpSpMk id="41" creationId="{DDFA5A3F-B050-4826-ACB4-F634DD12C7BC}"/>
          </ac:grpSpMkLst>
        </pc:grpChg>
        <pc:grpChg chg="add del">
          <ac:chgData name="Yash Patel" userId="59badc226986c46d" providerId="Windows Live" clId="Web-{5D07F03F-58C2-4502-8956-8EE6619CB5B4}" dt="2022-12-21T21:12:04.801" v="225"/>
          <ac:grpSpMkLst>
            <pc:docMk/>
            <pc:sldMk cId="3067361966" sldId="275"/>
            <ac:grpSpMk id="69" creationId="{0C156BF8-7FF7-440F-BE2B-417DFFE8BFA5}"/>
          </ac:grpSpMkLst>
        </pc:grpChg>
        <pc:graphicFrameChg chg="add mod modGraphic">
          <ac:chgData name="Yash Patel" userId="59badc226986c46d" providerId="Windows Live" clId="Web-{5D07F03F-58C2-4502-8956-8EE6619CB5B4}" dt="2022-12-21T21:12:04.801" v="225"/>
          <ac:graphicFrameMkLst>
            <pc:docMk/>
            <pc:sldMk cId="3067361966" sldId="275"/>
            <ac:graphicFrameMk id="5" creationId="{593168D5-26CB-7B9E-9AF2-3AD6756DC0E4}"/>
          </ac:graphicFrameMkLst>
        </pc:graphicFrameChg>
      </pc:sldChg>
      <pc:sldChg chg="addSp modSp new">
        <pc:chgData name="Yash Patel" userId="59badc226986c46d" providerId="Windows Live" clId="Web-{5D07F03F-58C2-4502-8956-8EE6619CB5B4}" dt="2022-12-21T21:18:30.438" v="246" actId="1076"/>
        <pc:sldMkLst>
          <pc:docMk/>
          <pc:sldMk cId="1978299400" sldId="276"/>
        </pc:sldMkLst>
        <pc:spChg chg="mod">
          <ac:chgData name="Yash Patel" userId="59badc226986c46d" providerId="Windows Live" clId="Web-{5D07F03F-58C2-4502-8956-8EE6619CB5B4}" dt="2022-12-21T21:16:22.367" v="230" actId="20577"/>
          <ac:spMkLst>
            <pc:docMk/>
            <pc:sldMk cId="1978299400" sldId="276"/>
            <ac:spMk id="2" creationId="{F045296A-D958-FC90-000D-C865D9C538BE}"/>
          </ac:spMkLst>
        </pc:spChg>
        <pc:spChg chg="mod">
          <ac:chgData name="Yash Patel" userId="59badc226986c46d" providerId="Windows Live" clId="Web-{5D07F03F-58C2-4502-8956-8EE6619CB5B4}" dt="2022-12-21T21:18:13.515" v="242" actId="20577"/>
          <ac:spMkLst>
            <pc:docMk/>
            <pc:sldMk cId="1978299400" sldId="276"/>
            <ac:spMk id="3" creationId="{A669C5D4-B9D1-400A-9255-DC7522223F29}"/>
          </ac:spMkLst>
        </pc:spChg>
        <pc:picChg chg="add mod">
          <ac:chgData name="Yash Patel" userId="59badc226986c46d" providerId="Windows Live" clId="Web-{5D07F03F-58C2-4502-8956-8EE6619CB5B4}" dt="2022-12-21T21:18:30.438" v="246" actId="1076"/>
          <ac:picMkLst>
            <pc:docMk/>
            <pc:sldMk cId="1978299400" sldId="276"/>
            <ac:picMk id="4" creationId="{81600241-48A1-05D7-1D7C-2BF5059470B0}"/>
          </ac:picMkLst>
        </pc:picChg>
      </pc:sldChg>
    </pc:docChg>
  </pc:docChgLst>
</pc:chgInfo>
</file>

<file path=ppt/diagrams/_rels/data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3813E2-584E-40F3-A241-5B2C974AD33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ACEC17D-E419-4F4C-B4A2-055815D80463}">
      <dgm:prSet/>
      <dgm:spPr/>
      <dgm:t>
        <a:bodyPr/>
        <a:lstStyle/>
        <a:p>
          <a:r>
            <a:rPr lang="en-US"/>
            <a:t>Technical</a:t>
          </a:r>
        </a:p>
      </dgm:t>
    </dgm:pt>
    <dgm:pt modelId="{50A13404-7B55-4AFF-8AFF-EACD13A3A6F8}" type="parTrans" cxnId="{181A333B-76CB-46EC-8824-D7BFF733FC65}">
      <dgm:prSet/>
      <dgm:spPr/>
      <dgm:t>
        <a:bodyPr/>
        <a:lstStyle/>
        <a:p>
          <a:endParaRPr lang="en-US"/>
        </a:p>
      </dgm:t>
    </dgm:pt>
    <dgm:pt modelId="{35BC7274-7ADD-4845-B51B-332955EF70C1}" type="sibTrans" cxnId="{181A333B-76CB-46EC-8824-D7BFF733FC65}">
      <dgm:prSet/>
      <dgm:spPr/>
      <dgm:t>
        <a:bodyPr/>
        <a:lstStyle/>
        <a:p>
          <a:endParaRPr lang="en-US"/>
        </a:p>
      </dgm:t>
    </dgm:pt>
    <dgm:pt modelId="{1E6BB1BD-9939-443C-8C8A-A6A3C9A34136}">
      <dgm:prSet/>
      <dgm:spPr/>
      <dgm:t>
        <a:bodyPr/>
        <a:lstStyle/>
        <a:p>
          <a:r>
            <a:rPr lang="en-US"/>
            <a:t>Economical</a:t>
          </a:r>
        </a:p>
      </dgm:t>
    </dgm:pt>
    <dgm:pt modelId="{59109859-5AC3-4B28-8508-88D656347656}" type="parTrans" cxnId="{069F5050-2D90-44ED-AC3D-D0CC692F1E3A}">
      <dgm:prSet/>
      <dgm:spPr/>
      <dgm:t>
        <a:bodyPr/>
        <a:lstStyle/>
        <a:p>
          <a:endParaRPr lang="en-US"/>
        </a:p>
      </dgm:t>
    </dgm:pt>
    <dgm:pt modelId="{A7BF8256-2618-40AF-B12C-A3B3B39B9CEB}" type="sibTrans" cxnId="{069F5050-2D90-44ED-AC3D-D0CC692F1E3A}">
      <dgm:prSet/>
      <dgm:spPr/>
      <dgm:t>
        <a:bodyPr/>
        <a:lstStyle/>
        <a:p>
          <a:endParaRPr lang="en-US"/>
        </a:p>
      </dgm:t>
    </dgm:pt>
    <dgm:pt modelId="{F75C0E50-11C6-4509-B19C-A25D569EAA56}">
      <dgm:prSet/>
      <dgm:spPr/>
      <dgm:t>
        <a:bodyPr/>
        <a:lstStyle/>
        <a:p>
          <a:r>
            <a:rPr lang="en-US"/>
            <a:t>Organizational</a:t>
          </a:r>
        </a:p>
      </dgm:t>
    </dgm:pt>
    <dgm:pt modelId="{8901660D-FB9A-411D-9433-E889F1A0B40E}" type="parTrans" cxnId="{F623B598-D071-480A-8CD7-97C4047C973B}">
      <dgm:prSet/>
      <dgm:spPr/>
      <dgm:t>
        <a:bodyPr/>
        <a:lstStyle/>
        <a:p>
          <a:endParaRPr lang="en-US"/>
        </a:p>
      </dgm:t>
    </dgm:pt>
    <dgm:pt modelId="{225F181C-4D9B-4EB5-90D6-39823E178F12}" type="sibTrans" cxnId="{F623B598-D071-480A-8CD7-97C4047C973B}">
      <dgm:prSet/>
      <dgm:spPr/>
      <dgm:t>
        <a:bodyPr/>
        <a:lstStyle/>
        <a:p>
          <a:endParaRPr lang="en-US"/>
        </a:p>
      </dgm:t>
    </dgm:pt>
    <dgm:pt modelId="{C572A42B-E6DE-44BB-9E67-8B501CC71C92}" type="pres">
      <dgm:prSet presAssocID="{F63813E2-584E-40F3-A241-5B2C974AD334}" presName="hierChild1" presStyleCnt="0">
        <dgm:presLayoutVars>
          <dgm:chPref val="1"/>
          <dgm:dir/>
          <dgm:animOne val="branch"/>
          <dgm:animLvl val="lvl"/>
          <dgm:resizeHandles/>
        </dgm:presLayoutVars>
      </dgm:prSet>
      <dgm:spPr/>
    </dgm:pt>
    <dgm:pt modelId="{A0C2BC00-698A-4CDB-B30C-26542AA942E4}" type="pres">
      <dgm:prSet presAssocID="{0ACEC17D-E419-4F4C-B4A2-055815D80463}" presName="hierRoot1" presStyleCnt="0"/>
      <dgm:spPr/>
    </dgm:pt>
    <dgm:pt modelId="{8B7CD8C0-AD00-4606-80AF-4227FE1AD63A}" type="pres">
      <dgm:prSet presAssocID="{0ACEC17D-E419-4F4C-B4A2-055815D80463}" presName="composite" presStyleCnt="0"/>
      <dgm:spPr/>
    </dgm:pt>
    <dgm:pt modelId="{0762454C-A40B-43BA-AD4C-4C8CA5863AD8}" type="pres">
      <dgm:prSet presAssocID="{0ACEC17D-E419-4F4C-B4A2-055815D80463}" presName="background" presStyleLbl="node0" presStyleIdx="0" presStyleCnt="3"/>
      <dgm:spPr/>
    </dgm:pt>
    <dgm:pt modelId="{545B1585-B3AF-485F-B165-386C0AE1CB01}" type="pres">
      <dgm:prSet presAssocID="{0ACEC17D-E419-4F4C-B4A2-055815D80463}" presName="text" presStyleLbl="fgAcc0" presStyleIdx="0" presStyleCnt="3">
        <dgm:presLayoutVars>
          <dgm:chPref val="3"/>
        </dgm:presLayoutVars>
      </dgm:prSet>
      <dgm:spPr/>
    </dgm:pt>
    <dgm:pt modelId="{33AA5CB9-DD8F-4953-BFD4-4458478A97A8}" type="pres">
      <dgm:prSet presAssocID="{0ACEC17D-E419-4F4C-B4A2-055815D80463}" presName="hierChild2" presStyleCnt="0"/>
      <dgm:spPr/>
    </dgm:pt>
    <dgm:pt modelId="{9552F382-9CC2-4258-B298-94816FC08775}" type="pres">
      <dgm:prSet presAssocID="{1E6BB1BD-9939-443C-8C8A-A6A3C9A34136}" presName="hierRoot1" presStyleCnt="0"/>
      <dgm:spPr/>
    </dgm:pt>
    <dgm:pt modelId="{93AA719B-388F-41AE-9FBD-80FC3C7417B8}" type="pres">
      <dgm:prSet presAssocID="{1E6BB1BD-9939-443C-8C8A-A6A3C9A34136}" presName="composite" presStyleCnt="0"/>
      <dgm:spPr/>
    </dgm:pt>
    <dgm:pt modelId="{75FB0850-F599-47D7-8C58-D653DDC12450}" type="pres">
      <dgm:prSet presAssocID="{1E6BB1BD-9939-443C-8C8A-A6A3C9A34136}" presName="background" presStyleLbl="node0" presStyleIdx="1" presStyleCnt="3"/>
      <dgm:spPr/>
    </dgm:pt>
    <dgm:pt modelId="{92EBEAD8-7876-4FD1-B1A7-0047086A991B}" type="pres">
      <dgm:prSet presAssocID="{1E6BB1BD-9939-443C-8C8A-A6A3C9A34136}" presName="text" presStyleLbl="fgAcc0" presStyleIdx="1" presStyleCnt="3">
        <dgm:presLayoutVars>
          <dgm:chPref val="3"/>
        </dgm:presLayoutVars>
      </dgm:prSet>
      <dgm:spPr/>
    </dgm:pt>
    <dgm:pt modelId="{B59FABE9-B85E-4B2C-AFDB-C8439F7B5E72}" type="pres">
      <dgm:prSet presAssocID="{1E6BB1BD-9939-443C-8C8A-A6A3C9A34136}" presName="hierChild2" presStyleCnt="0"/>
      <dgm:spPr/>
    </dgm:pt>
    <dgm:pt modelId="{6CB09C5D-BFE0-43BC-8A20-3C019700313E}" type="pres">
      <dgm:prSet presAssocID="{F75C0E50-11C6-4509-B19C-A25D569EAA56}" presName="hierRoot1" presStyleCnt="0"/>
      <dgm:spPr/>
    </dgm:pt>
    <dgm:pt modelId="{B1BA7151-9679-4C8B-BD99-CB58255B9F50}" type="pres">
      <dgm:prSet presAssocID="{F75C0E50-11C6-4509-B19C-A25D569EAA56}" presName="composite" presStyleCnt="0"/>
      <dgm:spPr/>
    </dgm:pt>
    <dgm:pt modelId="{3ADBB8BB-0A53-4E98-A674-AAEB9DA785EB}" type="pres">
      <dgm:prSet presAssocID="{F75C0E50-11C6-4509-B19C-A25D569EAA56}" presName="background" presStyleLbl="node0" presStyleIdx="2" presStyleCnt="3"/>
      <dgm:spPr/>
    </dgm:pt>
    <dgm:pt modelId="{BD2CCE38-9986-4EDD-86BD-35C9D4CEC06A}" type="pres">
      <dgm:prSet presAssocID="{F75C0E50-11C6-4509-B19C-A25D569EAA56}" presName="text" presStyleLbl="fgAcc0" presStyleIdx="2" presStyleCnt="3">
        <dgm:presLayoutVars>
          <dgm:chPref val="3"/>
        </dgm:presLayoutVars>
      </dgm:prSet>
      <dgm:spPr/>
    </dgm:pt>
    <dgm:pt modelId="{5E0BFAE1-08ED-446E-BDF2-1C4F0B2778EC}" type="pres">
      <dgm:prSet presAssocID="{F75C0E50-11C6-4509-B19C-A25D569EAA56}" presName="hierChild2" presStyleCnt="0"/>
      <dgm:spPr/>
    </dgm:pt>
  </dgm:ptLst>
  <dgm:cxnLst>
    <dgm:cxn modelId="{ED48C508-8E17-4F7E-B333-32373465C1BA}" type="presOf" srcId="{F75C0E50-11C6-4509-B19C-A25D569EAA56}" destId="{BD2CCE38-9986-4EDD-86BD-35C9D4CEC06A}" srcOrd="0" destOrd="0" presId="urn:microsoft.com/office/officeart/2005/8/layout/hierarchy1"/>
    <dgm:cxn modelId="{620A7C0A-9130-4AFB-941B-FB4E7572211D}" type="presOf" srcId="{1E6BB1BD-9939-443C-8C8A-A6A3C9A34136}" destId="{92EBEAD8-7876-4FD1-B1A7-0047086A991B}" srcOrd="0" destOrd="0" presId="urn:microsoft.com/office/officeart/2005/8/layout/hierarchy1"/>
    <dgm:cxn modelId="{181A333B-76CB-46EC-8824-D7BFF733FC65}" srcId="{F63813E2-584E-40F3-A241-5B2C974AD334}" destId="{0ACEC17D-E419-4F4C-B4A2-055815D80463}" srcOrd="0" destOrd="0" parTransId="{50A13404-7B55-4AFF-8AFF-EACD13A3A6F8}" sibTransId="{35BC7274-7ADD-4845-B51B-332955EF70C1}"/>
    <dgm:cxn modelId="{F0E85063-2286-44F1-A1CE-713A80D467DD}" type="presOf" srcId="{F63813E2-584E-40F3-A241-5B2C974AD334}" destId="{C572A42B-E6DE-44BB-9E67-8B501CC71C92}" srcOrd="0" destOrd="0" presId="urn:microsoft.com/office/officeart/2005/8/layout/hierarchy1"/>
    <dgm:cxn modelId="{069F5050-2D90-44ED-AC3D-D0CC692F1E3A}" srcId="{F63813E2-584E-40F3-A241-5B2C974AD334}" destId="{1E6BB1BD-9939-443C-8C8A-A6A3C9A34136}" srcOrd="1" destOrd="0" parTransId="{59109859-5AC3-4B28-8508-88D656347656}" sibTransId="{A7BF8256-2618-40AF-B12C-A3B3B39B9CEB}"/>
    <dgm:cxn modelId="{F623B598-D071-480A-8CD7-97C4047C973B}" srcId="{F63813E2-584E-40F3-A241-5B2C974AD334}" destId="{F75C0E50-11C6-4509-B19C-A25D569EAA56}" srcOrd="2" destOrd="0" parTransId="{8901660D-FB9A-411D-9433-E889F1A0B40E}" sibTransId="{225F181C-4D9B-4EB5-90D6-39823E178F12}"/>
    <dgm:cxn modelId="{BD16E8C2-751F-4766-B3DD-2220BFA471A4}" type="presOf" srcId="{0ACEC17D-E419-4F4C-B4A2-055815D80463}" destId="{545B1585-B3AF-485F-B165-386C0AE1CB01}" srcOrd="0" destOrd="0" presId="urn:microsoft.com/office/officeart/2005/8/layout/hierarchy1"/>
    <dgm:cxn modelId="{EE62BDC7-CA38-4904-919A-E4658240D3B4}" type="presParOf" srcId="{C572A42B-E6DE-44BB-9E67-8B501CC71C92}" destId="{A0C2BC00-698A-4CDB-B30C-26542AA942E4}" srcOrd="0" destOrd="0" presId="urn:microsoft.com/office/officeart/2005/8/layout/hierarchy1"/>
    <dgm:cxn modelId="{4CA113B9-DF76-484A-8DCC-18B20635B4F6}" type="presParOf" srcId="{A0C2BC00-698A-4CDB-B30C-26542AA942E4}" destId="{8B7CD8C0-AD00-4606-80AF-4227FE1AD63A}" srcOrd="0" destOrd="0" presId="urn:microsoft.com/office/officeart/2005/8/layout/hierarchy1"/>
    <dgm:cxn modelId="{E13DB63E-4D51-4D8A-B925-33A2C3C35A27}" type="presParOf" srcId="{8B7CD8C0-AD00-4606-80AF-4227FE1AD63A}" destId="{0762454C-A40B-43BA-AD4C-4C8CA5863AD8}" srcOrd="0" destOrd="0" presId="urn:microsoft.com/office/officeart/2005/8/layout/hierarchy1"/>
    <dgm:cxn modelId="{80F2D294-02B6-4A71-8983-9F491B2392C6}" type="presParOf" srcId="{8B7CD8C0-AD00-4606-80AF-4227FE1AD63A}" destId="{545B1585-B3AF-485F-B165-386C0AE1CB01}" srcOrd="1" destOrd="0" presId="urn:microsoft.com/office/officeart/2005/8/layout/hierarchy1"/>
    <dgm:cxn modelId="{E7471B52-C616-4154-A8E1-749E24162E30}" type="presParOf" srcId="{A0C2BC00-698A-4CDB-B30C-26542AA942E4}" destId="{33AA5CB9-DD8F-4953-BFD4-4458478A97A8}" srcOrd="1" destOrd="0" presId="urn:microsoft.com/office/officeart/2005/8/layout/hierarchy1"/>
    <dgm:cxn modelId="{7E22E35C-A08F-4EA6-A923-A614959BC3C2}" type="presParOf" srcId="{C572A42B-E6DE-44BB-9E67-8B501CC71C92}" destId="{9552F382-9CC2-4258-B298-94816FC08775}" srcOrd="1" destOrd="0" presId="urn:microsoft.com/office/officeart/2005/8/layout/hierarchy1"/>
    <dgm:cxn modelId="{17A315DB-FA21-4622-8475-8A03A869BD31}" type="presParOf" srcId="{9552F382-9CC2-4258-B298-94816FC08775}" destId="{93AA719B-388F-41AE-9FBD-80FC3C7417B8}" srcOrd="0" destOrd="0" presId="urn:microsoft.com/office/officeart/2005/8/layout/hierarchy1"/>
    <dgm:cxn modelId="{1DFBDA60-B747-4C38-AD1E-FD7B496E306F}" type="presParOf" srcId="{93AA719B-388F-41AE-9FBD-80FC3C7417B8}" destId="{75FB0850-F599-47D7-8C58-D653DDC12450}" srcOrd="0" destOrd="0" presId="urn:microsoft.com/office/officeart/2005/8/layout/hierarchy1"/>
    <dgm:cxn modelId="{C1F6A2CA-6742-4E8B-BEE5-62290CE17B87}" type="presParOf" srcId="{93AA719B-388F-41AE-9FBD-80FC3C7417B8}" destId="{92EBEAD8-7876-4FD1-B1A7-0047086A991B}" srcOrd="1" destOrd="0" presId="urn:microsoft.com/office/officeart/2005/8/layout/hierarchy1"/>
    <dgm:cxn modelId="{994BB220-8AEB-44FD-B576-EB30F8747FC4}" type="presParOf" srcId="{9552F382-9CC2-4258-B298-94816FC08775}" destId="{B59FABE9-B85E-4B2C-AFDB-C8439F7B5E72}" srcOrd="1" destOrd="0" presId="urn:microsoft.com/office/officeart/2005/8/layout/hierarchy1"/>
    <dgm:cxn modelId="{860DBC52-757B-49FC-A5ED-A42A5F3F96DD}" type="presParOf" srcId="{C572A42B-E6DE-44BB-9E67-8B501CC71C92}" destId="{6CB09C5D-BFE0-43BC-8A20-3C019700313E}" srcOrd="2" destOrd="0" presId="urn:microsoft.com/office/officeart/2005/8/layout/hierarchy1"/>
    <dgm:cxn modelId="{22E65448-0A5F-4339-9BB6-66772B44C5C1}" type="presParOf" srcId="{6CB09C5D-BFE0-43BC-8A20-3C019700313E}" destId="{B1BA7151-9679-4C8B-BD99-CB58255B9F50}" srcOrd="0" destOrd="0" presId="urn:microsoft.com/office/officeart/2005/8/layout/hierarchy1"/>
    <dgm:cxn modelId="{FF5E54D3-3F17-44F1-88AF-62139F68D9B5}" type="presParOf" srcId="{B1BA7151-9679-4C8B-BD99-CB58255B9F50}" destId="{3ADBB8BB-0A53-4E98-A674-AAEB9DA785EB}" srcOrd="0" destOrd="0" presId="urn:microsoft.com/office/officeart/2005/8/layout/hierarchy1"/>
    <dgm:cxn modelId="{A257A507-5911-4F0B-89D4-3D0A2C2B6D8B}" type="presParOf" srcId="{B1BA7151-9679-4C8B-BD99-CB58255B9F50}" destId="{BD2CCE38-9986-4EDD-86BD-35C9D4CEC06A}" srcOrd="1" destOrd="0" presId="urn:microsoft.com/office/officeart/2005/8/layout/hierarchy1"/>
    <dgm:cxn modelId="{14506999-0739-4D60-AED0-28218A3C1CF5}" type="presParOf" srcId="{6CB09C5D-BFE0-43BC-8A20-3C019700313E}" destId="{5E0BFAE1-08ED-446E-BDF2-1C4F0B2778E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D0B2EE-54DA-4D06-BD84-604DE78ED187}"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AB2F8776-9CF0-4EBF-A608-B8BE24764E0B}">
      <dgm:prSet/>
      <dgm:spPr/>
      <dgm:t>
        <a:bodyPr/>
        <a:lstStyle/>
        <a:p>
          <a:r>
            <a:rPr lang="en-US"/>
            <a:t>Drivers </a:t>
          </a:r>
        </a:p>
      </dgm:t>
    </dgm:pt>
    <dgm:pt modelId="{AD07592D-ADF1-4DFC-97FB-5418A384DDC4}" type="parTrans" cxnId="{95E8340C-9104-430C-BA12-4DAAD15C5789}">
      <dgm:prSet/>
      <dgm:spPr/>
      <dgm:t>
        <a:bodyPr/>
        <a:lstStyle/>
        <a:p>
          <a:endParaRPr lang="en-US"/>
        </a:p>
      </dgm:t>
    </dgm:pt>
    <dgm:pt modelId="{A7BA07A8-F0C5-49DC-914F-237D2F13BEC2}" type="sibTrans" cxnId="{95E8340C-9104-430C-BA12-4DAAD15C5789}">
      <dgm:prSet/>
      <dgm:spPr/>
      <dgm:t>
        <a:bodyPr/>
        <a:lstStyle/>
        <a:p>
          <a:endParaRPr lang="en-US"/>
        </a:p>
      </dgm:t>
    </dgm:pt>
    <dgm:pt modelId="{73660C57-291F-4634-A24B-6788E1D86B5D}">
      <dgm:prSet/>
      <dgm:spPr/>
      <dgm:t>
        <a:bodyPr/>
        <a:lstStyle/>
        <a:p>
          <a:r>
            <a:rPr lang="en-US"/>
            <a:t>Riders</a:t>
          </a:r>
        </a:p>
      </dgm:t>
    </dgm:pt>
    <dgm:pt modelId="{B1104887-9F07-4416-83FA-8CF19E292ADC}" type="parTrans" cxnId="{EE528DD1-FF5C-4189-9AF8-1E5684CF8025}">
      <dgm:prSet/>
      <dgm:spPr/>
      <dgm:t>
        <a:bodyPr/>
        <a:lstStyle/>
        <a:p>
          <a:endParaRPr lang="en-US"/>
        </a:p>
      </dgm:t>
    </dgm:pt>
    <dgm:pt modelId="{72AC0627-82B8-4102-AEEB-C36EC2C636A0}" type="sibTrans" cxnId="{EE528DD1-FF5C-4189-9AF8-1E5684CF8025}">
      <dgm:prSet/>
      <dgm:spPr/>
      <dgm:t>
        <a:bodyPr/>
        <a:lstStyle/>
        <a:p>
          <a:endParaRPr lang="en-US"/>
        </a:p>
      </dgm:t>
    </dgm:pt>
    <dgm:pt modelId="{0D6702DE-B847-48FF-9C41-3C124BF1E0ED}">
      <dgm:prSet/>
      <dgm:spPr/>
      <dgm:t>
        <a:bodyPr/>
        <a:lstStyle/>
        <a:p>
          <a:r>
            <a:rPr lang="en-US"/>
            <a:t>Investors</a:t>
          </a:r>
        </a:p>
      </dgm:t>
    </dgm:pt>
    <dgm:pt modelId="{DF437AEB-5E3D-4DA9-987D-0D34E2FADC61}" type="parTrans" cxnId="{1E7FE641-487E-4B32-B99E-1820C7380980}">
      <dgm:prSet/>
      <dgm:spPr/>
      <dgm:t>
        <a:bodyPr/>
        <a:lstStyle/>
        <a:p>
          <a:endParaRPr lang="en-US"/>
        </a:p>
      </dgm:t>
    </dgm:pt>
    <dgm:pt modelId="{E50D775A-76E7-45AE-95DF-86D48E9737C6}" type="sibTrans" cxnId="{1E7FE641-487E-4B32-B99E-1820C7380980}">
      <dgm:prSet/>
      <dgm:spPr/>
      <dgm:t>
        <a:bodyPr/>
        <a:lstStyle/>
        <a:p>
          <a:endParaRPr lang="en-US"/>
        </a:p>
      </dgm:t>
    </dgm:pt>
    <dgm:pt modelId="{D9129BA2-5165-4C92-9FD0-4AD424F5011A}">
      <dgm:prSet/>
      <dgm:spPr/>
      <dgm:t>
        <a:bodyPr/>
        <a:lstStyle/>
        <a:p>
          <a:r>
            <a:rPr lang="en-US"/>
            <a:t>Map API providers</a:t>
          </a:r>
        </a:p>
      </dgm:t>
    </dgm:pt>
    <dgm:pt modelId="{D179D66D-317C-478C-8C79-05290244B726}" type="parTrans" cxnId="{64A085AA-D890-4638-8077-7971D304F2A9}">
      <dgm:prSet/>
      <dgm:spPr/>
      <dgm:t>
        <a:bodyPr/>
        <a:lstStyle/>
        <a:p>
          <a:endParaRPr lang="en-US"/>
        </a:p>
      </dgm:t>
    </dgm:pt>
    <dgm:pt modelId="{F9DDE6DF-1BC2-44A3-BE25-43723CF80285}" type="sibTrans" cxnId="{64A085AA-D890-4638-8077-7971D304F2A9}">
      <dgm:prSet/>
      <dgm:spPr/>
      <dgm:t>
        <a:bodyPr/>
        <a:lstStyle/>
        <a:p>
          <a:endParaRPr lang="en-US"/>
        </a:p>
      </dgm:t>
    </dgm:pt>
    <dgm:pt modelId="{F47C08B3-016F-46CF-A9E7-3C61E1B6DFD1}" type="pres">
      <dgm:prSet presAssocID="{04D0B2EE-54DA-4D06-BD84-604DE78ED187}" presName="linear" presStyleCnt="0">
        <dgm:presLayoutVars>
          <dgm:dir/>
          <dgm:animLvl val="lvl"/>
          <dgm:resizeHandles val="exact"/>
        </dgm:presLayoutVars>
      </dgm:prSet>
      <dgm:spPr/>
    </dgm:pt>
    <dgm:pt modelId="{DF12CE25-168F-4CC6-AADB-1B90F082C4DF}" type="pres">
      <dgm:prSet presAssocID="{AB2F8776-9CF0-4EBF-A608-B8BE24764E0B}" presName="parentLin" presStyleCnt="0"/>
      <dgm:spPr/>
    </dgm:pt>
    <dgm:pt modelId="{778F0E68-A56E-4124-96F5-E64CEB7295E5}" type="pres">
      <dgm:prSet presAssocID="{AB2F8776-9CF0-4EBF-A608-B8BE24764E0B}" presName="parentLeftMargin" presStyleLbl="node1" presStyleIdx="0" presStyleCnt="4"/>
      <dgm:spPr/>
    </dgm:pt>
    <dgm:pt modelId="{EE0781CC-A489-4155-BA04-B90E6403B058}" type="pres">
      <dgm:prSet presAssocID="{AB2F8776-9CF0-4EBF-A608-B8BE24764E0B}" presName="parentText" presStyleLbl="node1" presStyleIdx="0" presStyleCnt="4">
        <dgm:presLayoutVars>
          <dgm:chMax val="0"/>
          <dgm:bulletEnabled val="1"/>
        </dgm:presLayoutVars>
      </dgm:prSet>
      <dgm:spPr/>
    </dgm:pt>
    <dgm:pt modelId="{F0C50D50-C9F1-4F04-AF7C-C11781E8D345}" type="pres">
      <dgm:prSet presAssocID="{AB2F8776-9CF0-4EBF-A608-B8BE24764E0B}" presName="negativeSpace" presStyleCnt="0"/>
      <dgm:spPr/>
    </dgm:pt>
    <dgm:pt modelId="{FB8555F6-8F58-43AD-80DA-99E0FEAEBA24}" type="pres">
      <dgm:prSet presAssocID="{AB2F8776-9CF0-4EBF-A608-B8BE24764E0B}" presName="childText" presStyleLbl="conFgAcc1" presStyleIdx="0" presStyleCnt="4">
        <dgm:presLayoutVars>
          <dgm:bulletEnabled val="1"/>
        </dgm:presLayoutVars>
      </dgm:prSet>
      <dgm:spPr/>
    </dgm:pt>
    <dgm:pt modelId="{CEDF32A0-7FF0-4ACF-97B3-B47849251921}" type="pres">
      <dgm:prSet presAssocID="{A7BA07A8-F0C5-49DC-914F-237D2F13BEC2}" presName="spaceBetweenRectangles" presStyleCnt="0"/>
      <dgm:spPr/>
    </dgm:pt>
    <dgm:pt modelId="{4CB3E0CA-7681-4500-B96D-58B3DD6A096E}" type="pres">
      <dgm:prSet presAssocID="{73660C57-291F-4634-A24B-6788E1D86B5D}" presName="parentLin" presStyleCnt="0"/>
      <dgm:spPr/>
    </dgm:pt>
    <dgm:pt modelId="{1BD2F7E0-820C-4D1F-9160-B078E54D88A1}" type="pres">
      <dgm:prSet presAssocID="{73660C57-291F-4634-A24B-6788E1D86B5D}" presName="parentLeftMargin" presStyleLbl="node1" presStyleIdx="0" presStyleCnt="4"/>
      <dgm:spPr/>
    </dgm:pt>
    <dgm:pt modelId="{6DD4C9A3-B121-41D9-9C12-D799E222F892}" type="pres">
      <dgm:prSet presAssocID="{73660C57-291F-4634-A24B-6788E1D86B5D}" presName="parentText" presStyleLbl="node1" presStyleIdx="1" presStyleCnt="4">
        <dgm:presLayoutVars>
          <dgm:chMax val="0"/>
          <dgm:bulletEnabled val="1"/>
        </dgm:presLayoutVars>
      </dgm:prSet>
      <dgm:spPr/>
    </dgm:pt>
    <dgm:pt modelId="{CB97E1F4-C1ED-431B-985A-4426E6A8CABE}" type="pres">
      <dgm:prSet presAssocID="{73660C57-291F-4634-A24B-6788E1D86B5D}" presName="negativeSpace" presStyleCnt="0"/>
      <dgm:spPr/>
    </dgm:pt>
    <dgm:pt modelId="{1275BFA0-525C-447C-964F-E9FD3B99ED32}" type="pres">
      <dgm:prSet presAssocID="{73660C57-291F-4634-A24B-6788E1D86B5D}" presName="childText" presStyleLbl="conFgAcc1" presStyleIdx="1" presStyleCnt="4">
        <dgm:presLayoutVars>
          <dgm:bulletEnabled val="1"/>
        </dgm:presLayoutVars>
      </dgm:prSet>
      <dgm:spPr/>
    </dgm:pt>
    <dgm:pt modelId="{6F84B047-7C29-4279-87DE-3A24557A1FB9}" type="pres">
      <dgm:prSet presAssocID="{72AC0627-82B8-4102-AEEB-C36EC2C636A0}" presName="spaceBetweenRectangles" presStyleCnt="0"/>
      <dgm:spPr/>
    </dgm:pt>
    <dgm:pt modelId="{5BC9B6A0-D3D0-4027-8922-B98B581587A6}" type="pres">
      <dgm:prSet presAssocID="{0D6702DE-B847-48FF-9C41-3C124BF1E0ED}" presName="parentLin" presStyleCnt="0"/>
      <dgm:spPr/>
    </dgm:pt>
    <dgm:pt modelId="{52A71C22-467B-4CB5-AF76-37EDD35D2621}" type="pres">
      <dgm:prSet presAssocID="{0D6702DE-B847-48FF-9C41-3C124BF1E0ED}" presName="parentLeftMargin" presStyleLbl="node1" presStyleIdx="1" presStyleCnt="4"/>
      <dgm:spPr/>
    </dgm:pt>
    <dgm:pt modelId="{3C3D5B4D-1735-433B-B250-C5D9A0D729F6}" type="pres">
      <dgm:prSet presAssocID="{0D6702DE-B847-48FF-9C41-3C124BF1E0ED}" presName="parentText" presStyleLbl="node1" presStyleIdx="2" presStyleCnt="4">
        <dgm:presLayoutVars>
          <dgm:chMax val="0"/>
          <dgm:bulletEnabled val="1"/>
        </dgm:presLayoutVars>
      </dgm:prSet>
      <dgm:spPr/>
    </dgm:pt>
    <dgm:pt modelId="{667AB453-5181-4E73-9624-43CBDBF2B1DC}" type="pres">
      <dgm:prSet presAssocID="{0D6702DE-B847-48FF-9C41-3C124BF1E0ED}" presName="negativeSpace" presStyleCnt="0"/>
      <dgm:spPr/>
    </dgm:pt>
    <dgm:pt modelId="{9ACC5F32-183B-4DCF-908D-9D5F8BC861DD}" type="pres">
      <dgm:prSet presAssocID="{0D6702DE-B847-48FF-9C41-3C124BF1E0ED}" presName="childText" presStyleLbl="conFgAcc1" presStyleIdx="2" presStyleCnt="4">
        <dgm:presLayoutVars>
          <dgm:bulletEnabled val="1"/>
        </dgm:presLayoutVars>
      </dgm:prSet>
      <dgm:spPr/>
    </dgm:pt>
    <dgm:pt modelId="{19E4FE91-0758-429C-9F03-A4963FCA3AE0}" type="pres">
      <dgm:prSet presAssocID="{E50D775A-76E7-45AE-95DF-86D48E9737C6}" presName="spaceBetweenRectangles" presStyleCnt="0"/>
      <dgm:spPr/>
    </dgm:pt>
    <dgm:pt modelId="{6AAEE995-EEB9-4192-A381-BD79E96BBCC3}" type="pres">
      <dgm:prSet presAssocID="{D9129BA2-5165-4C92-9FD0-4AD424F5011A}" presName="parentLin" presStyleCnt="0"/>
      <dgm:spPr/>
    </dgm:pt>
    <dgm:pt modelId="{D9063FFD-8580-407D-B0D6-14130606CE7C}" type="pres">
      <dgm:prSet presAssocID="{D9129BA2-5165-4C92-9FD0-4AD424F5011A}" presName="parentLeftMargin" presStyleLbl="node1" presStyleIdx="2" presStyleCnt="4"/>
      <dgm:spPr/>
    </dgm:pt>
    <dgm:pt modelId="{AC71073C-41C4-4180-826D-84133A337235}" type="pres">
      <dgm:prSet presAssocID="{D9129BA2-5165-4C92-9FD0-4AD424F5011A}" presName="parentText" presStyleLbl="node1" presStyleIdx="3" presStyleCnt="4">
        <dgm:presLayoutVars>
          <dgm:chMax val="0"/>
          <dgm:bulletEnabled val="1"/>
        </dgm:presLayoutVars>
      </dgm:prSet>
      <dgm:spPr/>
    </dgm:pt>
    <dgm:pt modelId="{DC52A2B6-1EB1-453D-90F0-4204EEC1487B}" type="pres">
      <dgm:prSet presAssocID="{D9129BA2-5165-4C92-9FD0-4AD424F5011A}" presName="negativeSpace" presStyleCnt="0"/>
      <dgm:spPr/>
    </dgm:pt>
    <dgm:pt modelId="{BB160337-C5FD-4E8E-9124-D384CF5A6965}" type="pres">
      <dgm:prSet presAssocID="{D9129BA2-5165-4C92-9FD0-4AD424F5011A}" presName="childText" presStyleLbl="conFgAcc1" presStyleIdx="3" presStyleCnt="4">
        <dgm:presLayoutVars>
          <dgm:bulletEnabled val="1"/>
        </dgm:presLayoutVars>
      </dgm:prSet>
      <dgm:spPr/>
    </dgm:pt>
  </dgm:ptLst>
  <dgm:cxnLst>
    <dgm:cxn modelId="{95E8340C-9104-430C-BA12-4DAAD15C5789}" srcId="{04D0B2EE-54DA-4D06-BD84-604DE78ED187}" destId="{AB2F8776-9CF0-4EBF-A608-B8BE24764E0B}" srcOrd="0" destOrd="0" parTransId="{AD07592D-ADF1-4DFC-97FB-5418A384DDC4}" sibTransId="{A7BA07A8-F0C5-49DC-914F-237D2F13BEC2}"/>
    <dgm:cxn modelId="{B4E8FC24-226F-4885-982E-D38A208A9697}" type="presOf" srcId="{04D0B2EE-54DA-4D06-BD84-604DE78ED187}" destId="{F47C08B3-016F-46CF-A9E7-3C61E1B6DFD1}" srcOrd="0" destOrd="0" presId="urn:microsoft.com/office/officeart/2005/8/layout/list1"/>
    <dgm:cxn modelId="{B835AE2D-499F-48BF-8E19-7831E9982ED6}" type="presOf" srcId="{D9129BA2-5165-4C92-9FD0-4AD424F5011A}" destId="{AC71073C-41C4-4180-826D-84133A337235}" srcOrd="1" destOrd="0" presId="urn:microsoft.com/office/officeart/2005/8/layout/list1"/>
    <dgm:cxn modelId="{A60F7834-EDEC-486A-9692-5CEE4FE4B917}" type="presOf" srcId="{AB2F8776-9CF0-4EBF-A608-B8BE24764E0B}" destId="{778F0E68-A56E-4124-96F5-E64CEB7295E5}" srcOrd="0" destOrd="0" presId="urn:microsoft.com/office/officeart/2005/8/layout/list1"/>
    <dgm:cxn modelId="{427DB63A-8901-414F-B29C-03B8D504D9F5}" type="presOf" srcId="{0D6702DE-B847-48FF-9C41-3C124BF1E0ED}" destId="{3C3D5B4D-1735-433B-B250-C5D9A0D729F6}" srcOrd="1" destOrd="0" presId="urn:microsoft.com/office/officeart/2005/8/layout/list1"/>
    <dgm:cxn modelId="{1E7FE641-487E-4B32-B99E-1820C7380980}" srcId="{04D0B2EE-54DA-4D06-BD84-604DE78ED187}" destId="{0D6702DE-B847-48FF-9C41-3C124BF1E0ED}" srcOrd="2" destOrd="0" parTransId="{DF437AEB-5E3D-4DA9-987D-0D34E2FADC61}" sibTransId="{E50D775A-76E7-45AE-95DF-86D48E9737C6}"/>
    <dgm:cxn modelId="{060FE96C-69D9-4A2B-A2AE-D9D9ABD94963}" type="presOf" srcId="{0D6702DE-B847-48FF-9C41-3C124BF1E0ED}" destId="{52A71C22-467B-4CB5-AF76-37EDD35D2621}" srcOrd="0" destOrd="0" presId="urn:microsoft.com/office/officeart/2005/8/layout/list1"/>
    <dgm:cxn modelId="{B6CDFA55-237E-44F2-8120-3AC280F8E30E}" type="presOf" srcId="{73660C57-291F-4634-A24B-6788E1D86B5D}" destId="{6DD4C9A3-B121-41D9-9C12-D799E222F892}" srcOrd="1" destOrd="0" presId="urn:microsoft.com/office/officeart/2005/8/layout/list1"/>
    <dgm:cxn modelId="{E7931C7B-FF5B-4F06-BAD9-8DDDD38362A5}" type="presOf" srcId="{AB2F8776-9CF0-4EBF-A608-B8BE24764E0B}" destId="{EE0781CC-A489-4155-BA04-B90E6403B058}" srcOrd="1" destOrd="0" presId="urn:microsoft.com/office/officeart/2005/8/layout/list1"/>
    <dgm:cxn modelId="{1E048491-DDA4-4003-AFD1-C6235BA9B0E5}" type="presOf" srcId="{73660C57-291F-4634-A24B-6788E1D86B5D}" destId="{1BD2F7E0-820C-4D1F-9160-B078E54D88A1}" srcOrd="0" destOrd="0" presId="urn:microsoft.com/office/officeart/2005/8/layout/list1"/>
    <dgm:cxn modelId="{64A085AA-D890-4638-8077-7971D304F2A9}" srcId="{04D0B2EE-54DA-4D06-BD84-604DE78ED187}" destId="{D9129BA2-5165-4C92-9FD0-4AD424F5011A}" srcOrd="3" destOrd="0" parTransId="{D179D66D-317C-478C-8C79-05290244B726}" sibTransId="{F9DDE6DF-1BC2-44A3-BE25-43723CF80285}"/>
    <dgm:cxn modelId="{EE528DD1-FF5C-4189-9AF8-1E5684CF8025}" srcId="{04D0B2EE-54DA-4D06-BD84-604DE78ED187}" destId="{73660C57-291F-4634-A24B-6788E1D86B5D}" srcOrd="1" destOrd="0" parTransId="{B1104887-9F07-4416-83FA-8CF19E292ADC}" sibTransId="{72AC0627-82B8-4102-AEEB-C36EC2C636A0}"/>
    <dgm:cxn modelId="{F1AAA4FD-AEFB-4E39-BC02-E383B0A1E493}" type="presOf" srcId="{D9129BA2-5165-4C92-9FD0-4AD424F5011A}" destId="{D9063FFD-8580-407D-B0D6-14130606CE7C}" srcOrd="0" destOrd="0" presId="urn:microsoft.com/office/officeart/2005/8/layout/list1"/>
    <dgm:cxn modelId="{BC4D106C-75E5-4FA5-9AB5-D4A992BB1EA6}" type="presParOf" srcId="{F47C08B3-016F-46CF-A9E7-3C61E1B6DFD1}" destId="{DF12CE25-168F-4CC6-AADB-1B90F082C4DF}" srcOrd="0" destOrd="0" presId="urn:microsoft.com/office/officeart/2005/8/layout/list1"/>
    <dgm:cxn modelId="{E7AE0974-F39B-48CB-B5E0-36B0BBD3B96B}" type="presParOf" srcId="{DF12CE25-168F-4CC6-AADB-1B90F082C4DF}" destId="{778F0E68-A56E-4124-96F5-E64CEB7295E5}" srcOrd="0" destOrd="0" presId="urn:microsoft.com/office/officeart/2005/8/layout/list1"/>
    <dgm:cxn modelId="{C37117E3-51DE-4873-A477-9CD52B57E56F}" type="presParOf" srcId="{DF12CE25-168F-4CC6-AADB-1B90F082C4DF}" destId="{EE0781CC-A489-4155-BA04-B90E6403B058}" srcOrd="1" destOrd="0" presId="urn:microsoft.com/office/officeart/2005/8/layout/list1"/>
    <dgm:cxn modelId="{A3FDC121-9DE3-4D21-B90C-D701C3A56B84}" type="presParOf" srcId="{F47C08B3-016F-46CF-A9E7-3C61E1B6DFD1}" destId="{F0C50D50-C9F1-4F04-AF7C-C11781E8D345}" srcOrd="1" destOrd="0" presId="urn:microsoft.com/office/officeart/2005/8/layout/list1"/>
    <dgm:cxn modelId="{38BA02A8-C6A0-45AC-9D63-0F9FC60E5394}" type="presParOf" srcId="{F47C08B3-016F-46CF-A9E7-3C61E1B6DFD1}" destId="{FB8555F6-8F58-43AD-80DA-99E0FEAEBA24}" srcOrd="2" destOrd="0" presId="urn:microsoft.com/office/officeart/2005/8/layout/list1"/>
    <dgm:cxn modelId="{25656046-99BD-4635-85FC-4619AAB60135}" type="presParOf" srcId="{F47C08B3-016F-46CF-A9E7-3C61E1B6DFD1}" destId="{CEDF32A0-7FF0-4ACF-97B3-B47849251921}" srcOrd="3" destOrd="0" presId="urn:microsoft.com/office/officeart/2005/8/layout/list1"/>
    <dgm:cxn modelId="{BE38AE10-56BA-42E7-AE12-EED85F87519E}" type="presParOf" srcId="{F47C08B3-016F-46CF-A9E7-3C61E1B6DFD1}" destId="{4CB3E0CA-7681-4500-B96D-58B3DD6A096E}" srcOrd="4" destOrd="0" presId="urn:microsoft.com/office/officeart/2005/8/layout/list1"/>
    <dgm:cxn modelId="{8B96857B-537A-4E19-89EB-FF74427B248C}" type="presParOf" srcId="{4CB3E0CA-7681-4500-B96D-58B3DD6A096E}" destId="{1BD2F7E0-820C-4D1F-9160-B078E54D88A1}" srcOrd="0" destOrd="0" presId="urn:microsoft.com/office/officeart/2005/8/layout/list1"/>
    <dgm:cxn modelId="{8E8DD43F-2976-40DC-A8C2-3685646B594E}" type="presParOf" srcId="{4CB3E0CA-7681-4500-B96D-58B3DD6A096E}" destId="{6DD4C9A3-B121-41D9-9C12-D799E222F892}" srcOrd="1" destOrd="0" presId="urn:microsoft.com/office/officeart/2005/8/layout/list1"/>
    <dgm:cxn modelId="{1BA95B61-63C8-42E2-82EC-0C7D37F6088C}" type="presParOf" srcId="{F47C08B3-016F-46CF-A9E7-3C61E1B6DFD1}" destId="{CB97E1F4-C1ED-431B-985A-4426E6A8CABE}" srcOrd="5" destOrd="0" presId="urn:microsoft.com/office/officeart/2005/8/layout/list1"/>
    <dgm:cxn modelId="{457C9FB5-3680-4C47-B67B-840EE64B4CF0}" type="presParOf" srcId="{F47C08B3-016F-46CF-A9E7-3C61E1B6DFD1}" destId="{1275BFA0-525C-447C-964F-E9FD3B99ED32}" srcOrd="6" destOrd="0" presId="urn:microsoft.com/office/officeart/2005/8/layout/list1"/>
    <dgm:cxn modelId="{8140C715-67B8-47BC-9121-490289A20280}" type="presParOf" srcId="{F47C08B3-016F-46CF-A9E7-3C61E1B6DFD1}" destId="{6F84B047-7C29-4279-87DE-3A24557A1FB9}" srcOrd="7" destOrd="0" presId="urn:microsoft.com/office/officeart/2005/8/layout/list1"/>
    <dgm:cxn modelId="{FAFE2081-512F-4F7F-ABFD-4A7125A61A67}" type="presParOf" srcId="{F47C08B3-016F-46CF-A9E7-3C61E1B6DFD1}" destId="{5BC9B6A0-D3D0-4027-8922-B98B581587A6}" srcOrd="8" destOrd="0" presId="urn:microsoft.com/office/officeart/2005/8/layout/list1"/>
    <dgm:cxn modelId="{AE9A9866-43F0-4D9B-8E96-C973BDBD89C4}" type="presParOf" srcId="{5BC9B6A0-D3D0-4027-8922-B98B581587A6}" destId="{52A71C22-467B-4CB5-AF76-37EDD35D2621}" srcOrd="0" destOrd="0" presId="urn:microsoft.com/office/officeart/2005/8/layout/list1"/>
    <dgm:cxn modelId="{2886E9C4-4D87-4D9E-93B4-B15AA4C339AA}" type="presParOf" srcId="{5BC9B6A0-D3D0-4027-8922-B98B581587A6}" destId="{3C3D5B4D-1735-433B-B250-C5D9A0D729F6}" srcOrd="1" destOrd="0" presId="urn:microsoft.com/office/officeart/2005/8/layout/list1"/>
    <dgm:cxn modelId="{3FE0D746-16B7-4029-83F3-D12F7E560F45}" type="presParOf" srcId="{F47C08B3-016F-46CF-A9E7-3C61E1B6DFD1}" destId="{667AB453-5181-4E73-9624-43CBDBF2B1DC}" srcOrd="9" destOrd="0" presId="urn:microsoft.com/office/officeart/2005/8/layout/list1"/>
    <dgm:cxn modelId="{2779A9D2-FFE1-4504-A254-15DD5F00F5EE}" type="presParOf" srcId="{F47C08B3-016F-46CF-A9E7-3C61E1B6DFD1}" destId="{9ACC5F32-183B-4DCF-908D-9D5F8BC861DD}" srcOrd="10" destOrd="0" presId="urn:microsoft.com/office/officeart/2005/8/layout/list1"/>
    <dgm:cxn modelId="{FC4C60CA-C52D-4224-85B2-AEC2A1580458}" type="presParOf" srcId="{F47C08B3-016F-46CF-A9E7-3C61E1B6DFD1}" destId="{19E4FE91-0758-429C-9F03-A4963FCA3AE0}" srcOrd="11" destOrd="0" presId="urn:microsoft.com/office/officeart/2005/8/layout/list1"/>
    <dgm:cxn modelId="{D4C0A6B5-8DF0-48B9-9567-23492D2C5FDD}" type="presParOf" srcId="{F47C08B3-016F-46CF-A9E7-3C61E1B6DFD1}" destId="{6AAEE995-EEB9-4192-A381-BD79E96BBCC3}" srcOrd="12" destOrd="0" presId="urn:microsoft.com/office/officeart/2005/8/layout/list1"/>
    <dgm:cxn modelId="{719CCBEB-6B69-4754-B93D-4EB0909E8DB2}" type="presParOf" srcId="{6AAEE995-EEB9-4192-A381-BD79E96BBCC3}" destId="{D9063FFD-8580-407D-B0D6-14130606CE7C}" srcOrd="0" destOrd="0" presId="urn:microsoft.com/office/officeart/2005/8/layout/list1"/>
    <dgm:cxn modelId="{EF11937A-8452-4A33-A077-6D6D129AB52D}" type="presParOf" srcId="{6AAEE995-EEB9-4192-A381-BD79E96BBCC3}" destId="{AC71073C-41C4-4180-826D-84133A337235}" srcOrd="1" destOrd="0" presId="urn:microsoft.com/office/officeart/2005/8/layout/list1"/>
    <dgm:cxn modelId="{CC31EF54-CF6C-418B-962D-421973F00F1F}" type="presParOf" srcId="{F47C08B3-016F-46CF-A9E7-3C61E1B6DFD1}" destId="{DC52A2B6-1EB1-453D-90F0-4204EEC1487B}" srcOrd="13" destOrd="0" presId="urn:microsoft.com/office/officeart/2005/8/layout/list1"/>
    <dgm:cxn modelId="{B844102A-130B-40F9-8AA3-F4D4D5A82E6B}" type="presParOf" srcId="{F47C08B3-016F-46CF-A9E7-3C61E1B6DFD1}" destId="{BB160337-C5FD-4E8E-9124-D384CF5A696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4E557D-EC6E-42FD-B9DB-5F421C3581F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B3BEB87-C26B-47EE-850C-CFFBC43ED594}">
      <dgm:prSet/>
      <dgm:spPr/>
      <dgm:t>
        <a:bodyPr/>
        <a:lstStyle/>
        <a:p>
          <a:r>
            <a:rPr lang="en-US" dirty="0"/>
            <a:t>Current Scenario</a:t>
          </a:r>
          <a:r>
            <a:rPr lang="en-US" dirty="0">
              <a:latin typeface="Source Sans Pro"/>
            </a:rPr>
            <a:t>,</a:t>
          </a:r>
          <a:r>
            <a:rPr lang="en-US" dirty="0"/>
            <a:t> User Familiarity with the software</a:t>
          </a:r>
        </a:p>
      </dgm:t>
    </dgm:pt>
    <dgm:pt modelId="{42552072-0EC9-4967-859E-26B08025D635}" type="parTrans" cxnId="{D8955973-3BE5-4788-96F8-64E651F32F69}">
      <dgm:prSet/>
      <dgm:spPr/>
      <dgm:t>
        <a:bodyPr/>
        <a:lstStyle/>
        <a:p>
          <a:endParaRPr lang="en-US"/>
        </a:p>
      </dgm:t>
    </dgm:pt>
    <dgm:pt modelId="{2186C54A-D110-4E2E-812B-46E3F8AD64B4}" type="sibTrans" cxnId="{D8955973-3BE5-4788-96F8-64E651F32F69}">
      <dgm:prSet/>
      <dgm:spPr/>
      <dgm:t>
        <a:bodyPr/>
        <a:lstStyle/>
        <a:p>
          <a:endParaRPr lang="en-US"/>
        </a:p>
      </dgm:t>
    </dgm:pt>
    <dgm:pt modelId="{12195FAF-DD5E-46DC-9B65-0B620071FC45}">
      <dgm:prSet/>
      <dgm:spPr/>
      <dgm:t>
        <a:bodyPr/>
        <a:lstStyle/>
        <a:p>
          <a:r>
            <a:rPr lang="en-US" dirty="0"/>
            <a:t>New Development Compatibility</a:t>
          </a:r>
        </a:p>
      </dgm:t>
    </dgm:pt>
    <dgm:pt modelId="{71C639BF-42B2-469C-B062-F8A883325543}" type="parTrans" cxnId="{65ED6973-0FF4-4B1F-BB65-BEF483DAD3E7}">
      <dgm:prSet/>
      <dgm:spPr/>
      <dgm:t>
        <a:bodyPr/>
        <a:lstStyle/>
        <a:p>
          <a:endParaRPr lang="en-US"/>
        </a:p>
      </dgm:t>
    </dgm:pt>
    <dgm:pt modelId="{6B070126-9A38-4BD1-AF21-DEDFCD0C174C}" type="sibTrans" cxnId="{65ED6973-0FF4-4B1F-BB65-BEF483DAD3E7}">
      <dgm:prSet/>
      <dgm:spPr/>
      <dgm:t>
        <a:bodyPr/>
        <a:lstStyle/>
        <a:p>
          <a:endParaRPr lang="en-US"/>
        </a:p>
      </dgm:t>
    </dgm:pt>
    <dgm:pt modelId="{62B5120D-A745-472E-AE92-5CF5DBEEB7AE}">
      <dgm:prSet/>
      <dgm:spPr/>
      <dgm:t>
        <a:bodyPr/>
        <a:lstStyle/>
        <a:p>
          <a:r>
            <a:rPr lang="en-US" dirty="0"/>
            <a:t>Database Software</a:t>
          </a:r>
        </a:p>
      </dgm:t>
    </dgm:pt>
    <dgm:pt modelId="{4CF844F8-28AD-4770-8BEA-3859DF025867}" type="parTrans" cxnId="{6D949363-9D59-4DB3-A09C-8D1BBE5A7E8F}">
      <dgm:prSet/>
      <dgm:spPr/>
      <dgm:t>
        <a:bodyPr/>
        <a:lstStyle/>
        <a:p>
          <a:endParaRPr lang="en-US"/>
        </a:p>
      </dgm:t>
    </dgm:pt>
    <dgm:pt modelId="{3138CC31-A6A6-49C3-B245-37C7A18CD15D}" type="sibTrans" cxnId="{6D949363-9D59-4DB3-A09C-8D1BBE5A7E8F}">
      <dgm:prSet/>
      <dgm:spPr/>
      <dgm:t>
        <a:bodyPr/>
        <a:lstStyle/>
        <a:p>
          <a:endParaRPr lang="en-US"/>
        </a:p>
      </dgm:t>
    </dgm:pt>
    <dgm:pt modelId="{122E9BA2-B377-42A2-9CD2-AD2F9ED7A9E2}">
      <dgm:prSet/>
      <dgm:spPr/>
      <dgm:t>
        <a:bodyPr/>
        <a:lstStyle/>
        <a:p>
          <a:r>
            <a:rPr lang="en-US" dirty="0"/>
            <a:t>Technical Expertise</a:t>
          </a:r>
        </a:p>
      </dgm:t>
    </dgm:pt>
    <dgm:pt modelId="{0893A8EF-9986-405B-8A72-596AD046664A}" type="parTrans" cxnId="{380CF7DD-770E-4D2A-B9FE-5979C67AB093}">
      <dgm:prSet/>
      <dgm:spPr/>
      <dgm:t>
        <a:bodyPr/>
        <a:lstStyle/>
        <a:p>
          <a:endParaRPr lang="en-US"/>
        </a:p>
      </dgm:t>
    </dgm:pt>
    <dgm:pt modelId="{285628D2-01E5-4FA6-8580-70C146E8A10F}" type="sibTrans" cxnId="{380CF7DD-770E-4D2A-B9FE-5979C67AB093}">
      <dgm:prSet/>
      <dgm:spPr/>
      <dgm:t>
        <a:bodyPr/>
        <a:lstStyle/>
        <a:p>
          <a:endParaRPr lang="en-US"/>
        </a:p>
      </dgm:t>
    </dgm:pt>
    <dgm:pt modelId="{B27DF43B-1562-4677-B98F-210E4829646C}" type="pres">
      <dgm:prSet presAssocID="{124E557D-EC6E-42FD-B9DB-5F421C3581F9}" presName="hierChild1" presStyleCnt="0">
        <dgm:presLayoutVars>
          <dgm:chPref val="1"/>
          <dgm:dir/>
          <dgm:animOne val="branch"/>
          <dgm:animLvl val="lvl"/>
          <dgm:resizeHandles/>
        </dgm:presLayoutVars>
      </dgm:prSet>
      <dgm:spPr/>
    </dgm:pt>
    <dgm:pt modelId="{20E84A8F-C4AF-49B0-B37D-D5688CD1F5A3}" type="pres">
      <dgm:prSet presAssocID="{3B3BEB87-C26B-47EE-850C-CFFBC43ED594}" presName="hierRoot1" presStyleCnt="0"/>
      <dgm:spPr/>
    </dgm:pt>
    <dgm:pt modelId="{4D437250-40D1-4DD0-BD0C-75A005F746D2}" type="pres">
      <dgm:prSet presAssocID="{3B3BEB87-C26B-47EE-850C-CFFBC43ED594}" presName="composite" presStyleCnt="0"/>
      <dgm:spPr/>
    </dgm:pt>
    <dgm:pt modelId="{2474F1C8-57F9-4FE4-9243-14D8C8EB5F94}" type="pres">
      <dgm:prSet presAssocID="{3B3BEB87-C26B-47EE-850C-CFFBC43ED594}" presName="background" presStyleLbl="node0" presStyleIdx="0" presStyleCnt="4"/>
      <dgm:spPr/>
    </dgm:pt>
    <dgm:pt modelId="{BD318CA2-B7CF-4CD2-A080-6F8A2D68E1D2}" type="pres">
      <dgm:prSet presAssocID="{3B3BEB87-C26B-47EE-850C-CFFBC43ED594}" presName="text" presStyleLbl="fgAcc0" presStyleIdx="0" presStyleCnt="4">
        <dgm:presLayoutVars>
          <dgm:chPref val="3"/>
        </dgm:presLayoutVars>
      </dgm:prSet>
      <dgm:spPr/>
    </dgm:pt>
    <dgm:pt modelId="{C2D6CB3F-7F82-44AA-A91F-D5A9F992F7B5}" type="pres">
      <dgm:prSet presAssocID="{3B3BEB87-C26B-47EE-850C-CFFBC43ED594}" presName="hierChild2" presStyleCnt="0"/>
      <dgm:spPr/>
    </dgm:pt>
    <dgm:pt modelId="{ABD782D4-BB68-4F0C-AE44-43B606493FE8}" type="pres">
      <dgm:prSet presAssocID="{12195FAF-DD5E-46DC-9B65-0B620071FC45}" presName="hierRoot1" presStyleCnt="0"/>
      <dgm:spPr/>
    </dgm:pt>
    <dgm:pt modelId="{DF4A9FC5-0CC1-4A05-A1AF-2E44A55CCB52}" type="pres">
      <dgm:prSet presAssocID="{12195FAF-DD5E-46DC-9B65-0B620071FC45}" presName="composite" presStyleCnt="0"/>
      <dgm:spPr/>
    </dgm:pt>
    <dgm:pt modelId="{539D06F6-821E-4DED-B5B7-9FDBF618DE26}" type="pres">
      <dgm:prSet presAssocID="{12195FAF-DD5E-46DC-9B65-0B620071FC45}" presName="background" presStyleLbl="node0" presStyleIdx="1" presStyleCnt="4"/>
      <dgm:spPr/>
    </dgm:pt>
    <dgm:pt modelId="{7A0585C7-7E73-43B9-AD4F-FB55F5EB3099}" type="pres">
      <dgm:prSet presAssocID="{12195FAF-DD5E-46DC-9B65-0B620071FC45}" presName="text" presStyleLbl="fgAcc0" presStyleIdx="1" presStyleCnt="4">
        <dgm:presLayoutVars>
          <dgm:chPref val="3"/>
        </dgm:presLayoutVars>
      </dgm:prSet>
      <dgm:spPr/>
    </dgm:pt>
    <dgm:pt modelId="{BF354290-83D2-47C2-8725-7C5E3E266EEB}" type="pres">
      <dgm:prSet presAssocID="{12195FAF-DD5E-46DC-9B65-0B620071FC45}" presName="hierChild2" presStyleCnt="0"/>
      <dgm:spPr/>
    </dgm:pt>
    <dgm:pt modelId="{1AA8CDCE-B106-4A5C-A839-1EB6E37F9E09}" type="pres">
      <dgm:prSet presAssocID="{62B5120D-A745-472E-AE92-5CF5DBEEB7AE}" presName="hierRoot1" presStyleCnt="0"/>
      <dgm:spPr/>
    </dgm:pt>
    <dgm:pt modelId="{945D6BAC-DC41-4897-96B1-6C53AB51621F}" type="pres">
      <dgm:prSet presAssocID="{62B5120D-A745-472E-AE92-5CF5DBEEB7AE}" presName="composite" presStyleCnt="0"/>
      <dgm:spPr/>
    </dgm:pt>
    <dgm:pt modelId="{F8D26F5D-61E7-4295-9729-2913397E02ED}" type="pres">
      <dgm:prSet presAssocID="{62B5120D-A745-472E-AE92-5CF5DBEEB7AE}" presName="background" presStyleLbl="node0" presStyleIdx="2" presStyleCnt="4"/>
      <dgm:spPr/>
    </dgm:pt>
    <dgm:pt modelId="{5C680230-B528-47A5-86AB-B4FB5D5EB537}" type="pres">
      <dgm:prSet presAssocID="{62B5120D-A745-472E-AE92-5CF5DBEEB7AE}" presName="text" presStyleLbl="fgAcc0" presStyleIdx="2" presStyleCnt="4">
        <dgm:presLayoutVars>
          <dgm:chPref val="3"/>
        </dgm:presLayoutVars>
      </dgm:prSet>
      <dgm:spPr/>
    </dgm:pt>
    <dgm:pt modelId="{489ABF32-EB9A-4DF1-A1C7-727927AEB488}" type="pres">
      <dgm:prSet presAssocID="{62B5120D-A745-472E-AE92-5CF5DBEEB7AE}" presName="hierChild2" presStyleCnt="0"/>
      <dgm:spPr/>
    </dgm:pt>
    <dgm:pt modelId="{A33E70FA-1495-4911-ACEF-55807F93E2F8}" type="pres">
      <dgm:prSet presAssocID="{122E9BA2-B377-42A2-9CD2-AD2F9ED7A9E2}" presName="hierRoot1" presStyleCnt="0"/>
      <dgm:spPr/>
    </dgm:pt>
    <dgm:pt modelId="{F90122A9-B714-45D2-8C64-DB5FFCDFFF6C}" type="pres">
      <dgm:prSet presAssocID="{122E9BA2-B377-42A2-9CD2-AD2F9ED7A9E2}" presName="composite" presStyleCnt="0"/>
      <dgm:spPr/>
    </dgm:pt>
    <dgm:pt modelId="{8ABADBD7-5702-4739-BF3A-B98581F3BDB2}" type="pres">
      <dgm:prSet presAssocID="{122E9BA2-B377-42A2-9CD2-AD2F9ED7A9E2}" presName="background" presStyleLbl="node0" presStyleIdx="3" presStyleCnt="4"/>
      <dgm:spPr/>
    </dgm:pt>
    <dgm:pt modelId="{4203DCF9-3BAE-4F8D-8062-4834228F0BE5}" type="pres">
      <dgm:prSet presAssocID="{122E9BA2-B377-42A2-9CD2-AD2F9ED7A9E2}" presName="text" presStyleLbl="fgAcc0" presStyleIdx="3" presStyleCnt="4">
        <dgm:presLayoutVars>
          <dgm:chPref val="3"/>
        </dgm:presLayoutVars>
      </dgm:prSet>
      <dgm:spPr/>
    </dgm:pt>
    <dgm:pt modelId="{D594F281-9202-475F-B472-ADD0B79BEE31}" type="pres">
      <dgm:prSet presAssocID="{122E9BA2-B377-42A2-9CD2-AD2F9ED7A9E2}" presName="hierChild2" presStyleCnt="0"/>
      <dgm:spPr/>
    </dgm:pt>
  </dgm:ptLst>
  <dgm:cxnLst>
    <dgm:cxn modelId="{B9E9CC04-8E09-4DA6-979A-E4B44D93AAAE}" type="presOf" srcId="{3B3BEB87-C26B-47EE-850C-CFFBC43ED594}" destId="{BD318CA2-B7CF-4CD2-A080-6F8A2D68E1D2}" srcOrd="0" destOrd="0" presId="urn:microsoft.com/office/officeart/2005/8/layout/hierarchy1"/>
    <dgm:cxn modelId="{EFC8C81C-BD2A-44D4-B2E1-2AF74049FC82}" type="presOf" srcId="{12195FAF-DD5E-46DC-9B65-0B620071FC45}" destId="{7A0585C7-7E73-43B9-AD4F-FB55F5EB3099}" srcOrd="0" destOrd="0" presId="urn:microsoft.com/office/officeart/2005/8/layout/hierarchy1"/>
    <dgm:cxn modelId="{6D949363-9D59-4DB3-A09C-8D1BBE5A7E8F}" srcId="{124E557D-EC6E-42FD-B9DB-5F421C3581F9}" destId="{62B5120D-A745-472E-AE92-5CF5DBEEB7AE}" srcOrd="2" destOrd="0" parTransId="{4CF844F8-28AD-4770-8BEA-3859DF025867}" sibTransId="{3138CC31-A6A6-49C3-B245-37C7A18CD15D}"/>
    <dgm:cxn modelId="{65ED6973-0FF4-4B1F-BB65-BEF483DAD3E7}" srcId="{124E557D-EC6E-42FD-B9DB-5F421C3581F9}" destId="{12195FAF-DD5E-46DC-9B65-0B620071FC45}" srcOrd="1" destOrd="0" parTransId="{71C639BF-42B2-469C-B062-F8A883325543}" sibTransId="{6B070126-9A38-4BD1-AF21-DEDFCD0C174C}"/>
    <dgm:cxn modelId="{D8955973-3BE5-4788-96F8-64E651F32F69}" srcId="{124E557D-EC6E-42FD-B9DB-5F421C3581F9}" destId="{3B3BEB87-C26B-47EE-850C-CFFBC43ED594}" srcOrd="0" destOrd="0" parTransId="{42552072-0EC9-4967-859E-26B08025D635}" sibTransId="{2186C54A-D110-4E2E-812B-46E3F8AD64B4}"/>
    <dgm:cxn modelId="{FB952D85-3230-4B34-BF41-95C542CEEE3F}" type="presOf" srcId="{62B5120D-A745-472E-AE92-5CF5DBEEB7AE}" destId="{5C680230-B528-47A5-86AB-B4FB5D5EB537}" srcOrd="0" destOrd="0" presId="urn:microsoft.com/office/officeart/2005/8/layout/hierarchy1"/>
    <dgm:cxn modelId="{1312AFC7-943B-4936-82AD-0175BA9BDF30}" type="presOf" srcId="{122E9BA2-B377-42A2-9CD2-AD2F9ED7A9E2}" destId="{4203DCF9-3BAE-4F8D-8062-4834228F0BE5}" srcOrd="0" destOrd="0" presId="urn:microsoft.com/office/officeart/2005/8/layout/hierarchy1"/>
    <dgm:cxn modelId="{380CF7DD-770E-4D2A-B9FE-5979C67AB093}" srcId="{124E557D-EC6E-42FD-B9DB-5F421C3581F9}" destId="{122E9BA2-B377-42A2-9CD2-AD2F9ED7A9E2}" srcOrd="3" destOrd="0" parTransId="{0893A8EF-9986-405B-8A72-596AD046664A}" sibTransId="{285628D2-01E5-4FA6-8580-70C146E8A10F}"/>
    <dgm:cxn modelId="{0FAF34FC-195C-4ACC-95C2-1714E5DF44BA}" type="presOf" srcId="{124E557D-EC6E-42FD-B9DB-5F421C3581F9}" destId="{B27DF43B-1562-4677-B98F-210E4829646C}" srcOrd="0" destOrd="0" presId="urn:microsoft.com/office/officeart/2005/8/layout/hierarchy1"/>
    <dgm:cxn modelId="{DF7AE957-0726-448A-A85F-6325AFB4D2DC}" type="presParOf" srcId="{B27DF43B-1562-4677-B98F-210E4829646C}" destId="{20E84A8F-C4AF-49B0-B37D-D5688CD1F5A3}" srcOrd="0" destOrd="0" presId="urn:microsoft.com/office/officeart/2005/8/layout/hierarchy1"/>
    <dgm:cxn modelId="{9F570D80-50C2-4914-850E-1AB276C10D61}" type="presParOf" srcId="{20E84A8F-C4AF-49B0-B37D-D5688CD1F5A3}" destId="{4D437250-40D1-4DD0-BD0C-75A005F746D2}" srcOrd="0" destOrd="0" presId="urn:microsoft.com/office/officeart/2005/8/layout/hierarchy1"/>
    <dgm:cxn modelId="{697D02BC-5871-48E5-8169-79312513E426}" type="presParOf" srcId="{4D437250-40D1-4DD0-BD0C-75A005F746D2}" destId="{2474F1C8-57F9-4FE4-9243-14D8C8EB5F94}" srcOrd="0" destOrd="0" presId="urn:microsoft.com/office/officeart/2005/8/layout/hierarchy1"/>
    <dgm:cxn modelId="{3AFF8E12-C0A8-400D-97F1-D37AA1E48791}" type="presParOf" srcId="{4D437250-40D1-4DD0-BD0C-75A005F746D2}" destId="{BD318CA2-B7CF-4CD2-A080-6F8A2D68E1D2}" srcOrd="1" destOrd="0" presId="urn:microsoft.com/office/officeart/2005/8/layout/hierarchy1"/>
    <dgm:cxn modelId="{9E3E9C61-15C7-4012-8502-6CA193453BE9}" type="presParOf" srcId="{20E84A8F-C4AF-49B0-B37D-D5688CD1F5A3}" destId="{C2D6CB3F-7F82-44AA-A91F-D5A9F992F7B5}" srcOrd="1" destOrd="0" presId="urn:microsoft.com/office/officeart/2005/8/layout/hierarchy1"/>
    <dgm:cxn modelId="{53274E81-484F-408A-9C6A-3F444F92CF0D}" type="presParOf" srcId="{B27DF43B-1562-4677-B98F-210E4829646C}" destId="{ABD782D4-BB68-4F0C-AE44-43B606493FE8}" srcOrd="1" destOrd="0" presId="urn:microsoft.com/office/officeart/2005/8/layout/hierarchy1"/>
    <dgm:cxn modelId="{68D93BCE-D8D5-4C0A-9822-448DA32CD93A}" type="presParOf" srcId="{ABD782D4-BB68-4F0C-AE44-43B606493FE8}" destId="{DF4A9FC5-0CC1-4A05-A1AF-2E44A55CCB52}" srcOrd="0" destOrd="0" presId="urn:microsoft.com/office/officeart/2005/8/layout/hierarchy1"/>
    <dgm:cxn modelId="{4CFCAD47-161C-42C1-9642-2DCDFE1BCE7A}" type="presParOf" srcId="{DF4A9FC5-0CC1-4A05-A1AF-2E44A55CCB52}" destId="{539D06F6-821E-4DED-B5B7-9FDBF618DE26}" srcOrd="0" destOrd="0" presId="urn:microsoft.com/office/officeart/2005/8/layout/hierarchy1"/>
    <dgm:cxn modelId="{4E05A8BB-D9D3-49AC-B23C-163E5FEE0F6F}" type="presParOf" srcId="{DF4A9FC5-0CC1-4A05-A1AF-2E44A55CCB52}" destId="{7A0585C7-7E73-43B9-AD4F-FB55F5EB3099}" srcOrd="1" destOrd="0" presId="urn:microsoft.com/office/officeart/2005/8/layout/hierarchy1"/>
    <dgm:cxn modelId="{9FB42457-C9DC-42BF-9E40-2726D88AE289}" type="presParOf" srcId="{ABD782D4-BB68-4F0C-AE44-43B606493FE8}" destId="{BF354290-83D2-47C2-8725-7C5E3E266EEB}" srcOrd="1" destOrd="0" presId="urn:microsoft.com/office/officeart/2005/8/layout/hierarchy1"/>
    <dgm:cxn modelId="{6DF57E8A-7C8B-457D-A044-335351F3007D}" type="presParOf" srcId="{B27DF43B-1562-4677-B98F-210E4829646C}" destId="{1AA8CDCE-B106-4A5C-A839-1EB6E37F9E09}" srcOrd="2" destOrd="0" presId="urn:microsoft.com/office/officeart/2005/8/layout/hierarchy1"/>
    <dgm:cxn modelId="{484400C2-FE41-4801-BBE7-E42D6DF80659}" type="presParOf" srcId="{1AA8CDCE-B106-4A5C-A839-1EB6E37F9E09}" destId="{945D6BAC-DC41-4897-96B1-6C53AB51621F}" srcOrd="0" destOrd="0" presId="urn:microsoft.com/office/officeart/2005/8/layout/hierarchy1"/>
    <dgm:cxn modelId="{8376155F-C313-490A-B4E0-C6DB97BCA2C8}" type="presParOf" srcId="{945D6BAC-DC41-4897-96B1-6C53AB51621F}" destId="{F8D26F5D-61E7-4295-9729-2913397E02ED}" srcOrd="0" destOrd="0" presId="urn:microsoft.com/office/officeart/2005/8/layout/hierarchy1"/>
    <dgm:cxn modelId="{D7EF2B23-D521-48C1-839D-056233D758A6}" type="presParOf" srcId="{945D6BAC-DC41-4897-96B1-6C53AB51621F}" destId="{5C680230-B528-47A5-86AB-B4FB5D5EB537}" srcOrd="1" destOrd="0" presId="urn:microsoft.com/office/officeart/2005/8/layout/hierarchy1"/>
    <dgm:cxn modelId="{4422A12B-9745-4A08-8AF9-078CCFC3B6EA}" type="presParOf" srcId="{1AA8CDCE-B106-4A5C-A839-1EB6E37F9E09}" destId="{489ABF32-EB9A-4DF1-A1C7-727927AEB488}" srcOrd="1" destOrd="0" presId="urn:microsoft.com/office/officeart/2005/8/layout/hierarchy1"/>
    <dgm:cxn modelId="{0B70FDE9-3B4F-41CE-8047-031DE4212E9D}" type="presParOf" srcId="{B27DF43B-1562-4677-B98F-210E4829646C}" destId="{A33E70FA-1495-4911-ACEF-55807F93E2F8}" srcOrd="3" destOrd="0" presId="urn:microsoft.com/office/officeart/2005/8/layout/hierarchy1"/>
    <dgm:cxn modelId="{3C2F6A69-69D5-4731-9DB5-5E50DD4F57CB}" type="presParOf" srcId="{A33E70FA-1495-4911-ACEF-55807F93E2F8}" destId="{F90122A9-B714-45D2-8C64-DB5FFCDFFF6C}" srcOrd="0" destOrd="0" presId="urn:microsoft.com/office/officeart/2005/8/layout/hierarchy1"/>
    <dgm:cxn modelId="{5AA6DAC7-B7F2-4929-811B-85A1C2DD7E06}" type="presParOf" srcId="{F90122A9-B714-45D2-8C64-DB5FFCDFFF6C}" destId="{8ABADBD7-5702-4739-BF3A-B98581F3BDB2}" srcOrd="0" destOrd="0" presId="urn:microsoft.com/office/officeart/2005/8/layout/hierarchy1"/>
    <dgm:cxn modelId="{FC84A00F-ECF8-4C2A-B176-18D40FFBEDEB}" type="presParOf" srcId="{F90122A9-B714-45D2-8C64-DB5FFCDFFF6C}" destId="{4203DCF9-3BAE-4F8D-8062-4834228F0BE5}" srcOrd="1" destOrd="0" presId="urn:microsoft.com/office/officeart/2005/8/layout/hierarchy1"/>
    <dgm:cxn modelId="{50F3587E-BC8E-4363-8FDD-AA773304A6FE}" type="presParOf" srcId="{A33E70FA-1495-4911-ACEF-55807F93E2F8}" destId="{D594F281-9202-475F-B472-ADD0B79BEE3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8702DC-B423-4757-A146-1CB254433D1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189D75E-FC9F-46B4-92B4-ED24F453DA18}">
      <dgm:prSet/>
      <dgm:spPr/>
      <dgm:t>
        <a:bodyPr/>
        <a:lstStyle/>
        <a:p>
          <a:r>
            <a:rPr lang="en-US"/>
            <a:t>Understanding target market and competition</a:t>
          </a:r>
        </a:p>
      </dgm:t>
    </dgm:pt>
    <dgm:pt modelId="{6FF7ABA7-EC5F-4087-8B34-973FE57D45C0}" type="parTrans" cxnId="{99867D9E-2D6F-46EE-965A-EDECFC8FB62A}">
      <dgm:prSet/>
      <dgm:spPr/>
      <dgm:t>
        <a:bodyPr/>
        <a:lstStyle/>
        <a:p>
          <a:endParaRPr lang="en-US"/>
        </a:p>
      </dgm:t>
    </dgm:pt>
    <dgm:pt modelId="{A6A746A6-2B1A-4846-82FF-94C80488D24F}" type="sibTrans" cxnId="{99867D9E-2D6F-46EE-965A-EDECFC8FB62A}">
      <dgm:prSet/>
      <dgm:spPr/>
      <dgm:t>
        <a:bodyPr/>
        <a:lstStyle/>
        <a:p>
          <a:endParaRPr lang="en-US"/>
        </a:p>
      </dgm:t>
    </dgm:pt>
    <dgm:pt modelId="{474201F8-585B-4862-B0E1-0E43EE64D536}">
      <dgm:prSet/>
      <dgm:spPr/>
      <dgm:t>
        <a:bodyPr/>
        <a:lstStyle/>
        <a:p>
          <a:r>
            <a:rPr lang="en-US"/>
            <a:t>Projection of current and future revenues</a:t>
          </a:r>
        </a:p>
      </dgm:t>
    </dgm:pt>
    <dgm:pt modelId="{B4DE960D-21FC-4CD3-BAF7-9BC169168B2F}" type="parTrans" cxnId="{5C6F57CA-A522-4005-B09F-5EDC16F6AD6C}">
      <dgm:prSet/>
      <dgm:spPr/>
      <dgm:t>
        <a:bodyPr/>
        <a:lstStyle/>
        <a:p>
          <a:endParaRPr lang="en-US"/>
        </a:p>
      </dgm:t>
    </dgm:pt>
    <dgm:pt modelId="{4F308BAE-69F7-433B-8A2C-919629C1DC70}" type="sibTrans" cxnId="{5C6F57CA-A522-4005-B09F-5EDC16F6AD6C}">
      <dgm:prSet/>
      <dgm:spPr/>
      <dgm:t>
        <a:bodyPr/>
        <a:lstStyle/>
        <a:p>
          <a:endParaRPr lang="en-US"/>
        </a:p>
      </dgm:t>
    </dgm:pt>
    <dgm:pt modelId="{D199DCCE-D0D8-4E2A-B057-CDE08B63E497}">
      <dgm:prSet/>
      <dgm:spPr/>
      <dgm:t>
        <a:bodyPr/>
        <a:lstStyle/>
        <a:p>
          <a:r>
            <a:rPr lang="en-US"/>
            <a:t>Asset Utilization</a:t>
          </a:r>
        </a:p>
      </dgm:t>
    </dgm:pt>
    <dgm:pt modelId="{A03A9A49-8C46-47F2-92E8-4975763AC7E8}" type="parTrans" cxnId="{23490CF1-8CFE-47CF-B7CB-7E8B366DA197}">
      <dgm:prSet/>
      <dgm:spPr/>
      <dgm:t>
        <a:bodyPr/>
        <a:lstStyle/>
        <a:p>
          <a:endParaRPr lang="en-US"/>
        </a:p>
      </dgm:t>
    </dgm:pt>
    <dgm:pt modelId="{751AAD15-0F6E-40E0-AAA6-A2D8FDF69745}" type="sibTrans" cxnId="{23490CF1-8CFE-47CF-B7CB-7E8B366DA197}">
      <dgm:prSet/>
      <dgm:spPr/>
      <dgm:t>
        <a:bodyPr/>
        <a:lstStyle/>
        <a:p>
          <a:endParaRPr lang="en-US"/>
        </a:p>
      </dgm:t>
    </dgm:pt>
    <dgm:pt modelId="{2D5128D2-813E-4AB5-9D16-6FC9E87B9D19}" type="pres">
      <dgm:prSet presAssocID="{D68702DC-B423-4757-A146-1CB254433D14}" presName="hierChild1" presStyleCnt="0">
        <dgm:presLayoutVars>
          <dgm:chPref val="1"/>
          <dgm:dir/>
          <dgm:animOne val="branch"/>
          <dgm:animLvl val="lvl"/>
          <dgm:resizeHandles/>
        </dgm:presLayoutVars>
      </dgm:prSet>
      <dgm:spPr/>
    </dgm:pt>
    <dgm:pt modelId="{5E048F3F-FE7E-4121-A7C6-5EF9B95D7C51}" type="pres">
      <dgm:prSet presAssocID="{B189D75E-FC9F-46B4-92B4-ED24F453DA18}" presName="hierRoot1" presStyleCnt="0"/>
      <dgm:spPr/>
    </dgm:pt>
    <dgm:pt modelId="{9243F67A-506F-43CC-93A0-3FB3291D9FE6}" type="pres">
      <dgm:prSet presAssocID="{B189D75E-FC9F-46B4-92B4-ED24F453DA18}" presName="composite" presStyleCnt="0"/>
      <dgm:spPr/>
    </dgm:pt>
    <dgm:pt modelId="{10614FC6-A7CF-4A18-83C2-D7ED25266F64}" type="pres">
      <dgm:prSet presAssocID="{B189D75E-FC9F-46B4-92B4-ED24F453DA18}" presName="background" presStyleLbl="node0" presStyleIdx="0" presStyleCnt="3"/>
      <dgm:spPr/>
    </dgm:pt>
    <dgm:pt modelId="{D4ADFFE3-623A-460B-9AF9-AEB1B288EA50}" type="pres">
      <dgm:prSet presAssocID="{B189D75E-FC9F-46B4-92B4-ED24F453DA18}" presName="text" presStyleLbl="fgAcc0" presStyleIdx="0" presStyleCnt="3">
        <dgm:presLayoutVars>
          <dgm:chPref val="3"/>
        </dgm:presLayoutVars>
      </dgm:prSet>
      <dgm:spPr/>
    </dgm:pt>
    <dgm:pt modelId="{AC89E35D-1345-4147-B18B-95D66BB55DBB}" type="pres">
      <dgm:prSet presAssocID="{B189D75E-FC9F-46B4-92B4-ED24F453DA18}" presName="hierChild2" presStyleCnt="0"/>
      <dgm:spPr/>
    </dgm:pt>
    <dgm:pt modelId="{DB0FBA72-B93C-47D3-A424-310360DA56C1}" type="pres">
      <dgm:prSet presAssocID="{474201F8-585B-4862-B0E1-0E43EE64D536}" presName="hierRoot1" presStyleCnt="0"/>
      <dgm:spPr/>
    </dgm:pt>
    <dgm:pt modelId="{8DE36D45-B1F7-450B-AB34-1434F0383D0D}" type="pres">
      <dgm:prSet presAssocID="{474201F8-585B-4862-B0E1-0E43EE64D536}" presName="composite" presStyleCnt="0"/>
      <dgm:spPr/>
    </dgm:pt>
    <dgm:pt modelId="{C4D561BF-1EBA-44BD-9B3A-8AA6E20264EB}" type="pres">
      <dgm:prSet presAssocID="{474201F8-585B-4862-B0E1-0E43EE64D536}" presName="background" presStyleLbl="node0" presStyleIdx="1" presStyleCnt="3"/>
      <dgm:spPr/>
    </dgm:pt>
    <dgm:pt modelId="{F918D4E1-9A8A-49C7-A203-B1B94E9DDE45}" type="pres">
      <dgm:prSet presAssocID="{474201F8-585B-4862-B0E1-0E43EE64D536}" presName="text" presStyleLbl="fgAcc0" presStyleIdx="1" presStyleCnt="3">
        <dgm:presLayoutVars>
          <dgm:chPref val="3"/>
        </dgm:presLayoutVars>
      </dgm:prSet>
      <dgm:spPr/>
    </dgm:pt>
    <dgm:pt modelId="{DA3972CF-55E9-4E42-9C9A-C09A1E65E8CD}" type="pres">
      <dgm:prSet presAssocID="{474201F8-585B-4862-B0E1-0E43EE64D536}" presName="hierChild2" presStyleCnt="0"/>
      <dgm:spPr/>
    </dgm:pt>
    <dgm:pt modelId="{5126328D-34CA-4F9D-9F98-AC2681B6DD38}" type="pres">
      <dgm:prSet presAssocID="{D199DCCE-D0D8-4E2A-B057-CDE08B63E497}" presName="hierRoot1" presStyleCnt="0"/>
      <dgm:spPr/>
    </dgm:pt>
    <dgm:pt modelId="{B0C6309B-F123-46A7-84B3-21FC5EE62BE7}" type="pres">
      <dgm:prSet presAssocID="{D199DCCE-D0D8-4E2A-B057-CDE08B63E497}" presName="composite" presStyleCnt="0"/>
      <dgm:spPr/>
    </dgm:pt>
    <dgm:pt modelId="{4A3CCFF4-7802-4918-88E7-886357EABE1F}" type="pres">
      <dgm:prSet presAssocID="{D199DCCE-D0D8-4E2A-B057-CDE08B63E497}" presName="background" presStyleLbl="node0" presStyleIdx="2" presStyleCnt="3"/>
      <dgm:spPr/>
    </dgm:pt>
    <dgm:pt modelId="{E964F2CE-5FA9-4606-BDB8-4310B0749C36}" type="pres">
      <dgm:prSet presAssocID="{D199DCCE-D0D8-4E2A-B057-CDE08B63E497}" presName="text" presStyleLbl="fgAcc0" presStyleIdx="2" presStyleCnt="3">
        <dgm:presLayoutVars>
          <dgm:chPref val="3"/>
        </dgm:presLayoutVars>
      </dgm:prSet>
      <dgm:spPr/>
    </dgm:pt>
    <dgm:pt modelId="{E9B04339-A1CD-4478-993C-B1659A5BEFCE}" type="pres">
      <dgm:prSet presAssocID="{D199DCCE-D0D8-4E2A-B057-CDE08B63E497}" presName="hierChild2" presStyleCnt="0"/>
      <dgm:spPr/>
    </dgm:pt>
  </dgm:ptLst>
  <dgm:cxnLst>
    <dgm:cxn modelId="{C9FB1950-0666-4DF2-9739-25FA359ACBF9}" type="presOf" srcId="{B189D75E-FC9F-46B4-92B4-ED24F453DA18}" destId="{D4ADFFE3-623A-460B-9AF9-AEB1B288EA50}" srcOrd="0" destOrd="0" presId="urn:microsoft.com/office/officeart/2005/8/layout/hierarchy1"/>
    <dgm:cxn modelId="{99867D9E-2D6F-46EE-965A-EDECFC8FB62A}" srcId="{D68702DC-B423-4757-A146-1CB254433D14}" destId="{B189D75E-FC9F-46B4-92B4-ED24F453DA18}" srcOrd="0" destOrd="0" parTransId="{6FF7ABA7-EC5F-4087-8B34-973FE57D45C0}" sibTransId="{A6A746A6-2B1A-4846-82FF-94C80488D24F}"/>
    <dgm:cxn modelId="{A52114A1-85EC-48C2-91E7-3A466580B7EA}" type="presOf" srcId="{D68702DC-B423-4757-A146-1CB254433D14}" destId="{2D5128D2-813E-4AB5-9D16-6FC9E87B9D19}" srcOrd="0" destOrd="0" presId="urn:microsoft.com/office/officeart/2005/8/layout/hierarchy1"/>
    <dgm:cxn modelId="{E924B8C9-F219-4883-85A1-A3C5AFA3338A}" type="presOf" srcId="{D199DCCE-D0D8-4E2A-B057-CDE08B63E497}" destId="{E964F2CE-5FA9-4606-BDB8-4310B0749C36}" srcOrd="0" destOrd="0" presId="urn:microsoft.com/office/officeart/2005/8/layout/hierarchy1"/>
    <dgm:cxn modelId="{5C6F57CA-A522-4005-B09F-5EDC16F6AD6C}" srcId="{D68702DC-B423-4757-A146-1CB254433D14}" destId="{474201F8-585B-4862-B0E1-0E43EE64D536}" srcOrd="1" destOrd="0" parTransId="{B4DE960D-21FC-4CD3-BAF7-9BC169168B2F}" sibTransId="{4F308BAE-69F7-433B-8A2C-919629C1DC70}"/>
    <dgm:cxn modelId="{FE793DCC-AD42-49DF-BBE1-C28912976E55}" type="presOf" srcId="{474201F8-585B-4862-B0E1-0E43EE64D536}" destId="{F918D4E1-9A8A-49C7-A203-B1B94E9DDE45}" srcOrd="0" destOrd="0" presId="urn:microsoft.com/office/officeart/2005/8/layout/hierarchy1"/>
    <dgm:cxn modelId="{23490CF1-8CFE-47CF-B7CB-7E8B366DA197}" srcId="{D68702DC-B423-4757-A146-1CB254433D14}" destId="{D199DCCE-D0D8-4E2A-B057-CDE08B63E497}" srcOrd="2" destOrd="0" parTransId="{A03A9A49-8C46-47F2-92E8-4975763AC7E8}" sibTransId="{751AAD15-0F6E-40E0-AAA6-A2D8FDF69745}"/>
    <dgm:cxn modelId="{1001CE1F-7A78-4AEE-B1E7-F7718144F60A}" type="presParOf" srcId="{2D5128D2-813E-4AB5-9D16-6FC9E87B9D19}" destId="{5E048F3F-FE7E-4121-A7C6-5EF9B95D7C51}" srcOrd="0" destOrd="0" presId="urn:microsoft.com/office/officeart/2005/8/layout/hierarchy1"/>
    <dgm:cxn modelId="{B42C2C0F-86F3-41AE-8C66-CC1513A41BE7}" type="presParOf" srcId="{5E048F3F-FE7E-4121-A7C6-5EF9B95D7C51}" destId="{9243F67A-506F-43CC-93A0-3FB3291D9FE6}" srcOrd="0" destOrd="0" presId="urn:microsoft.com/office/officeart/2005/8/layout/hierarchy1"/>
    <dgm:cxn modelId="{963C8F3E-4174-410C-BF89-C78D0F5DF2E5}" type="presParOf" srcId="{9243F67A-506F-43CC-93A0-3FB3291D9FE6}" destId="{10614FC6-A7CF-4A18-83C2-D7ED25266F64}" srcOrd="0" destOrd="0" presId="urn:microsoft.com/office/officeart/2005/8/layout/hierarchy1"/>
    <dgm:cxn modelId="{91B447A7-711F-4D1D-8770-BC2188A2DE59}" type="presParOf" srcId="{9243F67A-506F-43CC-93A0-3FB3291D9FE6}" destId="{D4ADFFE3-623A-460B-9AF9-AEB1B288EA50}" srcOrd="1" destOrd="0" presId="urn:microsoft.com/office/officeart/2005/8/layout/hierarchy1"/>
    <dgm:cxn modelId="{0928C6B0-38F1-433C-8DC8-B02EB57ED0F6}" type="presParOf" srcId="{5E048F3F-FE7E-4121-A7C6-5EF9B95D7C51}" destId="{AC89E35D-1345-4147-B18B-95D66BB55DBB}" srcOrd="1" destOrd="0" presId="urn:microsoft.com/office/officeart/2005/8/layout/hierarchy1"/>
    <dgm:cxn modelId="{34D7AAF1-A9C0-40ED-8352-538A77A7DFCC}" type="presParOf" srcId="{2D5128D2-813E-4AB5-9D16-6FC9E87B9D19}" destId="{DB0FBA72-B93C-47D3-A424-310360DA56C1}" srcOrd="1" destOrd="0" presId="urn:microsoft.com/office/officeart/2005/8/layout/hierarchy1"/>
    <dgm:cxn modelId="{89EE6DE2-C0CA-4C89-ACCA-8A96E840A44F}" type="presParOf" srcId="{DB0FBA72-B93C-47D3-A424-310360DA56C1}" destId="{8DE36D45-B1F7-450B-AB34-1434F0383D0D}" srcOrd="0" destOrd="0" presId="urn:microsoft.com/office/officeart/2005/8/layout/hierarchy1"/>
    <dgm:cxn modelId="{DE07A23D-B380-4F06-AAE6-52D6E5CCD25B}" type="presParOf" srcId="{8DE36D45-B1F7-450B-AB34-1434F0383D0D}" destId="{C4D561BF-1EBA-44BD-9B3A-8AA6E20264EB}" srcOrd="0" destOrd="0" presId="urn:microsoft.com/office/officeart/2005/8/layout/hierarchy1"/>
    <dgm:cxn modelId="{5F2336EA-7933-4821-BB01-9C520A049C7B}" type="presParOf" srcId="{8DE36D45-B1F7-450B-AB34-1434F0383D0D}" destId="{F918D4E1-9A8A-49C7-A203-B1B94E9DDE45}" srcOrd="1" destOrd="0" presId="urn:microsoft.com/office/officeart/2005/8/layout/hierarchy1"/>
    <dgm:cxn modelId="{20749CD9-5277-45BF-81BD-5DEE72F0B422}" type="presParOf" srcId="{DB0FBA72-B93C-47D3-A424-310360DA56C1}" destId="{DA3972CF-55E9-4E42-9C9A-C09A1E65E8CD}" srcOrd="1" destOrd="0" presId="urn:microsoft.com/office/officeart/2005/8/layout/hierarchy1"/>
    <dgm:cxn modelId="{8CBA18A7-74D7-4585-B1A1-D575AA411F71}" type="presParOf" srcId="{2D5128D2-813E-4AB5-9D16-6FC9E87B9D19}" destId="{5126328D-34CA-4F9D-9F98-AC2681B6DD38}" srcOrd="2" destOrd="0" presId="urn:microsoft.com/office/officeart/2005/8/layout/hierarchy1"/>
    <dgm:cxn modelId="{2B623FBF-3724-4FA6-A94A-D1E90CF94C16}" type="presParOf" srcId="{5126328D-34CA-4F9D-9F98-AC2681B6DD38}" destId="{B0C6309B-F123-46A7-84B3-21FC5EE62BE7}" srcOrd="0" destOrd="0" presId="urn:microsoft.com/office/officeart/2005/8/layout/hierarchy1"/>
    <dgm:cxn modelId="{48F3BACC-A786-4DD5-A065-6B0FE92B9636}" type="presParOf" srcId="{B0C6309B-F123-46A7-84B3-21FC5EE62BE7}" destId="{4A3CCFF4-7802-4918-88E7-886357EABE1F}" srcOrd="0" destOrd="0" presId="urn:microsoft.com/office/officeart/2005/8/layout/hierarchy1"/>
    <dgm:cxn modelId="{43E4DABC-C4A7-4775-ADD3-DEAFFFA40A36}" type="presParOf" srcId="{B0C6309B-F123-46A7-84B3-21FC5EE62BE7}" destId="{E964F2CE-5FA9-4606-BDB8-4310B0749C36}" srcOrd="1" destOrd="0" presId="urn:microsoft.com/office/officeart/2005/8/layout/hierarchy1"/>
    <dgm:cxn modelId="{89E1BFAF-E448-4FA5-90AD-5E858949FBBD}" type="presParOf" srcId="{5126328D-34CA-4F9D-9F98-AC2681B6DD38}" destId="{E9B04339-A1CD-4478-993C-B1659A5BEFC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14B8C5-F94B-4F50-85FB-57958CC77CF5}" type="doc">
      <dgm:prSet loTypeId="urn:microsoft.com/office/officeart/2005/8/layout/hierarchy1" loCatId="hierarchy" qsTypeId="urn:microsoft.com/office/officeart/2005/8/quickstyle/simple1" qsCatId="simple" csTypeId="urn:microsoft.com/office/officeart/2005/8/colors/accent6_2" csCatId="accent6"/>
      <dgm:spPr/>
      <dgm:t>
        <a:bodyPr/>
        <a:lstStyle/>
        <a:p>
          <a:endParaRPr lang="en-US"/>
        </a:p>
      </dgm:t>
    </dgm:pt>
    <dgm:pt modelId="{55783071-CEA6-409E-ABD5-C25AB4070FB2}">
      <dgm:prSet/>
      <dgm:spPr/>
      <dgm:t>
        <a:bodyPr/>
        <a:lstStyle/>
        <a:p>
          <a:r>
            <a:rPr lang="en-US"/>
            <a:t>Operational and Scheduling </a:t>
          </a:r>
        </a:p>
      </dgm:t>
    </dgm:pt>
    <dgm:pt modelId="{1EAFC913-5A5E-4390-8089-B1DEBAF6C84A}" type="parTrans" cxnId="{2A5F1046-B73A-4F66-B8DC-BE892F843E19}">
      <dgm:prSet/>
      <dgm:spPr/>
      <dgm:t>
        <a:bodyPr/>
        <a:lstStyle/>
        <a:p>
          <a:endParaRPr lang="en-US"/>
        </a:p>
      </dgm:t>
    </dgm:pt>
    <dgm:pt modelId="{E5135548-82B3-4AF4-A796-C628C73FF996}" type="sibTrans" cxnId="{2A5F1046-B73A-4F66-B8DC-BE892F843E19}">
      <dgm:prSet/>
      <dgm:spPr/>
      <dgm:t>
        <a:bodyPr/>
        <a:lstStyle/>
        <a:p>
          <a:endParaRPr lang="en-US"/>
        </a:p>
      </dgm:t>
    </dgm:pt>
    <dgm:pt modelId="{50656F6A-A969-454F-9D6D-B533F16CF555}">
      <dgm:prSet/>
      <dgm:spPr/>
      <dgm:t>
        <a:bodyPr/>
        <a:lstStyle/>
        <a:p>
          <a:r>
            <a:rPr lang="en-US"/>
            <a:t>Improved decision making</a:t>
          </a:r>
        </a:p>
      </dgm:t>
    </dgm:pt>
    <dgm:pt modelId="{79B8746D-B1B5-480B-A429-1FC526C7E01D}" type="parTrans" cxnId="{352FEDAF-7871-4D2A-AE2D-E1DA5196A1A5}">
      <dgm:prSet/>
      <dgm:spPr/>
      <dgm:t>
        <a:bodyPr/>
        <a:lstStyle/>
        <a:p>
          <a:endParaRPr lang="en-US"/>
        </a:p>
      </dgm:t>
    </dgm:pt>
    <dgm:pt modelId="{C3D8CA39-43BC-408F-8540-F0237CD4BA02}" type="sibTrans" cxnId="{352FEDAF-7871-4D2A-AE2D-E1DA5196A1A5}">
      <dgm:prSet/>
      <dgm:spPr/>
      <dgm:t>
        <a:bodyPr/>
        <a:lstStyle/>
        <a:p>
          <a:endParaRPr lang="en-US"/>
        </a:p>
      </dgm:t>
    </dgm:pt>
    <dgm:pt modelId="{89B2DCAC-1DC1-4FF8-AB33-5FAAF386CDFD}">
      <dgm:prSet/>
      <dgm:spPr/>
      <dgm:t>
        <a:bodyPr/>
        <a:lstStyle/>
        <a:p>
          <a:r>
            <a:rPr lang="en-US"/>
            <a:t>Business Experts</a:t>
          </a:r>
        </a:p>
      </dgm:t>
    </dgm:pt>
    <dgm:pt modelId="{8887969E-4A5C-474D-9AD7-3754A0CABB6F}" type="parTrans" cxnId="{22901135-6CF7-4F31-837D-5CCE446EEE75}">
      <dgm:prSet/>
      <dgm:spPr/>
      <dgm:t>
        <a:bodyPr/>
        <a:lstStyle/>
        <a:p>
          <a:endParaRPr lang="en-US"/>
        </a:p>
      </dgm:t>
    </dgm:pt>
    <dgm:pt modelId="{49046A5F-6205-4837-BA68-4BC543AF8A82}" type="sibTrans" cxnId="{22901135-6CF7-4F31-837D-5CCE446EEE75}">
      <dgm:prSet/>
      <dgm:spPr/>
      <dgm:t>
        <a:bodyPr/>
        <a:lstStyle/>
        <a:p>
          <a:endParaRPr lang="en-US"/>
        </a:p>
      </dgm:t>
    </dgm:pt>
    <dgm:pt modelId="{69E670C3-C308-458C-B801-760EA493F3C4}">
      <dgm:prSet/>
      <dgm:spPr/>
      <dgm:t>
        <a:bodyPr/>
        <a:lstStyle/>
        <a:p>
          <a:r>
            <a:rPr lang="en-US"/>
            <a:t>Management</a:t>
          </a:r>
        </a:p>
      </dgm:t>
    </dgm:pt>
    <dgm:pt modelId="{EA95FB82-BBCE-4500-87AB-9C471F294C7D}" type="parTrans" cxnId="{58270BA7-0C00-4C69-B2E0-6F3744B025ED}">
      <dgm:prSet/>
      <dgm:spPr/>
      <dgm:t>
        <a:bodyPr/>
        <a:lstStyle/>
        <a:p>
          <a:endParaRPr lang="en-US"/>
        </a:p>
      </dgm:t>
    </dgm:pt>
    <dgm:pt modelId="{24FFDEE7-14D9-4176-8AA4-82B09E158FD1}" type="sibTrans" cxnId="{58270BA7-0C00-4C69-B2E0-6F3744B025ED}">
      <dgm:prSet/>
      <dgm:spPr/>
      <dgm:t>
        <a:bodyPr/>
        <a:lstStyle/>
        <a:p>
          <a:endParaRPr lang="en-US"/>
        </a:p>
      </dgm:t>
    </dgm:pt>
    <dgm:pt modelId="{3C2CD203-D82F-493C-B5DE-EC115786C318}" type="pres">
      <dgm:prSet presAssocID="{9714B8C5-F94B-4F50-85FB-57958CC77CF5}" presName="hierChild1" presStyleCnt="0">
        <dgm:presLayoutVars>
          <dgm:chPref val="1"/>
          <dgm:dir/>
          <dgm:animOne val="branch"/>
          <dgm:animLvl val="lvl"/>
          <dgm:resizeHandles/>
        </dgm:presLayoutVars>
      </dgm:prSet>
      <dgm:spPr/>
    </dgm:pt>
    <dgm:pt modelId="{A96E7B72-2C77-418D-AD4B-A78A29006BD4}" type="pres">
      <dgm:prSet presAssocID="{55783071-CEA6-409E-ABD5-C25AB4070FB2}" presName="hierRoot1" presStyleCnt="0"/>
      <dgm:spPr/>
    </dgm:pt>
    <dgm:pt modelId="{374B8A99-5085-49D5-99C7-1DF89F4D18DB}" type="pres">
      <dgm:prSet presAssocID="{55783071-CEA6-409E-ABD5-C25AB4070FB2}" presName="composite" presStyleCnt="0"/>
      <dgm:spPr/>
    </dgm:pt>
    <dgm:pt modelId="{F5231A5D-611D-4D1D-8275-C5F8D496328C}" type="pres">
      <dgm:prSet presAssocID="{55783071-CEA6-409E-ABD5-C25AB4070FB2}" presName="background" presStyleLbl="node0" presStyleIdx="0" presStyleCnt="4"/>
      <dgm:spPr/>
    </dgm:pt>
    <dgm:pt modelId="{A302EF53-67D4-4779-8647-EEDB2DC82156}" type="pres">
      <dgm:prSet presAssocID="{55783071-CEA6-409E-ABD5-C25AB4070FB2}" presName="text" presStyleLbl="fgAcc0" presStyleIdx="0" presStyleCnt="4">
        <dgm:presLayoutVars>
          <dgm:chPref val="3"/>
        </dgm:presLayoutVars>
      </dgm:prSet>
      <dgm:spPr/>
    </dgm:pt>
    <dgm:pt modelId="{00EE5B7B-8C5A-4241-938E-B88426DC46F6}" type="pres">
      <dgm:prSet presAssocID="{55783071-CEA6-409E-ABD5-C25AB4070FB2}" presName="hierChild2" presStyleCnt="0"/>
      <dgm:spPr/>
    </dgm:pt>
    <dgm:pt modelId="{84540093-E30D-4F83-ADF1-1DC102678061}" type="pres">
      <dgm:prSet presAssocID="{50656F6A-A969-454F-9D6D-B533F16CF555}" presName="hierRoot1" presStyleCnt="0"/>
      <dgm:spPr/>
    </dgm:pt>
    <dgm:pt modelId="{2CC0BA65-9EA0-4666-B854-2FE7CCE45D3A}" type="pres">
      <dgm:prSet presAssocID="{50656F6A-A969-454F-9D6D-B533F16CF555}" presName="composite" presStyleCnt="0"/>
      <dgm:spPr/>
    </dgm:pt>
    <dgm:pt modelId="{62381918-2340-404C-9325-A98DC1078FAF}" type="pres">
      <dgm:prSet presAssocID="{50656F6A-A969-454F-9D6D-B533F16CF555}" presName="background" presStyleLbl="node0" presStyleIdx="1" presStyleCnt="4"/>
      <dgm:spPr/>
    </dgm:pt>
    <dgm:pt modelId="{B862A418-4A5D-4266-9586-DAA25EB07363}" type="pres">
      <dgm:prSet presAssocID="{50656F6A-A969-454F-9D6D-B533F16CF555}" presName="text" presStyleLbl="fgAcc0" presStyleIdx="1" presStyleCnt="4">
        <dgm:presLayoutVars>
          <dgm:chPref val="3"/>
        </dgm:presLayoutVars>
      </dgm:prSet>
      <dgm:spPr/>
    </dgm:pt>
    <dgm:pt modelId="{FBE4EB01-81AC-4C09-ABB9-965FDF1FC0C5}" type="pres">
      <dgm:prSet presAssocID="{50656F6A-A969-454F-9D6D-B533F16CF555}" presName="hierChild2" presStyleCnt="0"/>
      <dgm:spPr/>
    </dgm:pt>
    <dgm:pt modelId="{59F6AFD3-2043-42E3-BCA1-BEE0C016D2CC}" type="pres">
      <dgm:prSet presAssocID="{89B2DCAC-1DC1-4FF8-AB33-5FAAF386CDFD}" presName="hierRoot1" presStyleCnt="0"/>
      <dgm:spPr/>
    </dgm:pt>
    <dgm:pt modelId="{C4D1B88D-986A-4891-AC53-29AF64BA372B}" type="pres">
      <dgm:prSet presAssocID="{89B2DCAC-1DC1-4FF8-AB33-5FAAF386CDFD}" presName="composite" presStyleCnt="0"/>
      <dgm:spPr/>
    </dgm:pt>
    <dgm:pt modelId="{5CF1CC3F-F7B2-45B0-AFD1-FE9618A108B0}" type="pres">
      <dgm:prSet presAssocID="{89B2DCAC-1DC1-4FF8-AB33-5FAAF386CDFD}" presName="background" presStyleLbl="node0" presStyleIdx="2" presStyleCnt="4"/>
      <dgm:spPr/>
    </dgm:pt>
    <dgm:pt modelId="{5EA4436E-B11F-4F5C-9086-C0ADE3ABB497}" type="pres">
      <dgm:prSet presAssocID="{89B2DCAC-1DC1-4FF8-AB33-5FAAF386CDFD}" presName="text" presStyleLbl="fgAcc0" presStyleIdx="2" presStyleCnt="4">
        <dgm:presLayoutVars>
          <dgm:chPref val="3"/>
        </dgm:presLayoutVars>
      </dgm:prSet>
      <dgm:spPr/>
    </dgm:pt>
    <dgm:pt modelId="{1C176B1B-1A43-4137-9586-9934963554D0}" type="pres">
      <dgm:prSet presAssocID="{89B2DCAC-1DC1-4FF8-AB33-5FAAF386CDFD}" presName="hierChild2" presStyleCnt="0"/>
      <dgm:spPr/>
    </dgm:pt>
    <dgm:pt modelId="{2F6EA6A8-DA3B-41B8-A421-396EFF315DB5}" type="pres">
      <dgm:prSet presAssocID="{69E670C3-C308-458C-B801-760EA493F3C4}" presName="hierRoot1" presStyleCnt="0"/>
      <dgm:spPr/>
    </dgm:pt>
    <dgm:pt modelId="{EED86E10-5EBE-45DB-9BCD-A00724DDDD38}" type="pres">
      <dgm:prSet presAssocID="{69E670C3-C308-458C-B801-760EA493F3C4}" presName="composite" presStyleCnt="0"/>
      <dgm:spPr/>
    </dgm:pt>
    <dgm:pt modelId="{8DD1AAC0-B8CE-4647-9D8E-8DFF370B66C4}" type="pres">
      <dgm:prSet presAssocID="{69E670C3-C308-458C-B801-760EA493F3C4}" presName="background" presStyleLbl="node0" presStyleIdx="3" presStyleCnt="4"/>
      <dgm:spPr/>
    </dgm:pt>
    <dgm:pt modelId="{E9A59181-9945-4880-ACF0-66B8480A97E6}" type="pres">
      <dgm:prSet presAssocID="{69E670C3-C308-458C-B801-760EA493F3C4}" presName="text" presStyleLbl="fgAcc0" presStyleIdx="3" presStyleCnt="4">
        <dgm:presLayoutVars>
          <dgm:chPref val="3"/>
        </dgm:presLayoutVars>
      </dgm:prSet>
      <dgm:spPr/>
    </dgm:pt>
    <dgm:pt modelId="{B0DC95B2-FEB0-44D2-AFE2-5ED62F63AD8C}" type="pres">
      <dgm:prSet presAssocID="{69E670C3-C308-458C-B801-760EA493F3C4}" presName="hierChild2" presStyleCnt="0"/>
      <dgm:spPr/>
    </dgm:pt>
  </dgm:ptLst>
  <dgm:cxnLst>
    <dgm:cxn modelId="{13BAC130-2001-4B88-B396-8F915CA5AC9A}" type="presOf" srcId="{50656F6A-A969-454F-9D6D-B533F16CF555}" destId="{B862A418-4A5D-4266-9586-DAA25EB07363}" srcOrd="0" destOrd="0" presId="urn:microsoft.com/office/officeart/2005/8/layout/hierarchy1"/>
    <dgm:cxn modelId="{22901135-6CF7-4F31-837D-5CCE446EEE75}" srcId="{9714B8C5-F94B-4F50-85FB-57958CC77CF5}" destId="{89B2DCAC-1DC1-4FF8-AB33-5FAAF386CDFD}" srcOrd="2" destOrd="0" parTransId="{8887969E-4A5C-474D-9AD7-3754A0CABB6F}" sibTransId="{49046A5F-6205-4837-BA68-4BC543AF8A82}"/>
    <dgm:cxn modelId="{0D46285F-F438-4EE6-B615-8697F36C2CA9}" type="presOf" srcId="{55783071-CEA6-409E-ABD5-C25AB4070FB2}" destId="{A302EF53-67D4-4779-8647-EEDB2DC82156}" srcOrd="0" destOrd="0" presId="urn:microsoft.com/office/officeart/2005/8/layout/hierarchy1"/>
    <dgm:cxn modelId="{B7059642-79AC-4F80-B4EF-B55AEB745F46}" type="presOf" srcId="{89B2DCAC-1DC1-4FF8-AB33-5FAAF386CDFD}" destId="{5EA4436E-B11F-4F5C-9086-C0ADE3ABB497}" srcOrd="0" destOrd="0" presId="urn:microsoft.com/office/officeart/2005/8/layout/hierarchy1"/>
    <dgm:cxn modelId="{2A5F1046-B73A-4F66-B8DC-BE892F843E19}" srcId="{9714B8C5-F94B-4F50-85FB-57958CC77CF5}" destId="{55783071-CEA6-409E-ABD5-C25AB4070FB2}" srcOrd="0" destOrd="0" parTransId="{1EAFC913-5A5E-4390-8089-B1DEBAF6C84A}" sibTransId="{E5135548-82B3-4AF4-A796-C628C73FF996}"/>
    <dgm:cxn modelId="{E021E56C-E7F4-4022-8811-76334163EA61}" type="presOf" srcId="{69E670C3-C308-458C-B801-760EA493F3C4}" destId="{E9A59181-9945-4880-ACF0-66B8480A97E6}" srcOrd="0" destOrd="0" presId="urn:microsoft.com/office/officeart/2005/8/layout/hierarchy1"/>
    <dgm:cxn modelId="{01BD6977-E164-4C1D-AB4F-12C2EBB9C2C0}" type="presOf" srcId="{9714B8C5-F94B-4F50-85FB-57958CC77CF5}" destId="{3C2CD203-D82F-493C-B5DE-EC115786C318}" srcOrd="0" destOrd="0" presId="urn:microsoft.com/office/officeart/2005/8/layout/hierarchy1"/>
    <dgm:cxn modelId="{58270BA7-0C00-4C69-B2E0-6F3744B025ED}" srcId="{9714B8C5-F94B-4F50-85FB-57958CC77CF5}" destId="{69E670C3-C308-458C-B801-760EA493F3C4}" srcOrd="3" destOrd="0" parTransId="{EA95FB82-BBCE-4500-87AB-9C471F294C7D}" sibTransId="{24FFDEE7-14D9-4176-8AA4-82B09E158FD1}"/>
    <dgm:cxn modelId="{352FEDAF-7871-4D2A-AE2D-E1DA5196A1A5}" srcId="{9714B8C5-F94B-4F50-85FB-57958CC77CF5}" destId="{50656F6A-A969-454F-9D6D-B533F16CF555}" srcOrd="1" destOrd="0" parTransId="{79B8746D-B1B5-480B-A429-1FC526C7E01D}" sibTransId="{C3D8CA39-43BC-408F-8540-F0237CD4BA02}"/>
    <dgm:cxn modelId="{06F32912-B004-46AE-955D-19F2104F877D}" type="presParOf" srcId="{3C2CD203-D82F-493C-B5DE-EC115786C318}" destId="{A96E7B72-2C77-418D-AD4B-A78A29006BD4}" srcOrd="0" destOrd="0" presId="urn:microsoft.com/office/officeart/2005/8/layout/hierarchy1"/>
    <dgm:cxn modelId="{129282BE-B6F9-4E14-BB4A-47D2E21CBABE}" type="presParOf" srcId="{A96E7B72-2C77-418D-AD4B-A78A29006BD4}" destId="{374B8A99-5085-49D5-99C7-1DF89F4D18DB}" srcOrd="0" destOrd="0" presId="urn:microsoft.com/office/officeart/2005/8/layout/hierarchy1"/>
    <dgm:cxn modelId="{A8B7F46E-F2D5-4C86-B717-2080C191291C}" type="presParOf" srcId="{374B8A99-5085-49D5-99C7-1DF89F4D18DB}" destId="{F5231A5D-611D-4D1D-8275-C5F8D496328C}" srcOrd="0" destOrd="0" presId="urn:microsoft.com/office/officeart/2005/8/layout/hierarchy1"/>
    <dgm:cxn modelId="{488ADEEC-600B-4648-BE37-1F15BBE9AABE}" type="presParOf" srcId="{374B8A99-5085-49D5-99C7-1DF89F4D18DB}" destId="{A302EF53-67D4-4779-8647-EEDB2DC82156}" srcOrd="1" destOrd="0" presId="urn:microsoft.com/office/officeart/2005/8/layout/hierarchy1"/>
    <dgm:cxn modelId="{44AF487A-E454-496E-B6B4-B271572B7034}" type="presParOf" srcId="{A96E7B72-2C77-418D-AD4B-A78A29006BD4}" destId="{00EE5B7B-8C5A-4241-938E-B88426DC46F6}" srcOrd="1" destOrd="0" presId="urn:microsoft.com/office/officeart/2005/8/layout/hierarchy1"/>
    <dgm:cxn modelId="{E845449C-B944-4EFC-8F59-F5974264F1A5}" type="presParOf" srcId="{3C2CD203-D82F-493C-B5DE-EC115786C318}" destId="{84540093-E30D-4F83-ADF1-1DC102678061}" srcOrd="1" destOrd="0" presId="urn:microsoft.com/office/officeart/2005/8/layout/hierarchy1"/>
    <dgm:cxn modelId="{719208D1-FC9C-48F5-B56E-55A24B37FA55}" type="presParOf" srcId="{84540093-E30D-4F83-ADF1-1DC102678061}" destId="{2CC0BA65-9EA0-4666-B854-2FE7CCE45D3A}" srcOrd="0" destOrd="0" presId="urn:microsoft.com/office/officeart/2005/8/layout/hierarchy1"/>
    <dgm:cxn modelId="{A1CD241B-5811-4060-8DD2-A56AE60C01A1}" type="presParOf" srcId="{2CC0BA65-9EA0-4666-B854-2FE7CCE45D3A}" destId="{62381918-2340-404C-9325-A98DC1078FAF}" srcOrd="0" destOrd="0" presId="urn:microsoft.com/office/officeart/2005/8/layout/hierarchy1"/>
    <dgm:cxn modelId="{04A49ECB-51B6-4115-AAB8-30F095A823AE}" type="presParOf" srcId="{2CC0BA65-9EA0-4666-B854-2FE7CCE45D3A}" destId="{B862A418-4A5D-4266-9586-DAA25EB07363}" srcOrd="1" destOrd="0" presId="urn:microsoft.com/office/officeart/2005/8/layout/hierarchy1"/>
    <dgm:cxn modelId="{0A9C42F7-9B38-4C85-A8DE-D6918087BDC0}" type="presParOf" srcId="{84540093-E30D-4F83-ADF1-1DC102678061}" destId="{FBE4EB01-81AC-4C09-ABB9-965FDF1FC0C5}" srcOrd="1" destOrd="0" presId="urn:microsoft.com/office/officeart/2005/8/layout/hierarchy1"/>
    <dgm:cxn modelId="{8C5B6F6A-E139-4DA9-95DA-6C48309F671D}" type="presParOf" srcId="{3C2CD203-D82F-493C-B5DE-EC115786C318}" destId="{59F6AFD3-2043-42E3-BCA1-BEE0C016D2CC}" srcOrd="2" destOrd="0" presId="urn:microsoft.com/office/officeart/2005/8/layout/hierarchy1"/>
    <dgm:cxn modelId="{423E544C-CB63-48DB-9997-70FCF387AD0D}" type="presParOf" srcId="{59F6AFD3-2043-42E3-BCA1-BEE0C016D2CC}" destId="{C4D1B88D-986A-4891-AC53-29AF64BA372B}" srcOrd="0" destOrd="0" presId="urn:microsoft.com/office/officeart/2005/8/layout/hierarchy1"/>
    <dgm:cxn modelId="{427CF6FC-4682-4129-BCE1-D75ED8E9816B}" type="presParOf" srcId="{C4D1B88D-986A-4891-AC53-29AF64BA372B}" destId="{5CF1CC3F-F7B2-45B0-AFD1-FE9618A108B0}" srcOrd="0" destOrd="0" presId="urn:microsoft.com/office/officeart/2005/8/layout/hierarchy1"/>
    <dgm:cxn modelId="{34EE3B81-6BB7-4F11-B2D7-AF2136A02E86}" type="presParOf" srcId="{C4D1B88D-986A-4891-AC53-29AF64BA372B}" destId="{5EA4436E-B11F-4F5C-9086-C0ADE3ABB497}" srcOrd="1" destOrd="0" presId="urn:microsoft.com/office/officeart/2005/8/layout/hierarchy1"/>
    <dgm:cxn modelId="{90FDCA2A-4C2F-4E0A-B353-3E5D935BF4C3}" type="presParOf" srcId="{59F6AFD3-2043-42E3-BCA1-BEE0C016D2CC}" destId="{1C176B1B-1A43-4137-9586-9934963554D0}" srcOrd="1" destOrd="0" presId="urn:microsoft.com/office/officeart/2005/8/layout/hierarchy1"/>
    <dgm:cxn modelId="{CC687BB2-34E2-4D4E-8DA1-6CB989C8D803}" type="presParOf" srcId="{3C2CD203-D82F-493C-B5DE-EC115786C318}" destId="{2F6EA6A8-DA3B-41B8-A421-396EFF315DB5}" srcOrd="3" destOrd="0" presId="urn:microsoft.com/office/officeart/2005/8/layout/hierarchy1"/>
    <dgm:cxn modelId="{3FC9F6C0-4795-4C37-80B7-5105D5419575}" type="presParOf" srcId="{2F6EA6A8-DA3B-41B8-A421-396EFF315DB5}" destId="{EED86E10-5EBE-45DB-9BCD-A00724DDDD38}" srcOrd="0" destOrd="0" presId="urn:microsoft.com/office/officeart/2005/8/layout/hierarchy1"/>
    <dgm:cxn modelId="{5019F9B3-1420-47FE-BAC8-021C5CDC0312}" type="presParOf" srcId="{EED86E10-5EBE-45DB-9BCD-A00724DDDD38}" destId="{8DD1AAC0-B8CE-4647-9D8E-8DFF370B66C4}" srcOrd="0" destOrd="0" presId="urn:microsoft.com/office/officeart/2005/8/layout/hierarchy1"/>
    <dgm:cxn modelId="{68E0DF59-C648-4EFE-A275-5A82996B03E0}" type="presParOf" srcId="{EED86E10-5EBE-45DB-9BCD-A00724DDDD38}" destId="{E9A59181-9945-4880-ACF0-66B8480A97E6}" srcOrd="1" destOrd="0" presId="urn:microsoft.com/office/officeart/2005/8/layout/hierarchy1"/>
    <dgm:cxn modelId="{4CAAD337-2A68-4076-97C9-C2174142AA9B}" type="presParOf" srcId="{2F6EA6A8-DA3B-41B8-A421-396EFF315DB5}" destId="{B0DC95B2-FEB0-44D2-AFE2-5ED62F63AD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72CC5A-DA34-43EE-9DDE-F098C2C3CA96}" type="doc">
      <dgm:prSet loTypeId="urn:microsoft.com/office/officeart/2016/7/layout/HorizontalActionList" loCatId="List" qsTypeId="urn:microsoft.com/office/officeart/2005/8/quickstyle/simple1" qsCatId="simple" csTypeId="urn:microsoft.com/office/officeart/2005/8/colors/colorful1" csCatId="colorful"/>
      <dgm:spPr/>
      <dgm:t>
        <a:bodyPr/>
        <a:lstStyle/>
        <a:p>
          <a:endParaRPr lang="en-US"/>
        </a:p>
      </dgm:t>
    </dgm:pt>
    <dgm:pt modelId="{CE5DA654-386A-4160-A292-CE6C7C9B819D}">
      <dgm:prSet/>
      <dgm:spPr/>
      <dgm:t>
        <a:bodyPr/>
        <a:lstStyle/>
        <a:p>
          <a:r>
            <a:rPr lang="en-US"/>
            <a:t>Must have:</a:t>
          </a:r>
        </a:p>
      </dgm:t>
    </dgm:pt>
    <dgm:pt modelId="{9CBD5292-8E9A-4B0B-950F-94AD4A7A364B}" type="parTrans" cxnId="{7EC959C7-0ADF-46AC-8806-5684316E28DD}">
      <dgm:prSet/>
      <dgm:spPr/>
      <dgm:t>
        <a:bodyPr/>
        <a:lstStyle/>
        <a:p>
          <a:endParaRPr lang="en-US"/>
        </a:p>
      </dgm:t>
    </dgm:pt>
    <dgm:pt modelId="{CEB4C9A6-4BF1-4592-9B9D-A1D955523995}" type="sibTrans" cxnId="{7EC959C7-0ADF-46AC-8806-5684316E28DD}">
      <dgm:prSet/>
      <dgm:spPr/>
      <dgm:t>
        <a:bodyPr/>
        <a:lstStyle/>
        <a:p>
          <a:endParaRPr lang="en-US"/>
        </a:p>
      </dgm:t>
    </dgm:pt>
    <dgm:pt modelId="{E7058C54-BF63-472D-8B58-144E53ACE2C8}">
      <dgm:prSet/>
      <dgm:spPr/>
      <dgm:t>
        <a:bodyPr/>
        <a:lstStyle/>
        <a:p>
          <a:r>
            <a:rPr lang="en-US"/>
            <a:t>Critical thinking to design application</a:t>
          </a:r>
        </a:p>
      </dgm:t>
    </dgm:pt>
    <dgm:pt modelId="{53B84890-7EFD-4D98-A1EF-73210E4B2273}" type="parTrans" cxnId="{8196F46E-70A9-4791-AA68-A704122EAB36}">
      <dgm:prSet/>
      <dgm:spPr/>
      <dgm:t>
        <a:bodyPr/>
        <a:lstStyle/>
        <a:p>
          <a:endParaRPr lang="en-US"/>
        </a:p>
      </dgm:t>
    </dgm:pt>
    <dgm:pt modelId="{CA66AA85-B00D-4C04-B69E-72820D09DF46}" type="sibTrans" cxnId="{8196F46E-70A9-4791-AA68-A704122EAB36}">
      <dgm:prSet/>
      <dgm:spPr/>
      <dgm:t>
        <a:bodyPr/>
        <a:lstStyle/>
        <a:p>
          <a:endParaRPr lang="en-US"/>
        </a:p>
      </dgm:t>
    </dgm:pt>
    <dgm:pt modelId="{A44BB1ED-90E6-4285-8CCE-741D630F6FA5}">
      <dgm:prSet/>
      <dgm:spPr/>
      <dgm:t>
        <a:bodyPr/>
        <a:lstStyle/>
        <a:p>
          <a:r>
            <a:rPr lang="en-US"/>
            <a:t>Prepare all documents that will make good progress on the project </a:t>
          </a:r>
        </a:p>
      </dgm:t>
    </dgm:pt>
    <dgm:pt modelId="{879040AC-17CA-4D40-B200-290064EEBDD7}" type="parTrans" cxnId="{AC960DB6-4C00-4B92-88C3-555F0F483CC7}">
      <dgm:prSet/>
      <dgm:spPr/>
      <dgm:t>
        <a:bodyPr/>
        <a:lstStyle/>
        <a:p>
          <a:endParaRPr lang="en-US"/>
        </a:p>
      </dgm:t>
    </dgm:pt>
    <dgm:pt modelId="{D6028048-DBC8-4286-8DB6-CA309CAABD20}" type="sibTrans" cxnId="{AC960DB6-4C00-4B92-88C3-555F0F483CC7}">
      <dgm:prSet/>
      <dgm:spPr/>
      <dgm:t>
        <a:bodyPr/>
        <a:lstStyle/>
        <a:p>
          <a:endParaRPr lang="en-US"/>
        </a:p>
      </dgm:t>
    </dgm:pt>
    <dgm:pt modelId="{19C00BCE-5CC0-46D4-A562-74823A06B396}">
      <dgm:prSet/>
      <dgm:spPr/>
      <dgm:t>
        <a:bodyPr/>
        <a:lstStyle/>
        <a:p>
          <a:r>
            <a:rPr lang="en-US"/>
            <a:t>Should have:</a:t>
          </a:r>
        </a:p>
      </dgm:t>
    </dgm:pt>
    <dgm:pt modelId="{A911DD32-EE6C-474D-AA17-CE2A3BFF4ED9}" type="parTrans" cxnId="{D4CB818D-E317-4AA0-B68D-4D14767B5622}">
      <dgm:prSet/>
      <dgm:spPr/>
      <dgm:t>
        <a:bodyPr/>
        <a:lstStyle/>
        <a:p>
          <a:endParaRPr lang="en-US"/>
        </a:p>
      </dgm:t>
    </dgm:pt>
    <dgm:pt modelId="{A3A85D37-1A1D-49DD-9CDC-A7386EBE72C3}" type="sibTrans" cxnId="{D4CB818D-E317-4AA0-B68D-4D14767B5622}">
      <dgm:prSet/>
      <dgm:spPr/>
      <dgm:t>
        <a:bodyPr/>
        <a:lstStyle/>
        <a:p>
          <a:endParaRPr lang="en-US"/>
        </a:p>
      </dgm:t>
    </dgm:pt>
    <dgm:pt modelId="{6510BB4F-E42F-49B1-82AA-8C412D7B67F6}">
      <dgm:prSet/>
      <dgm:spPr/>
      <dgm:t>
        <a:bodyPr/>
        <a:lstStyle/>
        <a:p>
          <a:r>
            <a:rPr lang="en-US"/>
            <a:t>Interactive Website </a:t>
          </a:r>
        </a:p>
      </dgm:t>
    </dgm:pt>
    <dgm:pt modelId="{4AE4A371-68DC-4CAD-B290-DA6A53CB7619}" type="parTrans" cxnId="{D8A32249-6932-4207-8B68-3A19F6E0A3D7}">
      <dgm:prSet/>
      <dgm:spPr/>
      <dgm:t>
        <a:bodyPr/>
        <a:lstStyle/>
        <a:p>
          <a:endParaRPr lang="en-US"/>
        </a:p>
      </dgm:t>
    </dgm:pt>
    <dgm:pt modelId="{CFE927DD-EDBE-4E72-A7E4-F28751CDFD9A}" type="sibTrans" cxnId="{D8A32249-6932-4207-8B68-3A19F6E0A3D7}">
      <dgm:prSet/>
      <dgm:spPr/>
      <dgm:t>
        <a:bodyPr/>
        <a:lstStyle/>
        <a:p>
          <a:endParaRPr lang="en-US"/>
        </a:p>
      </dgm:t>
    </dgm:pt>
    <dgm:pt modelId="{EE113026-7A28-4FDB-A4F0-5C0AD628D2EA}">
      <dgm:prSet/>
      <dgm:spPr/>
      <dgm:t>
        <a:bodyPr/>
        <a:lstStyle/>
        <a:p>
          <a:r>
            <a:rPr lang="en-US"/>
            <a:t>Mobile Application</a:t>
          </a:r>
        </a:p>
      </dgm:t>
    </dgm:pt>
    <dgm:pt modelId="{84FDF685-441C-429C-BB39-A2E6964FEDDE}" type="parTrans" cxnId="{E78D7665-54E2-490A-80BB-8835EAC25D1A}">
      <dgm:prSet/>
      <dgm:spPr/>
      <dgm:t>
        <a:bodyPr/>
        <a:lstStyle/>
        <a:p>
          <a:endParaRPr lang="en-US"/>
        </a:p>
      </dgm:t>
    </dgm:pt>
    <dgm:pt modelId="{DFBFE860-D4F4-4DB7-AD36-FD0D91881225}" type="sibTrans" cxnId="{E78D7665-54E2-490A-80BB-8835EAC25D1A}">
      <dgm:prSet/>
      <dgm:spPr/>
      <dgm:t>
        <a:bodyPr/>
        <a:lstStyle/>
        <a:p>
          <a:endParaRPr lang="en-US"/>
        </a:p>
      </dgm:t>
    </dgm:pt>
    <dgm:pt modelId="{562AAAA0-26C3-448D-A575-EE49C4E04796}">
      <dgm:prSet/>
      <dgm:spPr/>
      <dgm:t>
        <a:bodyPr/>
        <a:lstStyle/>
        <a:p>
          <a:r>
            <a:rPr lang="en-US"/>
            <a:t>Good Customer Services</a:t>
          </a:r>
        </a:p>
      </dgm:t>
    </dgm:pt>
    <dgm:pt modelId="{6072FA52-CF87-4BE5-BEB6-3388C43AEA20}" type="parTrans" cxnId="{3147425F-5A7F-453B-877C-51A10725C724}">
      <dgm:prSet/>
      <dgm:spPr/>
      <dgm:t>
        <a:bodyPr/>
        <a:lstStyle/>
        <a:p>
          <a:endParaRPr lang="en-US"/>
        </a:p>
      </dgm:t>
    </dgm:pt>
    <dgm:pt modelId="{7CCC39CE-DDEE-4286-972C-BD8C144DD162}" type="sibTrans" cxnId="{3147425F-5A7F-453B-877C-51A10725C724}">
      <dgm:prSet/>
      <dgm:spPr/>
      <dgm:t>
        <a:bodyPr/>
        <a:lstStyle/>
        <a:p>
          <a:endParaRPr lang="en-US"/>
        </a:p>
      </dgm:t>
    </dgm:pt>
    <dgm:pt modelId="{1E4FF0D0-0EB6-4882-9B8C-5494E608631B}" type="pres">
      <dgm:prSet presAssocID="{8172CC5A-DA34-43EE-9DDE-F098C2C3CA96}" presName="Name0" presStyleCnt="0">
        <dgm:presLayoutVars>
          <dgm:dir/>
          <dgm:animLvl val="lvl"/>
          <dgm:resizeHandles val="exact"/>
        </dgm:presLayoutVars>
      </dgm:prSet>
      <dgm:spPr/>
    </dgm:pt>
    <dgm:pt modelId="{04EDF024-16BB-46C6-ABDE-8C35C627FCDC}" type="pres">
      <dgm:prSet presAssocID="{CE5DA654-386A-4160-A292-CE6C7C9B819D}" presName="composite" presStyleCnt="0"/>
      <dgm:spPr/>
    </dgm:pt>
    <dgm:pt modelId="{C5001624-AA40-4BF0-BAE6-8B9833059998}" type="pres">
      <dgm:prSet presAssocID="{CE5DA654-386A-4160-A292-CE6C7C9B819D}" presName="parTx" presStyleLbl="alignNode1" presStyleIdx="0" presStyleCnt="2">
        <dgm:presLayoutVars>
          <dgm:chMax val="0"/>
          <dgm:chPref val="0"/>
        </dgm:presLayoutVars>
      </dgm:prSet>
      <dgm:spPr/>
    </dgm:pt>
    <dgm:pt modelId="{24296682-FFA3-4D66-927E-C365CA510464}" type="pres">
      <dgm:prSet presAssocID="{CE5DA654-386A-4160-A292-CE6C7C9B819D}" presName="desTx" presStyleLbl="alignAccFollowNode1" presStyleIdx="0" presStyleCnt="2">
        <dgm:presLayoutVars/>
      </dgm:prSet>
      <dgm:spPr/>
    </dgm:pt>
    <dgm:pt modelId="{54601F27-8C42-4B57-ADEC-4D4BFB10A323}" type="pres">
      <dgm:prSet presAssocID="{CEB4C9A6-4BF1-4592-9B9D-A1D955523995}" presName="space" presStyleCnt="0"/>
      <dgm:spPr/>
    </dgm:pt>
    <dgm:pt modelId="{3AEA0F12-0D08-4258-AF67-AC2D6CB806AD}" type="pres">
      <dgm:prSet presAssocID="{19C00BCE-5CC0-46D4-A562-74823A06B396}" presName="composite" presStyleCnt="0"/>
      <dgm:spPr/>
    </dgm:pt>
    <dgm:pt modelId="{5A2907BF-38EE-4F31-B22E-48547C3DBD7E}" type="pres">
      <dgm:prSet presAssocID="{19C00BCE-5CC0-46D4-A562-74823A06B396}" presName="parTx" presStyleLbl="alignNode1" presStyleIdx="1" presStyleCnt="2">
        <dgm:presLayoutVars>
          <dgm:chMax val="0"/>
          <dgm:chPref val="0"/>
        </dgm:presLayoutVars>
      </dgm:prSet>
      <dgm:spPr/>
    </dgm:pt>
    <dgm:pt modelId="{06F46259-0AD2-4942-A0B1-5B441DE0C08B}" type="pres">
      <dgm:prSet presAssocID="{19C00BCE-5CC0-46D4-A562-74823A06B396}" presName="desTx" presStyleLbl="alignAccFollowNode1" presStyleIdx="1" presStyleCnt="2">
        <dgm:presLayoutVars/>
      </dgm:prSet>
      <dgm:spPr/>
    </dgm:pt>
  </dgm:ptLst>
  <dgm:cxnLst>
    <dgm:cxn modelId="{B27F083A-A0EE-4B4B-BC9F-73B966FF69AD}" type="presOf" srcId="{A44BB1ED-90E6-4285-8CCE-741D630F6FA5}" destId="{24296682-FFA3-4D66-927E-C365CA510464}" srcOrd="0" destOrd="1" presId="urn:microsoft.com/office/officeart/2016/7/layout/HorizontalActionList"/>
    <dgm:cxn modelId="{3147425F-5A7F-453B-877C-51A10725C724}" srcId="{19C00BCE-5CC0-46D4-A562-74823A06B396}" destId="{562AAAA0-26C3-448D-A575-EE49C4E04796}" srcOrd="2" destOrd="0" parTransId="{6072FA52-CF87-4BE5-BEB6-3388C43AEA20}" sibTransId="{7CCC39CE-DDEE-4286-972C-BD8C144DD162}"/>
    <dgm:cxn modelId="{20E89A60-B13A-4348-98FC-3542A9EB760C}" type="presOf" srcId="{8172CC5A-DA34-43EE-9DDE-F098C2C3CA96}" destId="{1E4FF0D0-0EB6-4882-9B8C-5494E608631B}" srcOrd="0" destOrd="0" presId="urn:microsoft.com/office/officeart/2016/7/layout/HorizontalActionList"/>
    <dgm:cxn modelId="{E78D7665-54E2-490A-80BB-8835EAC25D1A}" srcId="{19C00BCE-5CC0-46D4-A562-74823A06B396}" destId="{EE113026-7A28-4FDB-A4F0-5C0AD628D2EA}" srcOrd="1" destOrd="0" parTransId="{84FDF685-441C-429C-BB39-A2E6964FEDDE}" sibTransId="{DFBFE860-D4F4-4DB7-AD36-FD0D91881225}"/>
    <dgm:cxn modelId="{56251B66-20B4-4CED-8FAA-49234BE7C8C5}" type="presOf" srcId="{19C00BCE-5CC0-46D4-A562-74823A06B396}" destId="{5A2907BF-38EE-4F31-B22E-48547C3DBD7E}" srcOrd="0" destOrd="0" presId="urn:microsoft.com/office/officeart/2016/7/layout/HorizontalActionList"/>
    <dgm:cxn modelId="{D8A32249-6932-4207-8B68-3A19F6E0A3D7}" srcId="{19C00BCE-5CC0-46D4-A562-74823A06B396}" destId="{6510BB4F-E42F-49B1-82AA-8C412D7B67F6}" srcOrd="0" destOrd="0" parTransId="{4AE4A371-68DC-4CAD-B290-DA6A53CB7619}" sibTransId="{CFE927DD-EDBE-4E72-A7E4-F28751CDFD9A}"/>
    <dgm:cxn modelId="{8196F46E-70A9-4791-AA68-A704122EAB36}" srcId="{CE5DA654-386A-4160-A292-CE6C7C9B819D}" destId="{E7058C54-BF63-472D-8B58-144E53ACE2C8}" srcOrd="0" destOrd="0" parTransId="{53B84890-7EFD-4D98-A1EF-73210E4B2273}" sibTransId="{CA66AA85-B00D-4C04-B69E-72820D09DF46}"/>
    <dgm:cxn modelId="{04932979-C6F6-4510-A891-F4DF3C3AEC72}" type="presOf" srcId="{E7058C54-BF63-472D-8B58-144E53ACE2C8}" destId="{24296682-FFA3-4D66-927E-C365CA510464}" srcOrd="0" destOrd="0" presId="urn:microsoft.com/office/officeart/2016/7/layout/HorizontalActionList"/>
    <dgm:cxn modelId="{33DCDA5A-312D-4D9C-A8F3-585B2E8D84D1}" type="presOf" srcId="{6510BB4F-E42F-49B1-82AA-8C412D7B67F6}" destId="{06F46259-0AD2-4942-A0B1-5B441DE0C08B}" srcOrd="0" destOrd="0" presId="urn:microsoft.com/office/officeart/2016/7/layout/HorizontalActionList"/>
    <dgm:cxn modelId="{D4CB818D-E317-4AA0-B68D-4D14767B5622}" srcId="{8172CC5A-DA34-43EE-9DDE-F098C2C3CA96}" destId="{19C00BCE-5CC0-46D4-A562-74823A06B396}" srcOrd="1" destOrd="0" parTransId="{A911DD32-EE6C-474D-AA17-CE2A3BFF4ED9}" sibTransId="{A3A85D37-1A1D-49DD-9CDC-A7386EBE72C3}"/>
    <dgm:cxn modelId="{AC960DB6-4C00-4B92-88C3-555F0F483CC7}" srcId="{CE5DA654-386A-4160-A292-CE6C7C9B819D}" destId="{A44BB1ED-90E6-4285-8CCE-741D630F6FA5}" srcOrd="1" destOrd="0" parTransId="{879040AC-17CA-4D40-B200-290064EEBDD7}" sibTransId="{D6028048-DBC8-4286-8DB6-CA309CAABD20}"/>
    <dgm:cxn modelId="{7EC959C7-0ADF-46AC-8806-5684316E28DD}" srcId="{8172CC5A-DA34-43EE-9DDE-F098C2C3CA96}" destId="{CE5DA654-386A-4160-A292-CE6C7C9B819D}" srcOrd="0" destOrd="0" parTransId="{9CBD5292-8E9A-4B0B-950F-94AD4A7A364B}" sibTransId="{CEB4C9A6-4BF1-4592-9B9D-A1D955523995}"/>
    <dgm:cxn modelId="{17BBA2CD-8687-4293-9A39-A88DB0A94526}" type="presOf" srcId="{EE113026-7A28-4FDB-A4F0-5C0AD628D2EA}" destId="{06F46259-0AD2-4942-A0B1-5B441DE0C08B}" srcOrd="0" destOrd="1" presId="urn:microsoft.com/office/officeart/2016/7/layout/HorizontalActionList"/>
    <dgm:cxn modelId="{263C5ADC-781A-4430-9F57-9D60521A41C4}" type="presOf" srcId="{562AAAA0-26C3-448D-A575-EE49C4E04796}" destId="{06F46259-0AD2-4942-A0B1-5B441DE0C08B}" srcOrd="0" destOrd="2" presId="urn:microsoft.com/office/officeart/2016/7/layout/HorizontalActionList"/>
    <dgm:cxn modelId="{988DA7FB-A5EA-4CFD-A3F9-DD20AF56856C}" type="presOf" srcId="{CE5DA654-386A-4160-A292-CE6C7C9B819D}" destId="{C5001624-AA40-4BF0-BAE6-8B9833059998}" srcOrd="0" destOrd="0" presId="urn:microsoft.com/office/officeart/2016/7/layout/HorizontalActionList"/>
    <dgm:cxn modelId="{C5464E7D-7591-47B4-94FD-2033B1AF35CC}" type="presParOf" srcId="{1E4FF0D0-0EB6-4882-9B8C-5494E608631B}" destId="{04EDF024-16BB-46C6-ABDE-8C35C627FCDC}" srcOrd="0" destOrd="0" presId="urn:microsoft.com/office/officeart/2016/7/layout/HorizontalActionList"/>
    <dgm:cxn modelId="{FF0CD04F-032A-4A7D-9FD2-DC4FA4A6AA10}" type="presParOf" srcId="{04EDF024-16BB-46C6-ABDE-8C35C627FCDC}" destId="{C5001624-AA40-4BF0-BAE6-8B9833059998}" srcOrd="0" destOrd="0" presId="urn:microsoft.com/office/officeart/2016/7/layout/HorizontalActionList"/>
    <dgm:cxn modelId="{0736E254-021E-4FD8-A406-8463DF896430}" type="presParOf" srcId="{04EDF024-16BB-46C6-ABDE-8C35C627FCDC}" destId="{24296682-FFA3-4D66-927E-C365CA510464}" srcOrd="1" destOrd="0" presId="urn:microsoft.com/office/officeart/2016/7/layout/HorizontalActionList"/>
    <dgm:cxn modelId="{A2F2E2AD-A435-4878-8146-69B8DA7B4CA2}" type="presParOf" srcId="{1E4FF0D0-0EB6-4882-9B8C-5494E608631B}" destId="{54601F27-8C42-4B57-ADEC-4D4BFB10A323}" srcOrd="1" destOrd="0" presId="urn:microsoft.com/office/officeart/2016/7/layout/HorizontalActionList"/>
    <dgm:cxn modelId="{B042F5C2-B75F-4ED0-AA1D-CD43805C74D2}" type="presParOf" srcId="{1E4FF0D0-0EB6-4882-9B8C-5494E608631B}" destId="{3AEA0F12-0D08-4258-AF67-AC2D6CB806AD}" srcOrd="2" destOrd="0" presId="urn:microsoft.com/office/officeart/2016/7/layout/HorizontalActionList"/>
    <dgm:cxn modelId="{EDB1F495-E4F8-445A-8B1C-D4A21F721508}" type="presParOf" srcId="{3AEA0F12-0D08-4258-AF67-AC2D6CB806AD}" destId="{5A2907BF-38EE-4F31-B22E-48547C3DBD7E}" srcOrd="0" destOrd="0" presId="urn:microsoft.com/office/officeart/2016/7/layout/HorizontalActionList"/>
    <dgm:cxn modelId="{15B0DDCB-0DD4-4E8A-B388-EACD85B93926}" type="presParOf" srcId="{3AEA0F12-0D08-4258-AF67-AC2D6CB806AD}" destId="{06F46259-0AD2-4942-A0B1-5B441DE0C08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703852-E086-4780-A16D-69B2DF42C199}"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42C0989-FA46-4940-BA3F-09FB51EA9A1B}">
      <dgm:prSet/>
      <dgm:spPr/>
      <dgm:t>
        <a:bodyPr/>
        <a:lstStyle/>
        <a:p>
          <a:r>
            <a:rPr lang="en-US"/>
            <a:t>Customer Segments</a:t>
          </a:r>
        </a:p>
      </dgm:t>
    </dgm:pt>
    <dgm:pt modelId="{D604B48A-D16E-4931-B0E8-B505716E1654}" type="parTrans" cxnId="{4D9E2497-F733-4C7E-96FF-7A35A4DDBF32}">
      <dgm:prSet/>
      <dgm:spPr/>
      <dgm:t>
        <a:bodyPr/>
        <a:lstStyle/>
        <a:p>
          <a:endParaRPr lang="en-US"/>
        </a:p>
      </dgm:t>
    </dgm:pt>
    <dgm:pt modelId="{ACFC10F0-DC0F-41ED-9C32-EE77AF0D3716}" type="sibTrans" cxnId="{4D9E2497-F733-4C7E-96FF-7A35A4DDBF32}">
      <dgm:prSet/>
      <dgm:spPr/>
      <dgm:t>
        <a:bodyPr/>
        <a:lstStyle/>
        <a:p>
          <a:endParaRPr lang="en-US"/>
        </a:p>
      </dgm:t>
    </dgm:pt>
    <dgm:pt modelId="{A03B66F9-A3F5-4557-B463-8484355D83EA}">
      <dgm:prSet/>
      <dgm:spPr/>
      <dgm:t>
        <a:bodyPr/>
        <a:lstStyle/>
        <a:p>
          <a:r>
            <a:rPr lang="en-US"/>
            <a:t>Value Propositions</a:t>
          </a:r>
        </a:p>
      </dgm:t>
    </dgm:pt>
    <dgm:pt modelId="{DEE12961-9003-4711-A124-8BDDF2B873D1}" type="parTrans" cxnId="{A4D77495-B28F-47F5-AE35-D470592970C5}">
      <dgm:prSet/>
      <dgm:spPr/>
      <dgm:t>
        <a:bodyPr/>
        <a:lstStyle/>
        <a:p>
          <a:endParaRPr lang="en-US"/>
        </a:p>
      </dgm:t>
    </dgm:pt>
    <dgm:pt modelId="{BE48ADCF-1A28-41ED-9B9D-9E54BE0835F8}" type="sibTrans" cxnId="{A4D77495-B28F-47F5-AE35-D470592970C5}">
      <dgm:prSet/>
      <dgm:spPr/>
      <dgm:t>
        <a:bodyPr/>
        <a:lstStyle/>
        <a:p>
          <a:endParaRPr lang="en-US"/>
        </a:p>
      </dgm:t>
    </dgm:pt>
    <dgm:pt modelId="{DA2DF454-E70E-49A2-8193-03454B7F6BD3}">
      <dgm:prSet/>
      <dgm:spPr/>
      <dgm:t>
        <a:bodyPr/>
        <a:lstStyle/>
        <a:p>
          <a:r>
            <a:rPr lang="en-US"/>
            <a:t>Channels</a:t>
          </a:r>
        </a:p>
      </dgm:t>
    </dgm:pt>
    <dgm:pt modelId="{0A752C6B-4A87-4641-A690-A07A62DBFE61}" type="parTrans" cxnId="{A8610E8A-16D8-4282-9660-D34F63303928}">
      <dgm:prSet/>
      <dgm:spPr/>
      <dgm:t>
        <a:bodyPr/>
        <a:lstStyle/>
        <a:p>
          <a:endParaRPr lang="en-US"/>
        </a:p>
      </dgm:t>
    </dgm:pt>
    <dgm:pt modelId="{78D5DFD7-1332-48E3-AE1D-0A81F63B2DE8}" type="sibTrans" cxnId="{A8610E8A-16D8-4282-9660-D34F63303928}">
      <dgm:prSet/>
      <dgm:spPr/>
      <dgm:t>
        <a:bodyPr/>
        <a:lstStyle/>
        <a:p>
          <a:endParaRPr lang="en-US"/>
        </a:p>
      </dgm:t>
    </dgm:pt>
    <dgm:pt modelId="{C023337D-EA97-4777-900C-E0DFD5A0463F}">
      <dgm:prSet/>
      <dgm:spPr/>
      <dgm:t>
        <a:bodyPr/>
        <a:lstStyle/>
        <a:p>
          <a:r>
            <a:rPr lang="en-US"/>
            <a:t>Customer Relationships</a:t>
          </a:r>
        </a:p>
      </dgm:t>
    </dgm:pt>
    <dgm:pt modelId="{641C06FD-DE0C-4685-AFFF-1355DD282F31}" type="parTrans" cxnId="{6A1A0D1A-F313-4BEB-A710-702E16942EA1}">
      <dgm:prSet/>
      <dgm:spPr/>
      <dgm:t>
        <a:bodyPr/>
        <a:lstStyle/>
        <a:p>
          <a:endParaRPr lang="en-US"/>
        </a:p>
      </dgm:t>
    </dgm:pt>
    <dgm:pt modelId="{39B30CF5-6137-4159-963D-8EE0C0AF938A}" type="sibTrans" cxnId="{6A1A0D1A-F313-4BEB-A710-702E16942EA1}">
      <dgm:prSet/>
      <dgm:spPr/>
      <dgm:t>
        <a:bodyPr/>
        <a:lstStyle/>
        <a:p>
          <a:endParaRPr lang="en-US"/>
        </a:p>
      </dgm:t>
    </dgm:pt>
    <dgm:pt modelId="{817C9578-A285-499A-BC31-4FFC3182B514}">
      <dgm:prSet/>
      <dgm:spPr/>
      <dgm:t>
        <a:bodyPr/>
        <a:lstStyle/>
        <a:p>
          <a:r>
            <a:rPr lang="en-US"/>
            <a:t>Key Resources</a:t>
          </a:r>
        </a:p>
      </dgm:t>
    </dgm:pt>
    <dgm:pt modelId="{394C0C78-DE65-4525-9074-D930D1B8C7BD}" type="parTrans" cxnId="{095D4BB4-E08D-41CC-80DF-3076E0E4AEEE}">
      <dgm:prSet/>
      <dgm:spPr/>
      <dgm:t>
        <a:bodyPr/>
        <a:lstStyle/>
        <a:p>
          <a:endParaRPr lang="en-US"/>
        </a:p>
      </dgm:t>
    </dgm:pt>
    <dgm:pt modelId="{EE43D829-494D-4540-A5F9-6152CE8D6D0D}" type="sibTrans" cxnId="{095D4BB4-E08D-41CC-80DF-3076E0E4AEEE}">
      <dgm:prSet/>
      <dgm:spPr/>
      <dgm:t>
        <a:bodyPr/>
        <a:lstStyle/>
        <a:p>
          <a:endParaRPr lang="en-US"/>
        </a:p>
      </dgm:t>
    </dgm:pt>
    <dgm:pt modelId="{7CBE93A9-F78B-4735-B62F-B5E207A9A586}">
      <dgm:prSet/>
      <dgm:spPr/>
      <dgm:t>
        <a:bodyPr/>
        <a:lstStyle/>
        <a:p>
          <a:r>
            <a:rPr lang="en-US"/>
            <a:t>Key Activities</a:t>
          </a:r>
        </a:p>
      </dgm:t>
    </dgm:pt>
    <dgm:pt modelId="{7EED1767-2B0F-4E0F-B989-E88DE9CAC1F6}" type="parTrans" cxnId="{BA849560-CB74-4101-8980-36F57471BBC0}">
      <dgm:prSet/>
      <dgm:spPr/>
      <dgm:t>
        <a:bodyPr/>
        <a:lstStyle/>
        <a:p>
          <a:endParaRPr lang="en-US"/>
        </a:p>
      </dgm:t>
    </dgm:pt>
    <dgm:pt modelId="{A963C2BD-CC2F-4817-9233-0B09456E9185}" type="sibTrans" cxnId="{BA849560-CB74-4101-8980-36F57471BBC0}">
      <dgm:prSet/>
      <dgm:spPr/>
      <dgm:t>
        <a:bodyPr/>
        <a:lstStyle/>
        <a:p>
          <a:endParaRPr lang="en-US"/>
        </a:p>
      </dgm:t>
    </dgm:pt>
    <dgm:pt modelId="{F8A261CD-F324-44AC-9990-1700C10EAF71}">
      <dgm:prSet/>
      <dgm:spPr/>
      <dgm:t>
        <a:bodyPr/>
        <a:lstStyle/>
        <a:p>
          <a:r>
            <a:rPr lang="en-US"/>
            <a:t>Key Partners</a:t>
          </a:r>
        </a:p>
      </dgm:t>
    </dgm:pt>
    <dgm:pt modelId="{20E636B4-2DDA-49D5-A44A-F64C37ED0EFD}" type="parTrans" cxnId="{1152F891-581F-49BE-BA4B-0E7F7B9B953B}">
      <dgm:prSet/>
      <dgm:spPr/>
      <dgm:t>
        <a:bodyPr/>
        <a:lstStyle/>
        <a:p>
          <a:endParaRPr lang="en-US"/>
        </a:p>
      </dgm:t>
    </dgm:pt>
    <dgm:pt modelId="{C8BA90B8-620A-498E-B702-10DA33A7DCBC}" type="sibTrans" cxnId="{1152F891-581F-49BE-BA4B-0E7F7B9B953B}">
      <dgm:prSet/>
      <dgm:spPr/>
      <dgm:t>
        <a:bodyPr/>
        <a:lstStyle/>
        <a:p>
          <a:endParaRPr lang="en-US"/>
        </a:p>
      </dgm:t>
    </dgm:pt>
    <dgm:pt modelId="{247B98D2-0A31-4674-92C1-7FEE28CCABCB}">
      <dgm:prSet/>
      <dgm:spPr/>
      <dgm:t>
        <a:bodyPr/>
        <a:lstStyle/>
        <a:p>
          <a:r>
            <a:rPr lang="en-US"/>
            <a:t>Revenue Stream</a:t>
          </a:r>
        </a:p>
      </dgm:t>
    </dgm:pt>
    <dgm:pt modelId="{71C69F66-CD13-495D-A69A-70F8F08D794A}" type="parTrans" cxnId="{970DDFED-F637-44CD-A440-26B1D95D0966}">
      <dgm:prSet/>
      <dgm:spPr/>
      <dgm:t>
        <a:bodyPr/>
        <a:lstStyle/>
        <a:p>
          <a:endParaRPr lang="en-US"/>
        </a:p>
      </dgm:t>
    </dgm:pt>
    <dgm:pt modelId="{BA4582BB-F19F-49BE-B083-5C3E0325F312}" type="sibTrans" cxnId="{970DDFED-F637-44CD-A440-26B1D95D0966}">
      <dgm:prSet/>
      <dgm:spPr/>
      <dgm:t>
        <a:bodyPr/>
        <a:lstStyle/>
        <a:p>
          <a:endParaRPr lang="en-US"/>
        </a:p>
      </dgm:t>
    </dgm:pt>
    <dgm:pt modelId="{94B47D3F-04B2-4A87-AEF0-A32431E69A0B}">
      <dgm:prSet/>
      <dgm:spPr/>
      <dgm:t>
        <a:bodyPr/>
        <a:lstStyle/>
        <a:p>
          <a:r>
            <a:rPr lang="en-US"/>
            <a:t>Roles &amp; Responsibilities</a:t>
          </a:r>
        </a:p>
      </dgm:t>
    </dgm:pt>
    <dgm:pt modelId="{61FC2233-2937-49A7-8918-8640EA4872C2}" type="parTrans" cxnId="{8713715B-22B0-4136-9C26-4B613C006376}">
      <dgm:prSet/>
      <dgm:spPr/>
      <dgm:t>
        <a:bodyPr/>
        <a:lstStyle/>
        <a:p>
          <a:endParaRPr lang="en-US"/>
        </a:p>
      </dgm:t>
    </dgm:pt>
    <dgm:pt modelId="{81CF08B0-8D78-4AEA-9FEA-1722470D1C53}" type="sibTrans" cxnId="{8713715B-22B0-4136-9C26-4B613C006376}">
      <dgm:prSet/>
      <dgm:spPr/>
      <dgm:t>
        <a:bodyPr/>
        <a:lstStyle/>
        <a:p>
          <a:endParaRPr lang="en-US"/>
        </a:p>
      </dgm:t>
    </dgm:pt>
    <dgm:pt modelId="{6468D62D-9B71-4C64-8FBE-44D62D1F9B45}" type="pres">
      <dgm:prSet presAssocID="{69703852-E086-4780-A16D-69B2DF42C199}" presName="diagram" presStyleCnt="0">
        <dgm:presLayoutVars>
          <dgm:dir/>
          <dgm:resizeHandles val="exact"/>
        </dgm:presLayoutVars>
      </dgm:prSet>
      <dgm:spPr/>
    </dgm:pt>
    <dgm:pt modelId="{402CD615-9504-455F-AF8C-04DD9A6CB8CF}" type="pres">
      <dgm:prSet presAssocID="{042C0989-FA46-4940-BA3F-09FB51EA9A1B}" presName="node" presStyleLbl="node1" presStyleIdx="0" presStyleCnt="9">
        <dgm:presLayoutVars>
          <dgm:bulletEnabled val="1"/>
        </dgm:presLayoutVars>
      </dgm:prSet>
      <dgm:spPr/>
    </dgm:pt>
    <dgm:pt modelId="{0710BD9E-1415-4BD5-90DD-FA580BD0DF8C}" type="pres">
      <dgm:prSet presAssocID="{ACFC10F0-DC0F-41ED-9C32-EE77AF0D3716}" presName="sibTrans" presStyleCnt="0"/>
      <dgm:spPr/>
    </dgm:pt>
    <dgm:pt modelId="{2B9CDA1A-5457-4866-B92B-73473DBDA4AF}" type="pres">
      <dgm:prSet presAssocID="{A03B66F9-A3F5-4557-B463-8484355D83EA}" presName="node" presStyleLbl="node1" presStyleIdx="1" presStyleCnt="9">
        <dgm:presLayoutVars>
          <dgm:bulletEnabled val="1"/>
        </dgm:presLayoutVars>
      </dgm:prSet>
      <dgm:spPr/>
    </dgm:pt>
    <dgm:pt modelId="{7E3E66FC-A9CF-451A-A45D-E9A6381B7258}" type="pres">
      <dgm:prSet presAssocID="{BE48ADCF-1A28-41ED-9B9D-9E54BE0835F8}" presName="sibTrans" presStyleCnt="0"/>
      <dgm:spPr/>
    </dgm:pt>
    <dgm:pt modelId="{8FA5D902-93C4-472E-B707-61F34579DAA2}" type="pres">
      <dgm:prSet presAssocID="{DA2DF454-E70E-49A2-8193-03454B7F6BD3}" presName="node" presStyleLbl="node1" presStyleIdx="2" presStyleCnt="9">
        <dgm:presLayoutVars>
          <dgm:bulletEnabled val="1"/>
        </dgm:presLayoutVars>
      </dgm:prSet>
      <dgm:spPr/>
    </dgm:pt>
    <dgm:pt modelId="{FFA5F7D8-BC02-4F45-845B-0AA3835CE8D1}" type="pres">
      <dgm:prSet presAssocID="{78D5DFD7-1332-48E3-AE1D-0A81F63B2DE8}" presName="sibTrans" presStyleCnt="0"/>
      <dgm:spPr/>
    </dgm:pt>
    <dgm:pt modelId="{956257E3-938E-4C23-B35B-30E930F91C59}" type="pres">
      <dgm:prSet presAssocID="{C023337D-EA97-4777-900C-E0DFD5A0463F}" presName="node" presStyleLbl="node1" presStyleIdx="3" presStyleCnt="9">
        <dgm:presLayoutVars>
          <dgm:bulletEnabled val="1"/>
        </dgm:presLayoutVars>
      </dgm:prSet>
      <dgm:spPr/>
    </dgm:pt>
    <dgm:pt modelId="{CFED87EB-B972-4490-9422-59C7D9213455}" type="pres">
      <dgm:prSet presAssocID="{39B30CF5-6137-4159-963D-8EE0C0AF938A}" presName="sibTrans" presStyleCnt="0"/>
      <dgm:spPr/>
    </dgm:pt>
    <dgm:pt modelId="{6F678A87-C71D-4FCC-8112-AF1667335F3B}" type="pres">
      <dgm:prSet presAssocID="{817C9578-A285-499A-BC31-4FFC3182B514}" presName="node" presStyleLbl="node1" presStyleIdx="4" presStyleCnt="9">
        <dgm:presLayoutVars>
          <dgm:bulletEnabled val="1"/>
        </dgm:presLayoutVars>
      </dgm:prSet>
      <dgm:spPr/>
    </dgm:pt>
    <dgm:pt modelId="{8F9A6156-B3CC-4BF7-8300-89BF12DCC439}" type="pres">
      <dgm:prSet presAssocID="{EE43D829-494D-4540-A5F9-6152CE8D6D0D}" presName="sibTrans" presStyleCnt="0"/>
      <dgm:spPr/>
    </dgm:pt>
    <dgm:pt modelId="{0079BE49-9B79-4296-8A93-A534B5A011ED}" type="pres">
      <dgm:prSet presAssocID="{7CBE93A9-F78B-4735-B62F-B5E207A9A586}" presName="node" presStyleLbl="node1" presStyleIdx="5" presStyleCnt="9">
        <dgm:presLayoutVars>
          <dgm:bulletEnabled val="1"/>
        </dgm:presLayoutVars>
      </dgm:prSet>
      <dgm:spPr/>
    </dgm:pt>
    <dgm:pt modelId="{A54F6431-F9FF-4019-BFAF-3C604B1E8B16}" type="pres">
      <dgm:prSet presAssocID="{A963C2BD-CC2F-4817-9233-0B09456E9185}" presName="sibTrans" presStyleCnt="0"/>
      <dgm:spPr/>
    </dgm:pt>
    <dgm:pt modelId="{0521C49F-9C1F-41B2-A030-6612DE66735D}" type="pres">
      <dgm:prSet presAssocID="{F8A261CD-F324-44AC-9990-1700C10EAF71}" presName="node" presStyleLbl="node1" presStyleIdx="6" presStyleCnt="9">
        <dgm:presLayoutVars>
          <dgm:bulletEnabled val="1"/>
        </dgm:presLayoutVars>
      </dgm:prSet>
      <dgm:spPr/>
    </dgm:pt>
    <dgm:pt modelId="{CABCFA2C-2082-49E3-8E83-1B6FCE3A31A3}" type="pres">
      <dgm:prSet presAssocID="{C8BA90B8-620A-498E-B702-10DA33A7DCBC}" presName="sibTrans" presStyleCnt="0"/>
      <dgm:spPr/>
    </dgm:pt>
    <dgm:pt modelId="{474974ED-A6E4-487E-90F2-15D2F9D5D374}" type="pres">
      <dgm:prSet presAssocID="{247B98D2-0A31-4674-92C1-7FEE28CCABCB}" presName="node" presStyleLbl="node1" presStyleIdx="7" presStyleCnt="9">
        <dgm:presLayoutVars>
          <dgm:bulletEnabled val="1"/>
        </dgm:presLayoutVars>
      </dgm:prSet>
      <dgm:spPr/>
    </dgm:pt>
    <dgm:pt modelId="{FACD917C-280E-4A00-8504-B0EBAFD129F1}" type="pres">
      <dgm:prSet presAssocID="{BA4582BB-F19F-49BE-B083-5C3E0325F312}" presName="sibTrans" presStyleCnt="0"/>
      <dgm:spPr/>
    </dgm:pt>
    <dgm:pt modelId="{CA8005CD-1876-46BC-ADA5-645F6264AFB5}" type="pres">
      <dgm:prSet presAssocID="{94B47D3F-04B2-4A87-AEF0-A32431E69A0B}" presName="node" presStyleLbl="node1" presStyleIdx="8" presStyleCnt="9">
        <dgm:presLayoutVars>
          <dgm:bulletEnabled val="1"/>
        </dgm:presLayoutVars>
      </dgm:prSet>
      <dgm:spPr/>
    </dgm:pt>
  </dgm:ptLst>
  <dgm:cxnLst>
    <dgm:cxn modelId="{6A1A0D1A-F313-4BEB-A710-702E16942EA1}" srcId="{69703852-E086-4780-A16D-69B2DF42C199}" destId="{C023337D-EA97-4777-900C-E0DFD5A0463F}" srcOrd="3" destOrd="0" parTransId="{641C06FD-DE0C-4685-AFFF-1355DD282F31}" sibTransId="{39B30CF5-6137-4159-963D-8EE0C0AF938A}"/>
    <dgm:cxn modelId="{3AF8761B-932C-4DE1-9F82-535B6B6E70AE}" type="presOf" srcId="{042C0989-FA46-4940-BA3F-09FB51EA9A1B}" destId="{402CD615-9504-455F-AF8C-04DD9A6CB8CF}" srcOrd="0" destOrd="0" presId="urn:microsoft.com/office/officeart/2005/8/layout/default"/>
    <dgm:cxn modelId="{F6E68B3E-C8A8-4A6F-9200-F60A4585B9FD}" type="presOf" srcId="{94B47D3F-04B2-4A87-AEF0-A32431E69A0B}" destId="{CA8005CD-1876-46BC-ADA5-645F6264AFB5}" srcOrd="0" destOrd="0" presId="urn:microsoft.com/office/officeart/2005/8/layout/default"/>
    <dgm:cxn modelId="{8713715B-22B0-4136-9C26-4B613C006376}" srcId="{69703852-E086-4780-A16D-69B2DF42C199}" destId="{94B47D3F-04B2-4A87-AEF0-A32431E69A0B}" srcOrd="8" destOrd="0" parTransId="{61FC2233-2937-49A7-8918-8640EA4872C2}" sibTransId="{81CF08B0-8D78-4AEA-9FEA-1722470D1C53}"/>
    <dgm:cxn modelId="{748A4D5D-D503-435B-8ACF-33AF018A908A}" type="presOf" srcId="{DA2DF454-E70E-49A2-8193-03454B7F6BD3}" destId="{8FA5D902-93C4-472E-B707-61F34579DAA2}" srcOrd="0" destOrd="0" presId="urn:microsoft.com/office/officeart/2005/8/layout/default"/>
    <dgm:cxn modelId="{BA849560-CB74-4101-8980-36F57471BBC0}" srcId="{69703852-E086-4780-A16D-69B2DF42C199}" destId="{7CBE93A9-F78B-4735-B62F-B5E207A9A586}" srcOrd="5" destOrd="0" parTransId="{7EED1767-2B0F-4E0F-B989-E88DE9CAC1F6}" sibTransId="{A963C2BD-CC2F-4817-9233-0B09456E9185}"/>
    <dgm:cxn modelId="{C3800B7B-9775-46FD-9045-EFDF02F61CE3}" type="presOf" srcId="{A03B66F9-A3F5-4557-B463-8484355D83EA}" destId="{2B9CDA1A-5457-4866-B92B-73473DBDA4AF}" srcOrd="0" destOrd="0" presId="urn:microsoft.com/office/officeart/2005/8/layout/default"/>
    <dgm:cxn modelId="{A8610E8A-16D8-4282-9660-D34F63303928}" srcId="{69703852-E086-4780-A16D-69B2DF42C199}" destId="{DA2DF454-E70E-49A2-8193-03454B7F6BD3}" srcOrd="2" destOrd="0" parTransId="{0A752C6B-4A87-4641-A690-A07A62DBFE61}" sibTransId="{78D5DFD7-1332-48E3-AE1D-0A81F63B2DE8}"/>
    <dgm:cxn modelId="{1152F891-581F-49BE-BA4B-0E7F7B9B953B}" srcId="{69703852-E086-4780-A16D-69B2DF42C199}" destId="{F8A261CD-F324-44AC-9990-1700C10EAF71}" srcOrd="6" destOrd="0" parTransId="{20E636B4-2DDA-49D5-A44A-F64C37ED0EFD}" sibTransId="{C8BA90B8-620A-498E-B702-10DA33A7DCBC}"/>
    <dgm:cxn modelId="{A4D77495-B28F-47F5-AE35-D470592970C5}" srcId="{69703852-E086-4780-A16D-69B2DF42C199}" destId="{A03B66F9-A3F5-4557-B463-8484355D83EA}" srcOrd="1" destOrd="0" parTransId="{DEE12961-9003-4711-A124-8BDDF2B873D1}" sibTransId="{BE48ADCF-1A28-41ED-9B9D-9E54BE0835F8}"/>
    <dgm:cxn modelId="{4D9E2497-F733-4C7E-96FF-7A35A4DDBF32}" srcId="{69703852-E086-4780-A16D-69B2DF42C199}" destId="{042C0989-FA46-4940-BA3F-09FB51EA9A1B}" srcOrd="0" destOrd="0" parTransId="{D604B48A-D16E-4931-B0E8-B505716E1654}" sibTransId="{ACFC10F0-DC0F-41ED-9C32-EE77AF0D3716}"/>
    <dgm:cxn modelId="{86708697-E5CB-4E38-BCBC-BFCC9D9FC8D8}" type="presOf" srcId="{817C9578-A285-499A-BC31-4FFC3182B514}" destId="{6F678A87-C71D-4FCC-8112-AF1667335F3B}" srcOrd="0" destOrd="0" presId="urn:microsoft.com/office/officeart/2005/8/layout/default"/>
    <dgm:cxn modelId="{D61B0B9F-5445-4833-A90A-2A6C9AB42288}" type="presOf" srcId="{C023337D-EA97-4777-900C-E0DFD5A0463F}" destId="{956257E3-938E-4C23-B35B-30E930F91C59}" srcOrd="0" destOrd="0" presId="urn:microsoft.com/office/officeart/2005/8/layout/default"/>
    <dgm:cxn modelId="{095D4BB4-E08D-41CC-80DF-3076E0E4AEEE}" srcId="{69703852-E086-4780-A16D-69B2DF42C199}" destId="{817C9578-A285-499A-BC31-4FFC3182B514}" srcOrd="4" destOrd="0" parTransId="{394C0C78-DE65-4525-9074-D930D1B8C7BD}" sibTransId="{EE43D829-494D-4540-A5F9-6152CE8D6D0D}"/>
    <dgm:cxn modelId="{89684CC3-50BC-4AFE-B556-12E0404D9358}" type="presOf" srcId="{69703852-E086-4780-A16D-69B2DF42C199}" destId="{6468D62D-9B71-4C64-8FBE-44D62D1F9B45}" srcOrd="0" destOrd="0" presId="urn:microsoft.com/office/officeart/2005/8/layout/default"/>
    <dgm:cxn modelId="{A1CD89D9-37FB-4D64-8197-995561BF436F}" type="presOf" srcId="{F8A261CD-F324-44AC-9990-1700C10EAF71}" destId="{0521C49F-9C1F-41B2-A030-6612DE66735D}" srcOrd="0" destOrd="0" presId="urn:microsoft.com/office/officeart/2005/8/layout/default"/>
    <dgm:cxn modelId="{8F1F09DE-3FE9-4226-BF0F-15A87271F72B}" type="presOf" srcId="{7CBE93A9-F78B-4735-B62F-B5E207A9A586}" destId="{0079BE49-9B79-4296-8A93-A534B5A011ED}" srcOrd="0" destOrd="0" presId="urn:microsoft.com/office/officeart/2005/8/layout/default"/>
    <dgm:cxn modelId="{0B996FDE-C766-414D-B4B7-704A6A6D0929}" type="presOf" srcId="{247B98D2-0A31-4674-92C1-7FEE28CCABCB}" destId="{474974ED-A6E4-487E-90F2-15D2F9D5D374}" srcOrd="0" destOrd="0" presId="urn:microsoft.com/office/officeart/2005/8/layout/default"/>
    <dgm:cxn modelId="{970DDFED-F637-44CD-A440-26B1D95D0966}" srcId="{69703852-E086-4780-A16D-69B2DF42C199}" destId="{247B98D2-0A31-4674-92C1-7FEE28CCABCB}" srcOrd="7" destOrd="0" parTransId="{71C69F66-CD13-495D-A69A-70F8F08D794A}" sibTransId="{BA4582BB-F19F-49BE-B083-5C3E0325F312}"/>
    <dgm:cxn modelId="{8893E51B-2C77-4F88-A7F8-CE52D50D9A1F}" type="presParOf" srcId="{6468D62D-9B71-4C64-8FBE-44D62D1F9B45}" destId="{402CD615-9504-455F-AF8C-04DD9A6CB8CF}" srcOrd="0" destOrd="0" presId="urn:microsoft.com/office/officeart/2005/8/layout/default"/>
    <dgm:cxn modelId="{894162B6-72B0-404E-B6BF-3A285FE6C52F}" type="presParOf" srcId="{6468D62D-9B71-4C64-8FBE-44D62D1F9B45}" destId="{0710BD9E-1415-4BD5-90DD-FA580BD0DF8C}" srcOrd="1" destOrd="0" presId="urn:microsoft.com/office/officeart/2005/8/layout/default"/>
    <dgm:cxn modelId="{BD822513-47D4-4380-8F18-81E933607A22}" type="presParOf" srcId="{6468D62D-9B71-4C64-8FBE-44D62D1F9B45}" destId="{2B9CDA1A-5457-4866-B92B-73473DBDA4AF}" srcOrd="2" destOrd="0" presId="urn:microsoft.com/office/officeart/2005/8/layout/default"/>
    <dgm:cxn modelId="{FB35BBF4-53D9-499D-923E-E22F45C57CE3}" type="presParOf" srcId="{6468D62D-9B71-4C64-8FBE-44D62D1F9B45}" destId="{7E3E66FC-A9CF-451A-A45D-E9A6381B7258}" srcOrd="3" destOrd="0" presId="urn:microsoft.com/office/officeart/2005/8/layout/default"/>
    <dgm:cxn modelId="{AD05C848-B697-48D5-B491-25CCE461F246}" type="presParOf" srcId="{6468D62D-9B71-4C64-8FBE-44D62D1F9B45}" destId="{8FA5D902-93C4-472E-B707-61F34579DAA2}" srcOrd="4" destOrd="0" presId="urn:microsoft.com/office/officeart/2005/8/layout/default"/>
    <dgm:cxn modelId="{D86906C9-4FB4-4B3E-B4B5-D2CFA96B0AFF}" type="presParOf" srcId="{6468D62D-9B71-4C64-8FBE-44D62D1F9B45}" destId="{FFA5F7D8-BC02-4F45-845B-0AA3835CE8D1}" srcOrd="5" destOrd="0" presId="urn:microsoft.com/office/officeart/2005/8/layout/default"/>
    <dgm:cxn modelId="{47197AE5-70BE-4CE3-BF09-BCEB3922DEF3}" type="presParOf" srcId="{6468D62D-9B71-4C64-8FBE-44D62D1F9B45}" destId="{956257E3-938E-4C23-B35B-30E930F91C59}" srcOrd="6" destOrd="0" presId="urn:microsoft.com/office/officeart/2005/8/layout/default"/>
    <dgm:cxn modelId="{DD6583BB-F28F-4F20-8E39-0487B7220790}" type="presParOf" srcId="{6468D62D-9B71-4C64-8FBE-44D62D1F9B45}" destId="{CFED87EB-B972-4490-9422-59C7D9213455}" srcOrd="7" destOrd="0" presId="urn:microsoft.com/office/officeart/2005/8/layout/default"/>
    <dgm:cxn modelId="{66E85F0E-0C41-4DAA-976D-D91A0C264B94}" type="presParOf" srcId="{6468D62D-9B71-4C64-8FBE-44D62D1F9B45}" destId="{6F678A87-C71D-4FCC-8112-AF1667335F3B}" srcOrd="8" destOrd="0" presId="urn:microsoft.com/office/officeart/2005/8/layout/default"/>
    <dgm:cxn modelId="{2B3EB70F-CA33-4C81-9384-7BC043E49FA9}" type="presParOf" srcId="{6468D62D-9B71-4C64-8FBE-44D62D1F9B45}" destId="{8F9A6156-B3CC-4BF7-8300-89BF12DCC439}" srcOrd="9" destOrd="0" presId="urn:microsoft.com/office/officeart/2005/8/layout/default"/>
    <dgm:cxn modelId="{1DDA0B2B-BB55-460A-A9B4-7B3573354B7F}" type="presParOf" srcId="{6468D62D-9B71-4C64-8FBE-44D62D1F9B45}" destId="{0079BE49-9B79-4296-8A93-A534B5A011ED}" srcOrd="10" destOrd="0" presId="urn:microsoft.com/office/officeart/2005/8/layout/default"/>
    <dgm:cxn modelId="{105B2DCF-7103-470F-B5F3-06DEB373B0CB}" type="presParOf" srcId="{6468D62D-9B71-4C64-8FBE-44D62D1F9B45}" destId="{A54F6431-F9FF-4019-BFAF-3C604B1E8B16}" srcOrd="11" destOrd="0" presId="urn:microsoft.com/office/officeart/2005/8/layout/default"/>
    <dgm:cxn modelId="{3C1F4D62-17BF-4F26-9430-ED7182997618}" type="presParOf" srcId="{6468D62D-9B71-4C64-8FBE-44D62D1F9B45}" destId="{0521C49F-9C1F-41B2-A030-6612DE66735D}" srcOrd="12" destOrd="0" presId="urn:microsoft.com/office/officeart/2005/8/layout/default"/>
    <dgm:cxn modelId="{2EE78D65-1CBC-49E1-83E8-13C530482666}" type="presParOf" srcId="{6468D62D-9B71-4C64-8FBE-44D62D1F9B45}" destId="{CABCFA2C-2082-49E3-8E83-1B6FCE3A31A3}" srcOrd="13" destOrd="0" presId="urn:microsoft.com/office/officeart/2005/8/layout/default"/>
    <dgm:cxn modelId="{C0232EA1-63C8-454C-A1DD-2ADD7988A187}" type="presParOf" srcId="{6468D62D-9B71-4C64-8FBE-44D62D1F9B45}" destId="{474974ED-A6E4-487E-90F2-15D2F9D5D374}" srcOrd="14" destOrd="0" presId="urn:microsoft.com/office/officeart/2005/8/layout/default"/>
    <dgm:cxn modelId="{D0329104-8503-4FE3-B481-B9140707C430}" type="presParOf" srcId="{6468D62D-9B71-4C64-8FBE-44D62D1F9B45}" destId="{FACD917C-280E-4A00-8504-B0EBAFD129F1}" srcOrd="15" destOrd="0" presId="urn:microsoft.com/office/officeart/2005/8/layout/default"/>
    <dgm:cxn modelId="{08BAE2D0-C5F0-4923-8F70-8A6CAB93DC52}" type="presParOf" srcId="{6468D62D-9B71-4C64-8FBE-44D62D1F9B45}" destId="{CA8005CD-1876-46BC-ADA5-645F6264AFB5}"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284865-C0ED-4657-86C6-A48F085C6DE5}" type="doc">
      <dgm:prSet loTypeId="urn:microsoft.com/office/officeart/2016/7/layout/LinearBlockProcessNumbered" loCatId="process" qsTypeId="urn:microsoft.com/office/officeart/2005/8/quickstyle/simple1" qsCatId="simple" csTypeId="urn:microsoft.com/office/officeart/2005/8/colors/accent3_2" csCatId="accent3"/>
      <dgm:spPr/>
      <dgm:t>
        <a:bodyPr/>
        <a:lstStyle/>
        <a:p>
          <a:endParaRPr lang="en-US"/>
        </a:p>
      </dgm:t>
    </dgm:pt>
    <dgm:pt modelId="{25B80F2C-1710-4218-856C-08148F0F6C91}">
      <dgm:prSet/>
      <dgm:spPr/>
      <dgm:t>
        <a:bodyPr/>
        <a:lstStyle/>
        <a:p>
          <a:r>
            <a:rPr lang="en-US" b="1" dirty="0"/>
            <a:t>Initiation</a:t>
          </a:r>
          <a:r>
            <a:rPr lang="en-US" dirty="0"/>
            <a:t>: Feasibility Study, Stakeholder Engagement Plan</a:t>
          </a:r>
        </a:p>
      </dgm:t>
    </dgm:pt>
    <dgm:pt modelId="{9878A260-194F-4984-95C5-8C49A74E55FF}" type="parTrans" cxnId="{84B6B89C-E440-458A-87AF-FD2A29268DB3}">
      <dgm:prSet/>
      <dgm:spPr/>
      <dgm:t>
        <a:bodyPr/>
        <a:lstStyle/>
        <a:p>
          <a:endParaRPr lang="en-US"/>
        </a:p>
      </dgm:t>
    </dgm:pt>
    <dgm:pt modelId="{ADBF2CFB-1BEA-41BC-B363-51FDE5670D1E}" type="sibTrans" cxnId="{84B6B89C-E440-458A-87AF-FD2A29268DB3}">
      <dgm:prSet phldrT="01" phldr="0"/>
      <dgm:spPr/>
      <dgm:t>
        <a:bodyPr/>
        <a:lstStyle/>
        <a:p>
          <a:r>
            <a:rPr lang="en-US"/>
            <a:t>01</a:t>
          </a:r>
        </a:p>
      </dgm:t>
    </dgm:pt>
    <dgm:pt modelId="{1A4D6F05-E97D-4346-8498-29F2B8C9C47B}">
      <dgm:prSet/>
      <dgm:spPr/>
      <dgm:t>
        <a:bodyPr/>
        <a:lstStyle/>
        <a:p>
          <a:r>
            <a:rPr lang="en-US" dirty="0"/>
            <a:t>Planning: Project Milestones, Cost Management Plan</a:t>
          </a:r>
        </a:p>
      </dgm:t>
    </dgm:pt>
    <dgm:pt modelId="{5F9F7452-0A54-4B8D-8EBF-9A6F5F1EB8A2}" type="parTrans" cxnId="{5CCBB5FF-D506-4134-AF79-682A0CC4A41B}">
      <dgm:prSet/>
      <dgm:spPr/>
      <dgm:t>
        <a:bodyPr/>
        <a:lstStyle/>
        <a:p>
          <a:endParaRPr lang="en-US"/>
        </a:p>
      </dgm:t>
    </dgm:pt>
    <dgm:pt modelId="{35CED887-0946-4EA6-A919-1CDB3C6A01AA}" type="sibTrans" cxnId="{5CCBB5FF-D506-4134-AF79-682A0CC4A41B}">
      <dgm:prSet phldrT="02" phldr="0"/>
      <dgm:spPr/>
      <dgm:t>
        <a:bodyPr/>
        <a:lstStyle/>
        <a:p>
          <a:r>
            <a:rPr lang="en-US"/>
            <a:t>02</a:t>
          </a:r>
        </a:p>
      </dgm:t>
    </dgm:pt>
    <dgm:pt modelId="{7090EF65-D2C8-4A9C-A3C0-C897558AEDB9}">
      <dgm:prSet/>
      <dgm:spPr/>
      <dgm:t>
        <a:bodyPr/>
        <a:lstStyle/>
        <a:p>
          <a:r>
            <a:rPr lang="en-US" dirty="0"/>
            <a:t>Execution: System Design, Development, Testing, Deployment</a:t>
          </a:r>
        </a:p>
      </dgm:t>
    </dgm:pt>
    <dgm:pt modelId="{33AA773A-80E8-41F1-B252-908D16208FDC}" type="parTrans" cxnId="{EE410374-5E8F-4841-A2AA-437C197472D8}">
      <dgm:prSet/>
      <dgm:spPr/>
      <dgm:t>
        <a:bodyPr/>
        <a:lstStyle/>
        <a:p>
          <a:endParaRPr lang="en-US"/>
        </a:p>
      </dgm:t>
    </dgm:pt>
    <dgm:pt modelId="{140476F5-81E5-4F23-BB5A-2964D5826BFA}" type="sibTrans" cxnId="{EE410374-5E8F-4841-A2AA-437C197472D8}">
      <dgm:prSet phldrT="03" phldr="0"/>
      <dgm:spPr/>
      <dgm:t>
        <a:bodyPr/>
        <a:lstStyle/>
        <a:p>
          <a:r>
            <a:rPr lang="en-US"/>
            <a:t>03</a:t>
          </a:r>
        </a:p>
      </dgm:t>
    </dgm:pt>
    <dgm:pt modelId="{1A6F7D32-433E-4A6B-ABE3-7821EDF07B57}">
      <dgm:prSet/>
      <dgm:spPr/>
      <dgm:t>
        <a:bodyPr/>
        <a:lstStyle/>
        <a:p>
          <a:r>
            <a:rPr lang="en-US" dirty="0"/>
            <a:t>Monitoring &amp; Control: Monitoring Project Progress, Incorporating the feedback from the client</a:t>
          </a:r>
        </a:p>
      </dgm:t>
    </dgm:pt>
    <dgm:pt modelId="{EBE598FE-6B79-47AB-8500-26555C6DCF11}" type="parTrans" cxnId="{42A7C5C8-655A-4A98-93E5-2B0E4A96F887}">
      <dgm:prSet/>
      <dgm:spPr/>
      <dgm:t>
        <a:bodyPr/>
        <a:lstStyle/>
        <a:p>
          <a:endParaRPr lang="en-US"/>
        </a:p>
      </dgm:t>
    </dgm:pt>
    <dgm:pt modelId="{F61736CC-E56E-4164-8D4D-E56ED9EC082C}" type="sibTrans" cxnId="{42A7C5C8-655A-4A98-93E5-2B0E4A96F887}">
      <dgm:prSet phldrT="04" phldr="0"/>
      <dgm:spPr/>
      <dgm:t>
        <a:bodyPr/>
        <a:lstStyle/>
        <a:p>
          <a:r>
            <a:rPr lang="en-US"/>
            <a:t>04</a:t>
          </a:r>
        </a:p>
      </dgm:t>
    </dgm:pt>
    <dgm:pt modelId="{78FCE51C-FEE8-4569-85FA-96B15D8A91A2}">
      <dgm:prSet/>
      <dgm:spPr/>
      <dgm:t>
        <a:bodyPr/>
        <a:lstStyle/>
        <a:p>
          <a:r>
            <a:rPr lang="en-US" dirty="0"/>
            <a:t>Closeout: Prepare lessons learned report, Recommendations for future development</a:t>
          </a:r>
        </a:p>
      </dgm:t>
    </dgm:pt>
    <dgm:pt modelId="{17D85501-9969-4695-AFD2-6BD26B38B789}" type="parTrans" cxnId="{159933BB-94EA-440B-BC56-99D3E5411C90}">
      <dgm:prSet/>
      <dgm:spPr/>
      <dgm:t>
        <a:bodyPr/>
        <a:lstStyle/>
        <a:p>
          <a:endParaRPr lang="en-US"/>
        </a:p>
      </dgm:t>
    </dgm:pt>
    <dgm:pt modelId="{2D11D025-EC9D-4511-AC38-598E4C4F4798}" type="sibTrans" cxnId="{159933BB-94EA-440B-BC56-99D3E5411C90}">
      <dgm:prSet phldrT="05" phldr="0"/>
      <dgm:spPr/>
      <dgm:t>
        <a:bodyPr/>
        <a:lstStyle/>
        <a:p>
          <a:r>
            <a:rPr lang="en-US"/>
            <a:t>05</a:t>
          </a:r>
        </a:p>
      </dgm:t>
    </dgm:pt>
    <dgm:pt modelId="{D50F80B5-36A4-4C80-AA47-08557A7E646E}" type="pres">
      <dgm:prSet presAssocID="{2D284865-C0ED-4657-86C6-A48F085C6DE5}" presName="Name0" presStyleCnt="0">
        <dgm:presLayoutVars>
          <dgm:animLvl val="lvl"/>
          <dgm:resizeHandles val="exact"/>
        </dgm:presLayoutVars>
      </dgm:prSet>
      <dgm:spPr/>
    </dgm:pt>
    <dgm:pt modelId="{C1E1154F-94A9-4166-ACC5-1CAE2743C977}" type="pres">
      <dgm:prSet presAssocID="{25B80F2C-1710-4218-856C-08148F0F6C91}" presName="compositeNode" presStyleCnt="0">
        <dgm:presLayoutVars>
          <dgm:bulletEnabled val="1"/>
        </dgm:presLayoutVars>
      </dgm:prSet>
      <dgm:spPr/>
    </dgm:pt>
    <dgm:pt modelId="{3E33DF7D-1C29-46C7-B8DE-64924B140850}" type="pres">
      <dgm:prSet presAssocID="{25B80F2C-1710-4218-856C-08148F0F6C91}" presName="bgRect" presStyleLbl="alignNode1" presStyleIdx="0" presStyleCnt="5"/>
      <dgm:spPr/>
    </dgm:pt>
    <dgm:pt modelId="{C0412208-1F7B-495B-A684-74FE6A66CB7D}" type="pres">
      <dgm:prSet presAssocID="{ADBF2CFB-1BEA-41BC-B363-51FDE5670D1E}" presName="sibTransNodeRect" presStyleLbl="alignNode1" presStyleIdx="0" presStyleCnt="5">
        <dgm:presLayoutVars>
          <dgm:chMax val="0"/>
          <dgm:bulletEnabled val="1"/>
        </dgm:presLayoutVars>
      </dgm:prSet>
      <dgm:spPr/>
    </dgm:pt>
    <dgm:pt modelId="{35B613AC-8669-41CC-9FFB-74B1FAAADED6}" type="pres">
      <dgm:prSet presAssocID="{25B80F2C-1710-4218-856C-08148F0F6C91}" presName="nodeRect" presStyleLbl="alignNode1" presStyleIdx="0" presStyleCnt="5">
        <dgm:presLayoutVars>
          <dgm:bulletEnabled val="1"/>
        </dgm:presLayoutVars>
      </dgm:prSet>
      <dgm:spPr/>
    </dgm:pt>
    <dgm:pt modelId="{144112B8-2C50-407D-912B-FAE3A7A764D7}" type="pres">
      <dgm:prSet presAssocID="{ADBF2CFB-1BEA-41BC-B363-51FDE5670D1E}" presName="sibTrans" presStyleCnt="0"/>
      <dgm:spPr/>
    </dgm:pt>
    <dgm:pt modelId="{0F9A314B-E5BC-479A-A17C-0E85905A5227}" type="pres">
      <dgm:prSet presAssocID="{1A4D6F05-E97D-4346-8498-29F2B8C9C47B}" presName="compositeNode" presStyleCnt="0">
        <dgm:presLayoutVars>
          <dgm:bulletEnabled val="1"/>
        </dgm:presLayoutVars>
      </dgm:prSet>
      <dgm:spPr/>
    </dgm:pt>
    <dgm:pt modelId="{13023D36-5B10-4F18-89CB-19F5566AB076}" type="pres">
      <dgm:prSet presAssocID="{1A4D6F05-E97D-4346-8498-29F2B8C9C47B}" presName="bgRect" presStyleLbl="alignNode1" presStyleIdx="1" presStyleCnt="5"/>
      <dgm:spPr/>
    </dgm:pt>
    <dgm:pt modelId="{425DA2B6-110D-4029-B955-EF4A69FB5C97}" type="pres">
      <dgm:prSet presAssocID="{35CED887-0946-4EA6-A919-1CDB3C6A01AA}" presName="sibTransNodeRect" presStyleLbl="alignNode1" presStyleIdx="1" presStyleCnt="5">
        <dgm:presLayoutVars>
          <dgm:chMax val="0"/>
          <dgm:bulletEnabled val="1"/>
        </dgm:presLayoutVars>
      </dgm:prSet>
      <dgm:spPr/>
    </dgm:pt>
    <dgm:pt modelId="{16E98EAD-5B76-4474-9020-7CAB30AA9AE0}" type="pres">
      <dgm:prSet presAssocID="{1A4D6F05-E97D-4346-8498-29F2B8C9C47B}" presName="nodeRect" presStyleLbl="alignNode1" presStyleIdx="1" presStyleCnt="5">
        <dgm:presLayoutVars>
          <dgm:bulletEnabled val="1"/>
        </dgm:presLayoutVars>
      </dgm:prSet>
      <dgm:spPr/>
    </dgm:pt>
    <dgm:pt modelId="{1103AEE0-3536-48B7-A81A-72D7482E6A61}" type="pres">
      <dgm:prSet presAssocID="{35CED887-0946-4EA6-A919-1CDB3C6A01AA}" presName="sibTrans" presStyleCnt="0"/>
      <dgm:spPr/>
    </dgm:pt>
    <dgm:pt modelId="{745A1FE7-A38E-43A5-809C-E0BB43188BBE}" type="pres">
      <dgm:prSet presAssocID="{7090EF65-D2C8-4A9C-A3C0-C897558AEDB9}" presName="compositeNode" presStyleCnt="0">
        <dgm:presLayoutVars>
          <dgm:bulletEnabled val="1"/>
        </dgm:presLayoutVars>
      </dgm:prSet>
      <dgm:spPr/>
    </dgm:pt>
    <dgm:pt modelId="{AC1726D0-E5E4-4A44-99DE-540B4F151FC0}" type="pres">
      <dgm:prSet presAssocID="{7090EF65-D2C8-4A9C-A3C0-C897558AEDB9}" presName="bgRect" presStyleLbl="alignNode1" presStyleIdx="2" presStyleCnt="5"/>
      <dgm:spPr/>
    </dgm:pt>
    <dgm:pt modelId="{A1EAE174-A9A1-4398-AA33-84796CAEEB65}" type="pres">
      <dgm:prSet presAssocID="{140476F5-81E5-4F23-BB5A-2964D5826BFA}" presName="sibTransNodeRect" presStyleLbl="alignNode1" presStyleIdx="2" presStyleCnt="5">
        <dgm:presLayoutVars>
          <dgm:chMax val="0"/>
          <dgm:bulletEnabled val="1"/>
        </dgm:presLayoutVars>
      </dgm:prSet>
      <dgm:spPr/>
    </dgm:pt>
    <dgm:pt modelId="{809ECC96-9EFA-4207-B8ED-D04B6D8E1496}" type="pres">
      <dgm:prSet presAssocID="{7090EF65-D2C8-4A9C-A3C0-C897558AEDB9}" presName="nodeRect" presStyleLbl="alignNode1" presStyleIdx="2" presStyleCnt="5">
        <dgm:presLayoutVars>
          <dgm:bulletEnabled val="1"/>
        </dgm:presLayoutVars>
      </dgm:prSet>
      <dgm:spPr/>
    </dgm:pt>
    <dgm:pt modelId="{EABA6629-E22D-4CC4-86D2-1E34CD882F19}" type="pres">
      <dgm:prSet presAssocID="{140476F5-81E5-4F23-BB5A-2964D5826BFA}" presName="sibTrans" presStyleCnt="0"/>
      <dgm:spPr/>
    </dgm:pt>
    <dgm:pt modelId="{B2C44C2A-8CA2-4D28-9889-88BC4D137563}" type="pres">
      <dgm:prSet presAssocID="{1A6F7D32-433E-4A6B-ABE3-7821EDF07B57}" presName="compositeNode" presStyleCnt="0">
        <dgm:presLayoutVars>
          <dgm:bulletEnabled val="1"/>
        </dgm:presLayoutVars>
      </dgm:prSet>
      <dgm:spPr/>
    </dgm:pt>
    <dgm:pt modelId="{63C81CE5-3614-49F0-9DD4-7B3875B36852}" type="pres">
      <dgm:prSet presAssocID="{1A6F7D32-433E-4A6B-ABE3-7821EDF07B57}" presName="bgRect" presStyleLbl="alignNode1" presStyleIdx="3" presStyleCnt="5"/>
      <dgm:spPr/>
    </dgm:pt>
    <dgm:pt modelId="{D520C976-6D8D-41EA-92C6-E47E6C9F437F}" type="pres">
      <dgm:prSet presAssocID="{F61736CC-E56E-4164-8D4D-E56ED9EC082C}" presName="sibTransNodeRect" presStyleLbl="alignNode1" presStyleIdx="3" presStyleCnt="5">
        <dgm:presLayoutVars>
          <dgm:chMax val="0"/>
          <dgm:bulletEnabled val="1"/>
        </dgm:presLayoutVars>
      </dgm:prSet>
      <dgm:spPr/>
    </dgm:pt>
    <dgm:pt modelId="{FA69D2EE-3626-49FF-9DA2-16CAD19888E1}" type="pres">
      <dgm:prSet presAssocID="{1A6F7D32-433E-4A6B-ABE3-7821EDF07B57}" presName="nodeRect" presStyleLbl="alignNode1" presStyleIdx="3" presStyleCnt="5">
        <dgm:presLayoutVars>
          <dgm:bulletEnabled val="1"/>
        </dgm:presLayoutVars>
      </dgm:prSet>
      <dgm:spPr/>
    </dgm:pt>
    <dgm:pt modelId="{71F60C12-24D2-4BA5-B46A-46911C177F38}" type="pres">
      <dgm:prSet presAssocID="{F61736CC-E56E-4164-8D4D-E56ED9EC082C}" presName="sibTrans" presStyleCnt="0"/>
      <dgm:spPr/>
    </dgm:pt>
    <dgm:pt modelId="{8E03048C-E74C-4C0C-BEC1-B6E7529B60F3}" type="pres">
      <dgm:prSet presAssocID="{78FCE51C-FEE8-4569-85FA-96B15D8A91A2}" presName="compositeNode" presStyleCnt="0">
        <dgm:presLayoutVars>
          <dgm:bulletEnabled val="1"/>
        </dgm:presLayoutVars>
      </dgm:prSet>
      <dgm:spPr/>
    </dgm:pt>
    <dgm:pt modelId="{7452E581-21C9-4F43-B555-5A680CDA90CC}" type="pres">
      <dgm:prSet presAssocID="{78FCE51C-FEE8-4569-85FA-96B15D8A91A2}" presName="bgRect" presStyleLbl="alignNode1" presStyleIdx="4" presStyleCnt="5"/>
      <dgm:spPr/>
    </dgm:pt>
    <dgm:pt modelId="{00C86355-F486-4E56-A28C-62276F7B6241}" type="pres">
      <dgm:prSet presAssocID="{2D11D025-EC9D-4511-AC38-598E4C4F4798}" presName="sibTransNodeRect" presStyleLbl="alignNode1" presStyleIdx="4" presStyleCnt="5">
        <dgm:presLayoutVars>
          <dgm:chMax val="0"/>
          <dgm:bulletEnabled val="1"/>
        </dgm:presLayoutVars>
      </dgm:prSet>
      <dgm:spPr/>
    </dgm:pt>
    <dgm:pt modelId="{A3DB847B-10D3-4CAD-BBC5-A1BE0ED8EE3A}" type="pres">
      <dgm:prSet presAssocID="{78FCE51C-FEE8-4569-85FA-96B15D8A91A2}" presName="nodeRect" presStyleLbl="alignNode1" presStyleIdx="4" presStyleCnt="5">
        <dgm:presLayoutVars>
          <dgm:bulletEnabled val="1"/>
        </dgm:presLayoutVars>
      </dgm:prSet>
      <dgm:spPr/>
    </dgm:pt>
  </dgm:ptLst>
  <dgm:cxnLst>
    <dgm:cxn modelId="{6A5F7005-7B7B-4B64-80DE-A3F0718731FA}" type="presOf" srcId="{7090EF65-D2C8-4A9C-A3C0-C897558AEDB9}" destId="{809ECC96-9EFA-4207-B8ED-D04B6D8E1496}" srcOrd="1" destOrd="0" presId="urn:microsoft.com/office/officeart/2016/7/layout/LinearBlockProcessNumbered"/>
    <dgm:cxn modelId="{94CCAF06-DD53-4370-8BC1-A674BEC216DE}" type="presOf" srcId="{78FCE51C-FEE8-4569-85FA-96B15D8A91A2}" destId="{A3DB847B-10D3-4CAD-BBC5-A1BE0ED8EE3A}" srcOrd="1" destOrd="0" presId="urn:microsoft.com/office/officeart/2016/7/layout/LinearBlockProcessNumbered"/>
    <dgm:cxn modelId="{5D9FA90E-BFEA-4DCE-BA20-D0F247A80130}" type="presOf" srcId="{1A6F7D32-433E-4A6B-ABE3-7821EDF07B57}" destId="{63C81CE5-3614-49F0-9DD4-7B3875B36852}" srcOrd="0" destOrd="0" presId="urn:microsoft.com/office/officeart/2016/7/layout/LinearBlockProcessNumbered"/>
    <dgm:cxn modelId="{45F91D15-889D-4CB4-9C93-495DC7A4FE4E}" type="presOf" srcId="{2D284865-C0ED-4657-86C6-A48F085C6DE5}" destId="{D50F80B5-36A4-4C80-AA47-08557A7E646E}" srcOrd="0" destOrd="0" presId="urn:microsoft.com/office/officeart/2016/7/layout/LinearBlockProcessNumbered"/>
    <dgm:cxn modelId="{3491BF1A-0584-45A3-A8F8-B855362FB375}" type="presOf" srcId="{25B80F2C-1710-4218-856C-08148F0F6C91}" destId="{35B613AC-8669-41CC-9FFB-74B1FAAADED6}" srcOrd="1" destOrd="0" presId="urn:microsoft.com/office/officeart/2016/7/layout/LinearBlockProcessNumbered"/>
    <dgm:cxn modelId="{2AEC1030-7CB3-4EAC-A084-82BA5DF39CE7}" type="presOf" srcId="{ADBF2CFB-1BEA-41BC-B363-51FDE5670D1E}" destId="{C0412208-1F7B-495B-A684-74FE6A66CB7D}" srcOrd="0" destOrd="0" presId="urn:microsoft.com/office/officeart/2016/7/layout/LinearBlockProcessNumbered"/>
    <dgm:cxn modelId="{0E80415F-E9F9-4DCA-84E2-8BC91156115B}" type="presOf" srcId="{1A6F7D32-433E-4A6B-ABE3-7821EDF07B57}" destId="{FA69D2EE-3626-49FF-9DA2-16CAD19888E1}" srcOrd="1" destOrd="0" presId="urn:microsoft.com/office/officeart/2016/7/layout/LinearBlockProcessNumbered"/>
    <dgm:cxn modelId="{DF039567-9A32-41CD-B460-4B30BE14F47D}" type="presOf" srcId="{2D11D025-EC9D-4511-AC38-598E4C4F4798}" destId="{00C86355-F486-4E56-A28C-62276F7B6241}" srcOrd="0" destOrd="0" presId="urn:microsoft.com/office/officeart/2016/7/layout/LinearBlockProcessNumbered"/>
    <dgm:cxn modelId="{DE9E724D-0CDC-4C2A-A35D-EE00AD01034D}" type="presOf" srcId="{140476F5-81E5-4F23-BB5A-2964D5826BFA}" destId="{A1EAE174-A9A1-4398-AA33-84796CAEEB65}" srcOrd="0" destOrd="0" presId="urn:microsoft.com/office/officeart/2016/7/layout/LinearBlockProcessNumbered"/>
    <dgm:cxn modelId="{37085972-513E-4FBF-88F1-41D0D964328A}" type="presOf" srcId="{1A4D6F05-E97D-4346-8498-29F2B8C9C47B}" destId="{16E98EAD-5B76-4474-9020-7CAB30AA9AE0}" srcOrd="1" destOrd="0" presId="urn:microsoft.com/office/officeart/2016/7/layout/LinearBlockProcessNumbered"/>
    <dgm:cxn modelId="{EE410374-5E8F-4841-A2AA-437C197472D8}" srcId="{2D284865-C0ED-4657-86C6-A48F085C6DE5}" destId="{7090EF65-D2C8-4A9C-A3C0-C897558AEDB9}" srcOrd="2" destOrd="0" parTransId="{33AA773A-80E8-41F1-B252-908D16208FDC}" sibTransId="{140476F5-81E5-4F23-BB5A-2964D5826BFA}"/>
    <dgm:cxn modelId="{41176C56-A0C3-404E-9A36-C289A84C2F19}" type="presOf" srcId="{F61736CC-E56E-4164-8D4D-E56ED9EC082C}" destId="{D520C976-6D8D-41EA-92C6-E47E6C9F437F}" srcOrd="0" destOrd="0" presId="urn:microsoft.com/office/officeart/2016/7/layout/LinearBlockProcessNumbered"/>
    <dgm:cxn modelId="{07C5F08C-CFC7-44A2-B5BD-E05E7BB7C268}" type="presOf" srcId="{35CED887-0946-4EA6-A919-1CDB3C6A01AA}" destId="{425DA2B6-110D-4029-B955-EF4A69FB5C97}" srcOrd="0" destOrd="0" presId="urn:microsoft.com/office/officeart/2016/7/layout/LinearBlockProcessNumbered"/>
    <dgm:cxn modelId="{BE65CC96-2D38-4131-A314-25C7F72D70DB}" type="presOf" srcId="{1A4D6F05-E97D-4346-8498-29F2B8C9C47B}" destId="{13023D36-5B10-4F18-89CB-19F5566AB076}" srcOrd="0" destOrd="0" presId="urn:microsoft.com/office/officeart/2016/7/layout/LinearBlockProcessNumbered"/>
    <dgm:cxn modelId="{84B6B89C-E440-458A-87AF-FD2A29268DB3}" srcId="{2D284865-C0ED-4657-86C6-A48F085C6DE5}" destId="{25B80F2C-1710-4218-856C-08148F0F6C91}" srcOrd="0" destOrd="0" parTransId="{9878A260-194F-4984-95C5-8C49A74E55FF}" sibTransId="{ADBF2CFB-1BEA-41BC-B363-51FDE5670D1E}"/>
    <dgm:cxn modelId="{C5E1309E-0D10-4E8A-B9DD-CF0AC9A92BDF}" type="presOf" srcId="{7090EF65-D2C8-4A9C-A3C0-C897558AEDB9}" destId="{AC1726D0-E5E4-4A44-99DE-540B4F151FC0}" srcOrd="0" destOrd="0" presId="urn:microsoft.com/office/officeart/2016/7/layout/LinearBlockProcessNumbered"/>
    <dgm:cxn modelId="{159933BB-94EA-440B-BC56-99D3E5411C90}" srcId="{2D284865-C0ED-4657-86C6-A48F085C6DE5}" destId="{78FCE51C-FEE8-4569-85FA-96B15D8A91A2}" srcOrd="4" destOrd="0" parTransId="{17D85501-9969-4695-AFD2-6BD26B38B789}" sibTransId="{2D11D025-EC9D-4511-AC38-598E4C4F4798}"/>
    <dgm:cxn modelId="{42A7C5C8-655A-4A98-93E5-2B0E4A96F887}" srcId="{2D284865-C0ED-4657-86C6-A48F085C6DE5}" destId="{1A6F7D32-433E-4A6B-ABE3-7821EDF07B57}" srcOrd="3" destOrd="0" parTransId="{EBE598FE-6B79-47AB-8500-26555C6DCF11}" sibTransId="{F61736CC-E56E-4164-8D4D-E56ED9EC082C}"/>
    <dgm:cxn modelId="{9119FDE7-6B3C-4437-9651-14B2AACDCEF5}" type="presOf" srcId="{78FCE51C-FEE8-4569-85FA-96B15D8A91A2}" destId="{7452E581-21C9-4F43-B555-5A680CDA90CC}" srcOrd="0" destOrd="0" presId="urn:microsoft.com/office/officeart/2016/7/layout/LinearBlockProcessNumbered"/>
    <dgm:cxn modelId="{18C562F3-009B-4435-96A3-9EE7D4A39F6C}" type="presOf" srcId="{25B80F2C-1710-4218-856C-08148F0F6C91}" destId="{3E33DF7D-1C29-46C7-B8DE-64924B140850}" srcOrd="0" destOrd="0" presId="urn:microsoft.com/office/officeart/2016/7/layout/LinearBlockProcessNumbered"/>
    <dgm:cxn modelId="{5CCBB5FF-D506-4134-AF79-682A0CC4A41B}" srcId="{2D284865-C0ED-4657-86C6-A48F085C6DE5}" destId="{1A4D6F05-E97D-4346-8498-29F2B8C9C47B}" srcOrd="1" destOrd="0" parTransId="{5F9F7452-0A54-4B8D-8EBF-9A6F5F1EB8A2}" sibTransId="{35CED887-0946-4EA6-A919-1CDB3C6A01AA}"/>
    <dgm:cxn modelId="{E7440A0A-DF53-4D1C-B853-B49306EFCDAD}" type="presParOf" srcId="{D50F80B5-36A4-4C80-AA47-08557A7E646E}" destId="{C1E1154F-94A9-4166-ACC5-1CAE2743C977}" srcOrd="0" destOrd="0" presId="urn:microsoft.com/office/officeart/2016/7/layout/LinearBlockProcessNumbered"/>
    <dgm:cxn modelId="{BE014D56-8106-4776-9334-31CE9AFDA198}" type="presParOf" srcId="{C1E1154F-94A9-4166-ACC5-1CAE2743C977}" destId="{3E33DF7D-1C29-46C7-B8DE-64924B140850}" srcOrd="0" destOrd="0" presId="urn:microsoft.com/office/officeart/2016/7/layout/LinearBlockProcessNumbered"/>
    <dgm:cxn modelId="{C515874E-57CE-41DE-B42A-EFCB33CBE2F1}" type="presParOf" srcId="{C1E1154F-94A9-4166-ACC5-1CAE2743C977}" destId="{C0412208-1F7B-495B-A684-74FE6A66CB7D}" srcOrd="1" destOrd="0" presId="urn:microsoft.com/office/officeart/2016/7/layout/LinearBlockProcessNumbered"/>
    <dgm:cxn modelId="{5EDCD52C-0E73-4E2E-8BEF-2F66B2ACB94B}" type="presParOf" srcId="{C1E1154F-94A9-4166-ACC5-1CAE2743C977}" destId="{35B613AC-8669-41CC-9FFB-74B1FAAADED6}" srcOrd="2" destOrd="0" presId="urn:microsoft.com/office/officeart/2016/7/layout/LinearBlockProcessNumbered"/>
    <dgm:cxn modelId="{248846D8-2ABC-4BB8-93F2-6E49EEFFF9FE}" type="presParOf" srcId="{D50F80B5-36A4-4C80-AA47-08557A7E646E}" destId="{144112B8-2C50-407D-912B-FAE3A7A764D7}" srcOrd="1" destOrd="0" presId="urn:microsoft.com/office/officeart/2016/7/layout/LinearBlockProcessNumbered"/>
    <dgm:cxn modelId="{CF3F3045-DCAA-466C-A334-AA4BD8E19FFD}" type="presParOf" srcId="{D50F80B5-36A4-4C80-AA47-08557A7E646E}" destId="{0F9A314B-E5BC-479A-A17C-0E85905A5227}" srcOrd="2" destOrd="0" presId="urn:microsoft.com/office/officeart/2016/7/layout/LinearBlockProcessNumbered"/>
    <dgm:cxn modelId="{6A93933F-E5AB-4009-BA74-0419C1565936}" type="presParOf" srcId="{0F9A314B-E5BC-479A-A17C-0E85905A5227}" destId="{13023D36-5B10-4F18-89CB-19F5566AB076}" srcOrd="0" destOrd="0" presId="urn:microsoft.com/office/officeart/2016/7/layout/LinearBlockProcessNumbered"/>
    <dgm:cxn modelId="{2B9A3E67-2294-4ABD-AA45-12E648A6FBFA}" type="presParOf" srcId="{0F9A314B-E5BC-479A-A17C-0E85905A5227}" destId="{425DA2B6-110D-4029-B955-EF4A69FB5C97}" srcOrd="1" destOrd="0" presId="urn:microsoft.com/office/officeart/2016/7/layout/LinearBlockProcessNumbered"/>
    <dgm:cxn modelId="{CC901FCF-00FF-4748-8108-49C4275C7585}" type="presParOf" srcId="{0F9A314B-E5BC-479A-A17C-0E85905A5227}" destId="{16E98EAD-5B76-4474-9020-7CAB30AA9AE0}" srcOrd="2" destOrd="0" presId="urn:microsoft.com/office/officeart/2016/7/layout/LinearBlockProcessNumbered"/>
    <dgm:cxn modelId="{C035928F-3E4C-43CB-BE27-1F0F1991914B}" type="presParOf" srcId="{D50F80B5-36A4-4C80-AA47-08557A7E646E}" destId="{1103AEE0-3536-48B7-A81A-72D7482E6A61}" srcOrd="3" destOrd="0" presId="urn:microsoft.com/office/officeart/2016/7/layout/LinearBlockProcessNumbered"/>
    <dgm:cxn modelId="{DA61C163-8279-409A-9906-5754FB5F9E1D}" type="presParOf" srcId="{D50F80B5-36A4-4C80-AA47-08557A7E646E}" destId="{745A1FE7-A38E-43A5-809C-E0BB43188BBE}" srcOrd="4" destOrd="0" presId="urn:microsoft.com/office/officeart/2016/7/layout/LinearBlockProcessNumbered"/>
    <dgm:cxn modelId="{62D2BB45-9563-4CC6-8293-E1A2CAC40363}" type="presParOf" srcId="{745A1FE7-A38E-43A5-809C-E0BB43188BBE}" destId="{AC1726D0-E5E4-4A44-99DE-540B4F151FC0}" srcOrd="0" destOrd="0" presId="urn:microsoft.com/office/officeart/2016/7/layout/LinearBlockProcessNumbered"/>
    <dgm:cxn modelId="{9476BCF7-DA5C-4C96-A84D-2E2882BA6974}" type="presParOf" srcId="{745A1FE7-A38E-43A5-809C-E0BB43188BBE}" destId="{A1EAE174-A9A1-4398-AA33-84796CAEEB65}" srcOrd="1" destOrd="0" presId="urn:microsoft.com/office/officeart/2016/7/layout/LinearBlockProcessNumbered"/>
    <dgm:cxn modelId="{9CB49CAA-D5C0-4D28-B294-432273815171}" type="presParOf" srcId="{745A1FE7-A38E-43A5-809C-E0BB43188BBE}" destId="{809ECC96-9EFA-4207-B8ED-D04B6D8E1496}" srcOrd="2" destOrd="0" presId="urn:microsoft.com/office/officeart/2016/7/layout/LinearBlockProcessNumbered"/>
    <dgm:cxn modelId="{3212C990-AD1F-4F51-A321-1F69DECF1F98}" type="presParOf" srcId="{D50F80B5-36A4-4C80-AA47-08557A7E646E}" destId="{EABA6629-E22D-4CC4-86D2-1E34CD882F19}" srcOrd="5" destOrd="0" presId="urn:microsoft.com/office/officeart/2016/7/layout/LinearBlockProcessNumbered"/>
    <dgm:cxn modelId="{940A3124-A98C-4B0F-A6D8-39DC824B8DA2}" type="presParOf" srcId="{D50F80B5-36A4-4C80-AA47-08557A7E646E}" destId="{B2C44C2A-8CA2-4D28-9889-88BC4D137563}" srcOrd="6" destOrd="0" presId="urn:microsoft.com/office/officeart/2016/7/layout/LinearBlockProcessNumbered"/>
    <dgm:cxn modelId="{7490F5F6-3FC4-4B97-B351-DC873CAB6F84}" type="presParOf" srcId="{B2C44C2A-8CA2-4D28-9889-88BC4D137563}" destId="{63C81CE5-3614-49F0-9DD4-7B3875B36852}" srcOrd="0" destOrd="0" presId="urn:microsoft.com/office/officeart/2016/7/layout/LinearBlockProcessNumbered"/>
    <dgm:cxn modelId="{AAF002CF-4A5B-4570-92F5-165559220AC4}" type="presParOf" srcId="{B2C44C2A-8CA2-4D28-9889-88BC4D137563}" destId="{D520C976-6D8D-41EA-92C6-E47E6C9F437F}" srcOrd="1" destOrd="0" presId="urn:microsoft.com/office/officeart/2016/7/layout/LinearBlockProcessNumbered"/>
    <dgm:cxn modelId="{8832C1E8-6C08-4AFB-8BFC-B4D0616ECE72}" type="presParOf" srcId="{B2C44C2A-8CA2-4D28-9889-88BC4D137563}" destId="{FA69D2EE-3626-49FF-9DA2-16CAD19888E1}" srcOrd="2" destOrd="0" presId="urn:microsoft.com/office/officeart/2016/7/layout/LinearBlockProcessNumbered"/>
    <dgm:cxn modelId="{2360890E-80C2-4CDB-A96A-1EAF2735E8E0}" type="presParOf" srcId="{D50F80B5-36A4-4C80-AA47-08557A7E646E}" destId="{71F60C12-24D2-4BA5-B46A-46911C177F38}" srcOrd="7" destOrd="0" presId="urn:microsoft.com/office/officeart/2016/7/layout/LinearBlockProcessNumbered"/>
    <dgm:cxn modelId="{9933B4A2-9DED-4989-9B36-20AB6D12E33C}" type="presParOf" srcId="{D50F80B5-36A4-4C80-AA47-08557A7E646E}" destId="{8E03048C-E74C-4C0C-BEC1-B6E7529B60F3}" srcOrd="8" destOrd="0" presId="urn:microsoft.com/office/officeart/2016/7/layout/LinearBlockProcessNumbered"/>
    <dgm:cxn modelId="{123F4E3A-1F98-4D1F-88A3-72D622234568}" type="presParOf" srcId="{8E03048C-E74C-4C0C-BEC1-B6E7529B60F3}" destId="{7452E581-21C9-4F43-B555-5A680CDA90CC}" srcOrd="0" destOrd="0" presId="urn:microsoft.com/office/officeart/2016/7/layout/LinearBlockProcessNumbered"/>
    <dgm:cxn modelId="{E6248E89-1FB0-4B07-98AD-2511F168BE06}" type="presParOf" srcId="{8E03048C-E74C-4C0C-BEC1-B6E7529B60F3}" destId="{00C86355-F486-4E56-A28C-62276F7B6241}" srcOrd="1" destOrd="0" presId="urn:microsoft.com/office/officeart/2016/7/layout/LinearBlockProcessNumbered"/>
    <dgm:cxn modelId="{37E96269-51D6-4BB8-A8BF-F0D1586BB42F}" type="presParOf" srcId="{8E03048C-E74C-4C0C-BEC1-B6E7529B60F3}" destId="{A3DB847B-10D3-4CAD-BBC5-A1BE0ED8EE3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F1B6CE-AA97-4820-9FE4-83D6F5FD8E4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AA67CF4-BE8A-4522-B8AA-37C83247D756}">
      <dgm:prSet/>
      <dgm:spPr/>
      <dgm:t>
        <a:bodyPr/>
        <a:lstStyle/>
        <a:p>
          <a:pPr>
            <a:lnSpc>
              <a:spcPct val="100000"/>
            </a:lnSpc>
            <a:defRPr cap="all"/>
          </a:pPr>
          <a:r>
            <a:rPr lang="en-US"/>
            <a:t>On-demand cab bookings (Convenient)</a:t>
          </a:r>
        </a:p>
      </dgm:t>
    </dgm:pt>
    <dgm:pt modelId="{B5262CEC-7F3F-47C6-A428-C22AF194EA99}" type="parTrans" cxnId="{C74995DC-0350-460F-A67B-81B2A591558F}">
      <dgm:prSet/>
      <dgm:spPr/>
      <dgm:t>
        <a:bodyPr/>
        <a:lstStyle/>
        <a:p>
          <a:endParaRPr lang="en-US"/>
        </a:p>
      </dgm:t>
    </dgm:pt>
    <dgm:pt modelId="{73D48DE2-8F13-4D16-95EF-2C4483375208}" type="sibTrans" cxnId="{C74995DC-0350-460F-A67B-81B2A591558F}">
      <dgm:prSet/>
      <dgm:spPr/>
      <dgm:t>
        <a:bodyPr/>
        <a:lstStyle/>
        <a:p>
          <a:endParaRPr lang="en-US"/>
        </a:p>
      </dgm:t>
    </dgm:pt>
    <dgm:pt modelId="{60650448-A6B1-4AA7-9E17-7A5B0BC14FF2}">
      <dgm:prSet/>
      <dgm:spPr/>
      <dgm:t>
        <a:bodyPr/>
        <a:lstStyle/>
        <a:p>
          <a:pPr>
            <a:lnSpc>
              <a:spcPct val="100000"/>
            </a:lnSpc>
            <a:defRPr cap="all"/>
          </a:pPr>
          <a:r>
            <a:rPr lang="en-US"/>
            <a:t>Real-time tracking</a:t>
          </a:r>
        </a:p>
      </dgm:t>
    </dgm:pt>
    <dgm:pt modelId="{705D58FA-EF41-4F94-B574-B03DA809B75A}" type="parTrans" cxnId="{97FBF305-4A21-44B1-9F88-F34DED3E1F39}">
      <dgm:prSet/>
      <dgm:spPr/>
      <dgm:t>
        <a:bodyPr/>
        <a:lstStyle/>
        <a:p>
          <a:endParaRPr lang="en-US"/>
        </a:p>
      </dgm:t>
    </dgm:pt>
    <dgm:pt modelId="{A3D5F5CD-F0B8-46B3-8D12-F48ECCA84D14}" type="sibTrans" cxnId="{97FBF305-4A21-44B1-9F88-F34DED3E1F39}">
      <dgm:prSet/>
      <dgm:spPr/>
      <dgm:t>
        <a:bodyPr/>
        <a:lstStyle/>
        <a:p>
          <a:endParaRPr lang="en-US"/>
        </a:p>
      </dgm:t>
    </dgm:pt>
    <dgm:pt modelId="{5D140F8A-A232-417A-B759-C3776B9611E9}">
      <dgm:prSet/>
      <dgm:spPr/>
      <dgm:t>
        <a:bodyPr/>
        <a:lstStyle/>
        <a:p>
          <a:pPr>
            <a:lnSpc>
              <a:spcPct val="100000"/>
            </a:lnSpc>
            <a:defRPr cap="all"/>
          </a:pPr>
          <a:r>
            <a:rPr lang="en-US"/>
            <a:t>Accurate ETA's</a:t>
          </a:r>
        </a:p>
      </dgm:t>
    </dgm:pt>
    <dgm:pt modelId="{D108DEDC-9AEF-4158-BC25-0759E38E1A37}" type="parTrans" cxnId="{38E3883E-05A8-42B1-8F39-65DAE5EC4F56}">
      <dgm:prSet/>
      <dgm:spPr/>
      <dgm:t>
        <a:bodyPr/>
        <a:lstStyle/>
        <a:p>
          <a:endParaRPr lang="en-US"/>
        </a:p>
      </dgm:t>
    </dgm:pt>
    <dgm:pt modelId="{FD97E348-2DAF-4C9F-9838-87084868110A}" type="sibTrans" cxnId="{38E3883E-05A8-42B1-8F39-65DAE5EC4F56}">
      <dgm:prSet/>
      <dgm:spPr/>
      <dgm:t>
        <a:bodyPr/>
        <a:lstStyle/>
        <a:p>
          <a:endParaRPr lang="en-US"/>
        </a:p>
      </dgm:t>
    </dgm:pt>
    <dgm:pt modelId="{4F3D7D0A-6D07-48E2-A73F-0E8B4EFC608E}">
      <dgm:prSet/>
      <dgm:spPr/>
      <dgm:t>
        <a:bodyPr/>
        <a:lstStyle/>
        <a:p>
          <a:pPr>
            <a:lnSpc>
              <a:spcPct val="100000"/>
            </a:lnSpc>
            <a:defRPr cap="all"/>
          </a:pPr>
          <a:r>
            <a:rPr lang="en-US"/>
            <a:t>Cashless rides</a:t>
          </a:r>
        </a:p>
      </dgm:t>
    </dgm:pt>
    <dgm:pt modelId="{9220EBB0-9452-4C0E-8B32-49EAAE4639AD}" type="parTrans" cxnId="{86D53F6D-93DB-4DEC-BE26-AFA061D2EE5F}">
      <dgm:prSet/>
      <dgm:spPr/>
      <dgm:t>
        <a:bodyPr/>
        <a:lstStyle/>
        <a:p>
          <a:endParaRPr lang="en-US"/>
        </a:p>
      </dgm:t>
    </dgm:pt>
    <dgm:pt modelId="{D3545480-3CF8-4ED6-8AFD-67BB9B4909BD}" type="sibTrans" cxnId="{86D53F6D-93DB-4DEC-BE26-AFA061D2EE5F}">
      <dgm:prSet/>
      <dgm:spPr/>
      <dgm:t>
        <a:bodyPr/>
        <a:lstStyle/>
        <a:p>
          <a:endParaRPr lang="en-US"/>
        </a:p>
      </dgm:t>
    </dgm:pt>
    <dgm:pt modelId="{4E98336B-97C0-4C2A-A4C9-3240BE8C5925}">
      <dgm:prSet/>
      <dgm:spPr/>
      <dgm:t>
        <a:bodyPr/>
        <a:lstStyle/>
        <a:p>
          <a:pPr>
            <a:lnSpc>
              <a:spcPct val="100000"/>
            </a:lnSpc>
            <a:defRPr cap="all"/>
          </a:pPr>
          <a:r>
            <a:rPr lang="en-US"/>
            <a:t>Lower wait time for a ride </a:t>
          </a:r>
        </a:p>
      </dgm:t>
    </dgm:pt>
    <dgm:pt modelId="{0EFA3FE4-8A25-43EE-BE96-505613FDC0C1}" type="parTrans" cxnId="{4EBCAC5C-36A8-46C2-B790-0A65E353B052}">
      <dgm:prSet/>
      <dgm:spPr/>
      <dgm:t>
        <a:bodyPr/>
        <a:lstStyle/>
        <a:p>
          <a:endParaRPr lang="en-US"/>
        </a:p>
      </dgm:t>
    </dgm:pt>
    <dgm:pt modelId="{6784FB37-4898-46FC-B5DB-A27AAE774FCA}" type="sibTrans" cxnId="{4EBCAC5C-36A8-46C2-B790-0A65E353B052}">
      <dgm:prSet/>
      <dgm:spPr/>
      <dgm:t>
        <a:bodyPr/>
        <a:lstStyle/>
        <a:p>
          <a:endParaRPr lang="en-US"/>
        </a:p>
      </dgm:t>
    </dgm:pt>
    <dgm:pt modelId="{DFEE9235-BE31-41BB-9F4F-BB678F483E21}">
      <dgm:prSet/>
      <dgm:spPr/>
      <dgm:t>
        <a:bodyPr/>
        <a:lstStyle/>
        <a:p>
          <a:pPr>
            <a:lnSpc>
              <a:spcPct val="100000"/>
            </a:lnSpc>
            <a:defRPr cap="all"/>
          </a:pPr>
          <a:r>
            <a:rPr lang="en-US"/>
            <a:t>Upfront pricing</a:t>
          </a:r>
        </a:p>
      </dgm:t>
    </dgm:pt>
    <dgm:pt modelId="{5732ACFC-4D5A-45C2-B59D-2707396D957E}" type="parTrans" cxnId="{AE0CEF19-BCFC-4F9C-8617-4CD7F13C5D28}">
      <dgm:prSet/>
      <dgm:spPr/>
      <dgm:t>
        <a:bodyPr/>
        <a:lstStyle/>
        <a:p>
          <a:endParaRPr lang="en-US"/>
        </a:p>
      </dgm:t>
    </dgm:pt>
    <dgm:pt modelId="{17284689-A5F9-4303-AA5B-CE1C912DA578}" type="sibTrans" cxnId="{AE0CEF19-BCFC-4F9C-8617-4CD7F13C5D28}">
      <dgm:prSet/>
      <dgm:spPr/>
      <dgm:t>
        <a:bodyPr/>
        <a:lstStyle/>
        <a:p>
          <a:endParaRPr lang="en-US"/>
        </a:p>
      </dgm:t>
    </dgm:pt>
    <dgm:pt modelId="{9BFCF91F-5E06-43FB-86BD-48D4BF729D48}">
      <dgm:prSet/>
      <dgm:spPr/>
      <dgm:t>
        <a:bodyPr/>
        <a:lstStyle/>
        <a:p>
          <a:pPr>
            <a:lnSpc>
              <a:spcPct val="100000"/>
            </a:lnSpc>
            <a:defRPr cap="all"/>
          </a:pPr>
          <a:r>
            <a:rPr lang="en-US"/>
            <a:t>Multiple ride options</a:t>
          </a:r>
        </a:p>
      </dgm:t>
    </dgm:pt>
    <dgm:pt modelId="{3E22AB09-8278-4F7E-AD8F-3F5E2160CE65}" type="parTrans" cxnId="{951E5A2A-E302-49FE-854F-27ACFB32EFF0}">
      <dgm:prSet/>
      <dgm:spPr/>
      <dgm:t>
        <a:bodyPr/>
        <a:lstStyle/>
        <a:p>
          <a:endParaRPr lang="en-US"/>
        </a:p>
      </dgm:t>
    </dgm:pt>
    <dgm:pt modelId="{C7ADE239-DD92-44CC-A0DB-F3A4B33F6749}" type="sibTrans" cxnId="{951E5A2A-E302-49FE-854F-27ACFB32EFF0}">
      <dgm:prSet/>
      <dgm:spPr/>
      <dgm:t>
        <a:bodyPr/>
        <a:lstStyle/>
        <a:p>
          <a:endParaRPr lang="en-US"/>
        </a:p>
      </dgm:t>
    </dgm:pt>
    <dgm:pt modelId="{F8C06D1B-1437-4B14-900C-CEF76469C7C5}" type="pres">
      <dgm:prSet presAssocID="{38F1B6CE-AA97-4820-9FE4-83D6F5FD8E4A}" presName="root" presStyleCnt="0">
        <dgm:presLayoutVars>
          <dgm:dir/>
          <dgm:resizeHandles val="exact"/>
        </dgm:presLayoutVars>
      </dgm:prSet>
      <dgm:spPr/>
    </dgm:pt>
    <dgm:pt modelId="{B0C6D2CE-97F6-491C-A37D-70AE63FF29D5}" type="pres">
      <dgm:prSet presAssocID="{BAA67CF4-BE8A-4522-B8AA-37C83247D756}" presName="compNode" presStyleCnt="0"/>
      <dgm:spPr/>
    </dgm:pt>
    <dgm:pt modelId="{2F4B6686-6767-4C87-8E1D-730098FDACBC}" type="pres">
      <dgm:prSet presAssocID="{BAA67CF4-BE8A-4522-B8AA-37C83247D756}" presName="iconBgRect" presStyleLbl="bgShp" presStyleIdx="0" presStyleCnt="7"/>
      <dgm:spPr/>
    </dgm:pt>
    <dgm:pt modelId="{ADB57F5D-F8DD-491E-914D-10A4F1B2E2AF}" type="pres">
      <dgm:prSet presAssocID="{BAA67CF4-BE8A-4522-B8AA-37C83247D75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54349F7D-45E7-418A-8E3A-A873DE44C155}" type="pres">
      <dgm:prSet presAssocID="{BAA67CF4-BE8A-4522-B8AA-37C83247D756}" presName="spaceRect" presStyleCnt="0"/>
      <dgm:spPr/>
    </dgm:pt>
    <dgm:pt modelId="{5140923D-1F29-4EC8-A3F1-4E013CDB36AB}" type="pres">
      <dgm:prSet presAssocID="{BAA67CF4-BE8A-4522-B8AA-37C83247D756}" presName="textRect" presStyleLbl="revTx" presStyleIdx="0" presStyleCnt="7">
        <dgm:presLayoutVars>
          <dgm:chMax val="1"/>
          <dgm:chPref val="1"/>
        </dgm:presLayoutVars>
      </dgm:prSet>
      <dgm:spPr/>
    </dgm:pt>
    <dgm:pt modelId="{BEC8B030-52CB-4B23-AC8C-C4D7B8AA11D0}" type="pres">
      <dgm:prSet presAssocID="{73D48DE2-8F13-4D16-95EF-2C4483375208}" presName="sibTrans" presStyleCnt="0"/>
      <dgm:spPr/>
    </dgm:pt>
    <dgm:pt modelId="{F7CF00C0-8D95-4C69-82C8-BABABD77B8D8}" type="pres">
      <dgm:prSet presAssocID="{60650448-A6B1-4AA7-9E17-7A5B0BC14FF2}" presName="compNode" presStyleCnt="0"/>
      <dgm:spPr/>
    </dgm:pt>
    <dgm:pt modelId="{7741BB9E-06EC-472D-AFCC-404EAB8481D0}" type="pres">
      <dgm:prSet presAssocID="{60650448-A6B1-4AA7-9E17-7A5B0BC14FF2}" presName="iconBgRect" presStyleLbl="bgShp" presStyleIdx="1" presStyleCnt="7"/>
      <dgm:spPr/>
    </dgm:pt>
    <dgm:pt modelId="{CFBEFBB2-41F1-42A7-BA67-38050107951C}" type="pres">
      <dgm:prSet presAssocID="{60650448-A6B1-4AA7-9E17-7A5B0BC14FF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95B6B037-D976-4141-948F-75A82C9DF121}" type="pres">
      <dgm:prSet presAssocID="{60650448-A6B1-4AA7-9E17-7A5B0BC14FF2}" presName="spaceRect" presStyleCnt="0"/>
      <dgm:spPr/>
    </dgm:pt>
    <dgm:pt modelId="{B746ED5F-B8BB-48D5-9325-3A907EFCF10D}" type="pres">
      <dgm:prSet presAssocID="{60650448-A6B1-4AA7-9E17-7A5B0BC14FF2}" presName="textRect" presStyleLbl="revTx" presStyleIdx="1" presStyleCnt="7">
        <dgm:presLayoutVars>
          <dgm:chMax val="1"/>
          <dgm:chPref val="1"/>
        </dgm:presLayoutVars>
      </dgm:prSet>
      <dgm:spPr/>
    </dgm:pt>
    <dgm:pt modelId="{0D6C4B14-59CF-4FB8-A71E-A91397F485C9}" type="pres">
      <dgm:prSet presAssocID="{A3D5F5CD-F0B8-46B3-8D12-F48ECCA84D14}" presName="sibTrans" presStyleCnt="0"/>
      <dgm:spPr/>
    </dgm:pt>
    <dgm:pt modelId="{7E7AAA78-0F3F-4D71-A942-A396BE11DB96}" type="pres">
      <dgm:prSet presAssocID="{5D140F8A-A232-417A-B759-C3776B9611E9}" presName="compNode" presStyleCnt="0"/>
      <dgm:spPr/>
    </dgm:pt>
    <dgm:pt modelId="{18B470A6-FB77-4A70-B013-B3EABEBD2AFA}" type="pres">
      <dgm:prSet presAssocID="{5D140F8A-A232-417A-B759-C3776B9611E9}" presName="iconBgRect" presStyleLbl="bgShp" presStyleIdx="2" presStyleCnt="7"/>
      <dgm:spPr/>
    </dgm:pt>
    <dgm:pt modelId="{B521C4C4-E723-44B5-BA1F-C83808FC2B02}" type="pres">
      <dgm:prSet presAssocID="{5D140F8A-A232-417A-B759-C3776B9611E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7AD0994C-FDDC-460A-AD33-C17FA25CB5EB}" type="pres">
      <dgm:prSet presAssocID="{5D140F8A-A232-417A-B759-C3776B9611E9}" presName="spaceRect" presStyleCnt="0"/>
      <dgm:spPr/>
    </dgm:pt>
    <dgm:pt modelId="{83E82440-324E-4525-AFC2-6F03120A263D}" type="pres">
      <dgm:prSet presAssocID="{5D140F8A-A232-417A-B759-C3776B9611E9}" presName="textRect" presStyleLbl="revTx" presStyleIdx="2" presStyleCnt="7">
        <dgm:presLayoutVars>
          <dgm:chMax val="1"/>
          <dgm:chPref val="1"/>
        </dgm:presLayoutVars>
      </dgm:prSet>
      <dgm:spPr/>
    </dgm:pt>
    <dgm:pt modelId="{11A79090-AC2E-4E33-B2F6-DEB42C3A100F}" type="pres">
      <dgm:prSet presAssocID="{FD97E348-2DAF-4C9F-9838-87084868110A}" presName="sibTrans" presStyleCnt="0"/>
      <dgm:spPr/>
    </dgm:pt>
    <dgm:pt modelId="{A10E5801-ED64-4F1F-9CF6-9C90891EC9F1}" type="pres">
      <dgm:prSet presAssocID="{4F3D7D0A-6D07-48E2-A73F-0E8B4EFC608E}" presName="compNode" presStyleCnt="0"/>
      <dgm:spPr/>
    </dgm:pt>
    <dgm:pt modelId="{AD746455-DE4F-4840-B6EA-BCCF4D0C6ED1}" type="pres">
      <dgm:prSet presAssocID="{4F3D7D0A-6D07-48E2-A73F-0E8B4EFC608E}" presName="iconBgRect" presStyleLbl="bgShp" presStyleIdx="3" presStyleCnt="7"/>
      <dgm:spPr/>
    </dgm:pt>
    <dgm:pt modelId="{D00F110F-6F84-4471-A8B4-D6CDDDC28643}" type="pres">
      <dgm:prSet presAssocID="{4F3D7D0A-6D07-48E2-A73F-0E8B4EFC608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454D6261-A605-4695-91AC-FDB26B0DAA75}" type="pres">
      <dgm:prSet presAssocID="{4F3D7D0A-6D07-48E2-A73F-0E8B4EFC608E}" presName="spaceRect" presStyleCnt="0"/>
      <dgm:spPr/>
    </dgm:pt>
    <dgm:pt modelId="{C06DCDC3-EA1A-4366-AF24-8D30C536F2B4}" type="pres">
      <dgm:prSet presAssocID="{4F3D7D0A-6D07-48E2-A73F-0E8B4EFC608E}" presName="textRect" presStyleLbl="revTx" presStyleIdx="3" presStyleCnt="7">
        <dgm:presLayoutVars>
          <dgm:chMax val="1"/>
          <dgm:chPref val="1"/>
        </dgm:presLayoutVars>
      </dgm:prSet>
      <dgm:spPr/>
    </dgm:pt>
    <dgm:pt modelId="{9D7FC4EF-126A-4099-A5F7-92C80CB0ED0D}" type="pres">
      <dgm:prSet presAssocID="{D3545480-3CF8-4ED6-8AFD-67BB9B4909BD}" presName="sibTrans" presStyleCnt="0"/>
      <dgm:spPr/>
    </dgm:pt>
    <dgm:pt modelId="{B569129A-6D9C-4772-910A-F313B5E01584}" type="pres">
      <dgm:prSet presAssocID="{4E98336B-97C0-4C2A-A4C9-3240BE8C5925}" presName="compNode" presStyleCnt="0"/>
      <dgm:spPr/>
    </dgm:pt>
    <dgm:pt modelId="{C3431CAC-72D3-44ED-BC39-785F43849691}" type="pres">
      <dgm:prSet presAssocID="{4E98336B-97C0-4C2A-A4C9-3240BE8C5925}" presName="iconBgRect" presStyleLbl="bgShp" presStyleIdx="4" presStyleCnt="7"/>
      <dgm:spPr/>
    </dgm:pt>
    <dgm:pt modelId="{24F5C3AF-D4FF-4A12-B47F-307BDDE44D59}" type="pres">
      <dgm:prSet presAssocID="{4E98336B-97C0-4C2A-A4C9-3240BE8C592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ourglass"/>
        </a:ext>
      </dgm:extLst>
    </dgm:pt>
    <dgm:pt modelId="{4FC1AB13-DCA1-4890-A826-D9E184199AB6}" type="pres">
      <dgm:prSet presAssocID="{4E98336B-97C0-4C2A-A4C9-3240BE8C5925}" presName="spaceRect" presStyleCnt="0"/>
      <dgm:spPr/>
    </dgm:pt>
    <dgm:pt modelId="{1458A317-2C09-4ACE-8FA2-EC6E832C790F}" type="pres">
      <dgm:prSet presAssocID="{4E98336B-97C0-4C2A-A4C9-3240BE8C5925}" presName="textRect" presStyleLbl="revTx" presStyleIdx="4" presStyleCnt="7">
        <dgm:presLayoutVars>
          <dgm:chMax val="1"/>
          <dgm:chPref val="1"/>
        </dgm:presLayoutVars>
      </dgm:prSet>
      <dgm:spPr/>
    </dgm:pt>
    <dgm:pt modelId="{72902BF7-8260-45F1-9897-E7797F46BA71}" type="pres">
      <dgm:prSet presAssocID="{6784FB37-4898-46FC-B5DB-A27AAE774FCA}" presName="sibTrans" presStyleCnt="0"/>
      <dgm:spPr/>
    </dgm:pt>
    <dgm:pt modelId="{A710A1DE-36CC-41C0-B145-37F7D5136785}" type="pres">
      <dgm:prSet presAssocID="{DFEE9235-BE31-41BB-9F4F-BB678F483E21}" presName="compNode" presStyleCnt="0"/>
      <dgm:spPr/>
    </dgm:pt>
    <dgm:pt modelId="{F946927C-A142-491F-AE05-B22D5EC55948}" type="pres">
      <dgm:prSet presAssocID="{DFEE9235-BE31-41BB-9F4F-BB678F483E21}" presName="iconBgRect" presStyleLbl="bgShp" presStyleIdx="5" presStyleCnt="7"/>
      <dgm:spPr/>
    </dgm:pt>
    <dgm:pt modelId="{27CA4EDE-7FA7-4E04-BD61-A83131978D84}" type="pres">
      <dgm:prSet presAssocID="{DFEE9235-BE31-41BB-9F4F-BB678F483E2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oins"/>
        </a:ext>
      </dgm:extLst>
    </dgm:pt>
    <dgm:pt modelId="{2A0F2BC5-CEE8-44B4-B35E-BCD20E0D4CF3}" type="pres">
      <dgm:prSet presAssocID="{DFEE9235-BE31-41BB-9F4F-BB678F483E21}" presName="spaceRect" presStyleCnt="0"/>
      <dgm:spPr/>
    </dgm:pt>
    <dgm:pt modelId="{5BBAD3D5-A00E-4748-9F6D-9B0184E287CE}" type="pres">
      <dgm:prSet presAssocID="{DFEE9235-BE31-41BB-9F4F-BB678F483E21}" presName="textRect" presStyleLbl="revTx" presStyleIdx="5" presStyleCnt="7">
        <dgm:presLayoutVars>
          <dgm:chMax val="1"/>
          <dgm:chPref val="1"/>
        </dgm:presLayoutVars>
      </dgm:prSet>
      <dgm:spPr/>
    </dgm:pt>
    <dgm:pt modelId="{F7E89341-DD90-498F-8551-73CC9D2374ED}" type="pres">
      <dgm:prSet presAssocID="{17284689-A5F9-4303-AA5B-CE1C912DA578}" presName="sibTrans" presStyleCnt="0"/>
      <dgm:spPr/>
    </dgm:pt>
    <dgm:pt modelId="{B1CB6928-D7F1-48CD-8C1E-47A721B0F1CE}" type="pres">
      <dgm:prSet presAssocID="{9BFCF91F-5E06-43FB-86BD-48D4BF729D48}" presName="compNode" presStyleCnt="0"/>
      <dgm:spPr/>
    </dgm:pt>
    <dgm:pt modelId="{B31BE806-C6C9-4F65-8954-A37ED78E18B7}" type="pres">
      <dgm:prSet presAssocID="{9BFCF91F-5E06-43FB-86BD-48D4BF729D48}" presName="iconBgRect" presStyleLbl="bgShp" presStyleIdx="6" presStyleCnt="7"/>
      <dgm:spPr/>
    </dgm:pt>
    <dgm:pt modelId="{1EB71092-7C3E-423C-8A06-6CACD4BAC330}" type="pres">
      <dgm:prSet presAssocID="{9BFCF91F-5E06-43FB-86BD-48D4BF729D4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ike"/>
        </a:ext>
      </dgm:extLst>
    </dgm:pt>
    <dgm:pt modelId="{21DF01D3-9F17-48D9-90D9-46A3A99CC9D8}" type="pres">
      <dgm:prSet presAssocID="{9BFCF91F-5E06-43FB-86BD-48D4BF729D48}" presName="spaceRect" presStyleCnt="0"/>
      <dgm:spPr/>
    </dgm:pt>
    <dgm:pt modelId="{595A49FB-9AD0-42D4-9E43-22B260E83279}" type="pres">
      <dgm:prSet presAssocID="{9BFCF91F-5E06-43FB-86BD-48D4BF729D48}" presName="textRect" presStyleLbl="revTx" presStyleIdx="6" presStyleCnt="7">
        <dgm:presLayoutVars>
          <dgm:chMax val="1"/>
          <dgm:chPref val="1"/>
        </dgm:presLayoutVars>
      </dgm:prSet>
      <dgm:spPr/>
    </dgm:pt>
  </dgm:ptLst>
  <dgm:cxnLst>
    <dgm:cxn modelId="{97FBF305-4A21-44B1-9F88-F34DED3E1F39}" srcId="{38F1B6CE-AA97-4820-9FE4-83D6F5FD8E4A}" destId="{60650448-A6B1-4AA7-9E17-7A5B0BC14FF2}" srcOrd="1" destOrd="0" parTransId="{705D58FA-EF41-4F94-B574-B03DA809B75A}" sibTransId="{A3D5F5CD-F0B8-46B3-8D12-F48ECCA84D14}"/>
    <dgm:cxn modelId="{2FC8B515-F1FB-4647-BF49-E350494E7BD5}" type="presOf" srcId="{5D140F8A-A232-417A-B759-C3776B9611E9}" destId="{83E82440-324E-4525-AFC2-6F03120A263D}" srcOrd="0" destOrd="0" presId="urn:microsoft.com/office/officeart/2018/5/layout/IconCircleLabelList"/>
    <dgm:cxn modelId="{AE0CEF19-BCFC-4F9C-8617-4CD7F13C5D28}" srcId="{38F1B6CE-AA97-4820-9FE4-83D6F5FD8E4A}" destId="{DFEE9235-BE31-41BB-9F4F-BB678F483E21}" srcOrd="5" destOrd="0" parTransId="{5732ACFC-4D5A-45C2-B59D-2707396D957E}" sibTransId="{17284689-A5F9-4303-AA5B-CE1C912DA578}"/>
    <dgm:cxn modelId="{362F6F1B-09B6-434A-98A2-3E5D6CD76D9E}" type="presOf" srcId="{4E98336B-97C0-4C2A-A4C9-3240BE8C5925}" destId="{1458A317-2C09-4ACE-8FA2-EC6E832C790F}" srcOrd="0" destOrd="0" presId="urn:microsoft.com/office/officeart/2018/5/layout/IconCircleLabelList"/>
    <dgm:cxn modelId="{951E5A2A-E302-49FE-854F-27ACFB32EFF0}" srcId="{38F1B6CE-AA97-4820-9FE4-83D6F5FD8E4A}" destId="{9BFCF91F-5E06-43FB-86BD-48D4BF729D48}" srcOrd="6" destOrd="0" parTransId="{3E22AB09-8278-4F7E-AD8F-3F5E2160CE65}" sibTransId="{C7ADE239-DD92-44CC-A0DB-F3A4B33F6749}"/>
    <dgm:cxn modelId="{38E3883E-05A8-42B1-8F39-65DAE5EC4F56}" srcId="{38F1B6CE-AA97-4820-9FE4-83D6F5FD8E4A}" destId="{5D140F8A-A232-417A-B759-C3776B9611E9}" srcOrd="2" destOrd="0" parTransId="{D108DEDC-9AEF-4158-BC25-0759E38E1A37}" sibTransId="{FD97E348-2DAF-4C9F-9838-87084868110A}"/>
    <dgm:cxn modelId="{4EBCAC5C-36A8-46C2-B790-0A65E353B052}" srcId="{38F1B6CE-AA97-4820-9FE4-83D6F5FD8E4A}" destId="{4E98336B-97C0-4C2A-A4C9-3240BE8C5925}" srcOrd="4" destOrd="0" parTransId="{0EFA3FE4-8A25-43EE-BE96-505613FDC0C1}" sibTransId="{6784FB37-4898-46FC-B5DB-A27AAE774FCA}"/>
    <dgm:cxn modelId="{86D53F6D-93DB-4DEC-BE26-AFA061D2EE5F}" srcId="{38F1B6CE-AA97-4820-9FE4-83D6F5FD8E4A}" destId="{4F3D7D0A-6D07-48E2-A73F-0E8B4EFC608E}" srcOrd="3" destOrd="0" parTransId="{9220EBB0-9452-4C0E-8B32-49EAAE4639AD}" sibTransId="{D3545480-3CF8-4ED6-8AFD-67BB9B4909BD}"/>
    <dgm:cxn modelId="{1D5DF74D-513E-4D58-92B9-450CAA5C41BB}" type="presOf" srcId="{60650448-A6B1-4AA7-9E17-7A5B0BC14FF2}" destId="{B746ED5F-B8BB-48D5-9325-3A907EFCF10D}" srcOrd="0" destOrd="0" presId="urn:microsoft.com/office/officeart/2018/5/layout/IconCircleLabelList"/>
    <dgm:cxn modelId="{ACAA944E-8619-419F-AEFC-242630FAA7D9}" type="presOf" srcId="{9BFCF91F-5E06-43FB-86BD-48D4BF729D48}" destId="{595A49FB-9AD0-42D4-9E43-22B260E83279}" srcOrd="0" destOrd="0" presId="urn:microsoft.com/office/officeart/2018/5/layout/IconCircleLabelList"/>
    <dgm:cxn modelId="{843FAA75-C11C-45AB-9A63-2F5827770245}" type="presOf" srcId="{4F3D7D0A-6D07-48E2-A73F-0E8B4EFC608E}" destId="{C06DCDC3-EA1A-4366-AF24-8D30C536F2B4}" srcOrd="0" destOrd="0" presId="urn:microsoft.com/office/officeart/2018/5/layout/IconCircleLabelList"/>
    <dgm:cxn modelId="{B31B5E9F-7570-4682-8669-3C663FF0568C}" type="presOf" srcId="{38F1B6CE-AA97-4820-9FE4-83D6F5FD8E4A}" destId="{F8C06D1B-1437-4B14-900C-CEF76469C7C5}" srcOrd="0" destOrd="0" presId="urn:microsoft.com/office/officeart/2018/5/layout/IconCircleLabelList"/>
    <dgm:cxn modelId="{6BD471A1-D7A2-44D7-BC2A-7D96DF49D7E1}" type="presOf" srcId="{DFEE9235-BE31-41BB-9F4F-BB678F483E21}" destId="{5BBAD3D5-A00E-4748-9F6D-9B0184E287CE}" srcOrd="0" destOrd="0" presId="urn:microsoft.com/office/officeart/2018/5/layout/IconCircleLabelList"/>
    <dgm:cxn modelId="{C74995DC-0350-460F-A67B-81B2A591558F}" srcId="{38F1B6CE-AA97-4820-9FE4-83D6F5FD8E4A}" destId="{BAA67CF4-BE8A-4522-B8AA-37C83247D756}" srcOrd="0" destOrd="0" parTransId="{B5262CEC-7F3F-47C6-A428-C22AF194EA99}" sibTransId="{73D48DE2-8F13-4D16-95EF-2C4483375208}"/>
    <dgm:cxn modelId="{1DCB19FD-8509-4FF0-AD95-D2FBDA0A0962}" type="presOf" srcId="{BAA67CF4-BE8A-4522-B8AA-37C83247D756}" destId="{5140923D-1F29-4EC8-A3F1-4E013CDB36AB}" srcOrd="0" destOrd="0" presId="urn:microsoft.com/office/officeart/2018/5/layout/IconCircleLabelList"/>
    <dgm:cxn modelId="{94D38AB2-1956-445B-80A7-DEB737308E1F}" type="presParOf" srcId="{F8C06D1B-1437-4B14-900C-CEF76469C7C5}" destId="{B0C6D2CE-97F6-491C-A37D-70AE63FF29D5}" srcOrd="0" destOrd="0" presId="urn:microsoft.com/office/officeart/2018/5/layout/IconCircleLabelList"/>
    <dgm:cxn modelId="{1936F43C-3985-44BC-AC31-7C4A96B6EFC7}" type="presParOf" srcId="{B0C6D2CE-97F6-491C-A37D-70AE63FF29D5}" destId="{2F4B6686-6767-4C87-8E1D-730098FDACBC}" srcOrd="0" destOrd="0" presId="urn:microsoft.com/office/officeart/2018/5/layout/IconCircleLabelList"/>
    <dgm:cxn modelId="{94E5BCFD-5E94-46A9-B18A-63B89A6AE938}" type="presParOf" srcId="{B0C6D2CE-97F6-491C-A37D-70AE63FF29D5}" destId="{ADB57F5D-F8DD-491E-914D-10A4F1B2E2AF}" srcOrd="1" destOrd="0" presId="urn:microsoft.com/office/officeart/2018/5/layout/IconCircleLabelList"/>
    <dgm:cxn modelId="{61589F8A-1438-4908-BF96-2F27A60D1262}" type="presParOf" srcId="{B0C6D2CE-97F6-491C-A37D-70AE63FF29D5}" destId="{54349F7D-45E7-418A-8E3A-A873DE44C155}" srcOrd="2" destOrd="0" presId="urn:microsoft.com/office/officeart/2018/5/layout/IconCircleLabelList"/>
    <dgm:cxn modelId="{DE9E7AB1-4CE7-4325-9BBC-00B95576C033}" type="presParOf" srcId="{B0C6D2CE-97F6-491C-A37D-70AE63FF29D5}" destId="{5140923D-1F29-4EC8-A3F1-4E013CDB36AB}" srcOrd="3" destOrd="0" presId="urn:microsoft.com/office/officeart/2018/5/layout/IconCircleLabelList"/>
    <dgm:cxn modelId="{CB759A59-F724-4605-B0F6-494630C01387}" type="presParOf" srcId="{F8C06D1B-1437-4B14-900C-CEF76469C7C5}" destId="{BEC8B030-52CB-4B23-AC8C-C4D7B8AA11D0}" srcOrd="1" destOrd="0" presId="urn:microsoft.com/office/officeart/2018/5/layout/IconCircleLabelList"/>
    <dgm:cxn modelId="{F7C92BCC-6322-4165-9DB1-3AA7FCC27D46}" type="presParOf" srcId="{F8C06D1B-1437-4B14-900C-CEF76469C7C5}" destId="{F7CF00C0-8D95-4C69-82C8-BABABD77B8D8}" srcOrd="2" destOrd="0" presId="urn:microsoft.com/office/officeart/2018/5/layout/IconCircleLabelList"/>
    <dgm:cxn modelId="{C35DA14E-52F9-4F4E-9D6C-14411C260CAE}" type="presParOf" srcId="{F7CF00C0-8D95-4C69-82C8-BABABD77B8D8}" destId="{7741BB9E-06EC-472D-AFCC-404EAB8481D0}" srcOrd="0" destOrd="0" presId="urn:microsoft.com/office/officeart/2018/5/layout/IconCircleLabelList"/>
    <dgm:cxn modelId="{86ACA09C-2A10-43D4-8AA2-8EC90B26CCDA}" type="presParOf" srcId="{F7CF00C0-8D95-4C69-82C8-BABABD77B8D8}" destId="{CFBEFBB2-41F1-42A7-BA67-38050107951C}" srcOrd="1" destOrd="0" presId="urn:microsoft.com/office/officeart/2018/5/layout/IconCircleLabelList"/>
    <dgm:cxn modelId="{8A01BFC1-521C-4A16-9F50-03E531D3173A}" type="presParOf" srcId="{F7CF00C0-8D95-4C69-82C8-BABABD77B8D8}" destId="{95B6B037-D976-4141-948F-75A82C9DF121}" srcOrd="2" destOrd="0" presId="urn:microsoft.com/office/officeart/2018/5/layout/IconCircleLabelList"/>
    <dgm:cxn modelId="{D502F0EE-D2DC-413C-A517-3611D86E9FFB}" type="presParOf" srcId="{F7CF00C0-8D95-4C69-82C8-BABABD77B8D8}" destId="{B746ED5F-B8BB-48D5-9325-3A907EFCF10D}" srcOrd="3" destOrd="0" presId="urn:microsoft.com/office/officeart/2018/5/layout/IconCircleLabelList"/>
    <dgm:cxn modelId="{5569F48F-C8B4-40FF-B15E-E6406CA5F14A}" type="presParOf" srcId="{F8C06D1B-1437-4B14-900C-CEF76469C7C5}" destId="{0D6C4B14-59CF-4FB8-A71E-A91397F485C9}" srcOrd="3" destOrd="0" presId="urn:microsoft.com/office/officeart/2018/5/layout/IconCircleLabelList"/>
    <dgm:cxn modelId="{23A08D08-E45A-4BFE-A7D1-4B78954EEE13}" type="presParOf" srcId="{F8C06D1B-1437-4B14-900C-CEF76469C7C5}" destId="{7E7AAA78-0F3F-4D71-A942-A396BE11DB96}" srcOrd="4" destOrd="0" presId="urn:microsoft.com/office/officeart/2018/5/layout/IconCircleLabelList"/>
    <dgm:cxn modelId="{E2629227-A95B-44CE-8647-D4CDCBA3744E}" type="presParOf" srcId="{7E7AAA78-0F3F-4D71-A942-A396BE11DB96}" destId="{18B470A6-FB77-4A70-B013-B3EABEBD2AFA}" srcOrd="0" destOrd="0" presId="urn:microsoft.com/office/officeart/2018/5/layout/IconCircleLabelList"/>
    <dgm:cxn modelId="{27F3FDB5-7D51-4DAA-B874-3632325C6F94}" type="presParOf" srcId="{7E7AAA78-0F3F-4D71-A942-A396BE11DB96}" destId="{B521C4C4-E723-44B5-BA1F-C83808FC2B02}" srcOrd="1" destOrd="0" presId="urn:microsoft.com/office/officeart/2018/5/layout/IconCircleLabelList"/>
    <dgm:cxn modelId="{515710C6-9D68-4AAF-ACD0-782E0E925B71}" type="presParOf" srcId="{7E7AAA78-0F3F-4D71-A942-A396BE11DB96}" destId="{7AD0994C-FDDC-460A-AD33-C17FA25CB5EB}" srcOrd="2" destOrd="0" presId="urn:microsoft.com/office/officeart/2018/5/layout/IconCircleLabelList"/>
    <dgm:cxn modelId="{36F489C7-3231-4E61-BAF7-8FDB86759EDC}" type="presParOf" srcId="{7E7AAA78-0F3F-4D71-A942-A396BE11DB96}" destId="{83E82440-324E-4525-AFC2-6F03120A263D}" srcOrd="3" destOrd="0" presId="urn:microsoft.com/office/officeart/2018/5/layout/IconCircleLabelList"/>
    <dgm:cxn modelId="{5C3F968D-6505-4222-8562-F8F4DF6112F9}" type="presParOf" srcId="{F8C06D1B-1437-4B14-900C-CEF76469C7C5}" destId="{11A79090-AC2E-4E33-B2F6-DEB42C3A100F}" srcOrd="5" destOrd="0" presId="urn:microsoft.com/office/officeart/2018/5/layout/IconCircleLabelList"/>
    <dgm:cxn modelId="{602AE19C-E1D1-4582-8A7C-6190641ABFB6}" type="presParOf" srcId="{F8C06D1B-1437-4B14-900C-CEF76469C7C5}" destId="{A10E5801-ED64-4F1F-9CF6-9C90891EC9F1}" srcOrd="6" destOrd="0" presId="urn:microsoft.com/office/officeart/2018/5/layout/IconCircleLabelList"/>
    <dgm:cxn modelId="{757CAACD-F0F5-4780-AD6A-7F731018EE57}" type="presParOf" srcId="{A10E5801-ED64-4F1F-9CF6-9C90891EC9F1}" destId="{AD746455-DE4F-4840-B6EA-BCCF4D0C6ED1}" srcOrd="0" destOrd="0" presId="urn:microsoft.com/office/officeart/2018/5/layout/IconCircleLabelList"/>
    <dgm:cxn modelId="{A2B6015A-CA64-4AB1-AD03-FB293DAC0D09}" type="presParOf" srcId="{A10E5801-ED64-4F1F-9CF6-9C90891EC9F1}" destId="{D00F110F-6F84-4471-A8B4-D6CDDDC28643}" srcOrd="1" destOrd="0" presId="urn:microsoft.com/office/officeart/2018/5/layout/IconCircleLabelList"/>
    <dgm:cxn modelId="{058E3F63-56CC-4C1D-8033-9385D65BA539}" type="presParOf" srcId="{A10E5801-ED64-4F1F-9CF6-9C90891EC9F1}" destId="{454D6261-A605-4695-91AC-FDB26B0DAA75}" srcOrd="2" destOrd="0" presId="urn:microsoft.com/office/officeart/2018/5/layout/IconCircleLabelList"/>
    <dgm:cxn modelId="{302EB94D-B7FB-4097-9330-49891DFBA376}" type="presParOf" srcId="{A10E5801-ED64-4F1F-9CF6-9C90891EC9F1}" destId="{C06DCDC3-EA1A-4366-AF24-8D30C536F2B4}" srcOrd="3" destOrd="0" presId="urn:microsoft.com/office/officeart/2018/5/layout/IconCircleLabelList"/>
    <dgm:cxn modelId="{D03E6418-3B09-4473-98F9-DB94816B826F}" type="presParOf" srcId="{F8C06D1B-1437-4B14-900C-CEF76469C7C5}" destId="{9D7FC4EF-126A-4099-A5F7-92C80CB0ED0D}" srcOrd="7" destOrd="0" presId="urn:microsoft.com/office/officeart/2018/5/layout/IconCircleLabelList"/>
    <dgm:cxn modelId="{D3B2EDE6-C26E-4187-BAE4-88C7D1C68553}" type="presParOf" srcId="{F8C06D1B-1437-4B14-900C-CEF76469C7C5}" destId="{B569129A-6D9C-4772-910A-F313B5E01584}" srcOrd="8" destOrd="0" presId="urn:microsoft.com/office/officeart/2018/5/layout/IconCircleLabelList"/>
    <dgm:cxn modelId="{957750DB-FC36-489F-A2A0-E8B49486896B}" type="presParOf" srcId="{B569129A-6D9C-4772-910A-F313B5E01584}" destId="{C3431CAC-72D3-44ED-BC39-785F43849691}" srcOrd="0" destOrd="0" presId="urn:microsoft.com/office/officeart/2018/5/layout/IconCircleLabelList"/>
    <dgm:cxn modelId="{BDA04BE3-6CA7-4434-8077-28A090111303}" type="presParOf" srcId="{B569129A-6D9C-4772-910A-F313B5E01584}" destId="{24F5C3AF-D4FF-4A12-B47F-307BDDE44D59}" srcOrd="1" destOrd="0" presId="urn:microsoft.com/office/officeart/2018/5/layout/IconCircleLabelList"/>
    <dgm:cxn modelId="{39FBB6DC-BBA4-4E08-BB85-946FF245FEC2}" type="presParOf" srcId="{B569129A-6D9C-4772-910A-F313B5E01584}" destId="{4FC1AB13-DCA1-4890-A826-D9E184199AB6}" srcOrd="2" destOrd="0" presId="urn:microsoft.com/office/officeart/2018/5/layout/IconCircleLabelList"/>
    <dgm:cxn modelId="{2B433343-42F9-4651-802F-5638F1FB00F7}" type="presParOf" srcId="{B569129A-6D9C-4772-910A-F313B5E01584}" destId="{1458A317-2C09-4ACE-8FA2-EC6E832C790F}" srcOrd="3" destOrd="0" presId="urn:microsoft.com/office/officeart/2018/5/layout/IconCircleLabelList"/>
    <dgm:cxn modelId="{766F3E79-AA49-428D-A82B-1417CBB39156}" type="presParOf" srcId="{F8C06D1B-1437-4B14-900C-CEF76469C7C5}" destId="{72902BF7-8260-45F1-9897-E7797F46BA71}" srcOrd="9" destOrd="0" presId="urn:microsoft.com/office/officeart/2018/5/layout/IconCircleLabelList"/>
    <dgm:cxn modelId="{829641CC-C158-4FE5-84EF-EE024516FB16}" type="presParOf" srcId="{F8C06D1B-1437-4B14-900C-CEF76469C7C5}" destId="{A710A1DE-36CC-41C0-B145-37F7D5136785}" srcOrd="10" destOrd="0" presId="urn:microsoft.com/office/officeart/2018/5/layout/IconCircleLabelList"/>
    <dgm:cxn modelId="{35D02EA8-92FE-4CC1-909E-DCBCD004E405}" type="presParOf" srcId="{A710A1DE-36CC-41C0-B145-37F7D5136785}" destId="{F946927C-A142-491F-AE05-B22D5EC55948}" srcOrd="0" destOrd="0" presId="urn:microsoft.com/office/officeart/2018/5/layout/IconCircleLabelList"/>
    <dgm:cxn modelId="{A08CD87B-37E7-4851-ABBB-49A91A349DC2}" type="presParOf" srcId="{A710A1DE-36CC-41C0-B145-37F7D5136785}" destId="{27CA4EDE-7FA7-4E04-BD61-A83131978D84}" srcOrd="1" destOrd="0" presId="urn:microsoft.com/office/officeart/2018/5/layout/IconCircleLabelList"/>
    <dgm:cxn modelId="{94D5A846-DE86-491E-8372-635DF2BAA219}" type="presParOf" srcId="{A710A1DE-36CC-41C0-B145-37F7D5136785}" destId="{2A0F2BC5-CEE8-44B4-B35E-BCD20E0D4CF3}" srcOrd="2" destOrd="0" presId="urn:microsoft.com/office/officeart/2018/5/layout/IconCircleLabelList"/>
    <dgm:cxn modelId="{2C593E6E-43E3-4FB4-B8FD-59DA041745FF}" type="presParOf" srcId="{A710A1DE-36CC-41C0-B145-37F7D5136785}" destId="{5BBAD3D5-A00E-4748-9F6D-9B0184E287CE}" srcOrd="3" destOrd="0" presId="urn:microsoft.com/office/officeart/2018/5/layout/IconCircleLabelList"/>
    <dgm:cxn modelId="{E34593D8-F8DE-4491-989A-67409845A5CC}" type="presParOf" srcId="{F8C06D1B-1437-4B14-900C-CEF76469C7C5}" destId="{F7E89341-DD90-498F-8551-73CC9D2374ED}" srcOrd="11" destOrd="0" presId="urn:microsoft.com/office/officeart/2018/5/layout/IconCircleLabelList"/>
    <dgm:cxn modelId="{3FCE1A0D-07F7-4887-868D-95938CBB717B}" type="presParOf" srcId="{F8C06D1B-1437-4B14-900C-CEF76469C7C5}" destId="{B1CB6928-D7F1-48CD-8C1E-47A721B0F1CE}" srcOrd="12" destOrd="0" presId="urn:microsoft.com/office/officeart/2018/5/layout/IconCircleLabelList"/>
    <dgm:cxn modelId="{049E474A-B654-4C88-8F9A-B7A2FB7DA85F}" type="presParOf" srcId="{B1CB6928-D7F1-48CD-8C1E-47A721B0F1CE}" destId="{B31BE806-C6C9-4F65-8954-A37ED78E18B7}" srcOrd="0" destOrd="0" presId="urn:microsoft.com/office/officeart/2018/5/layout/IconCircleLabelList"/>
    <dgm:cxn modelId="{88A08FDF-1017-49B5-9C44-302C6ECBC450}" type="presParOf" srcId="{B1CB6928-D7F1-48CD-8C1E-47A721B0F1CE}" destId="{1EB71092-7C3E-423C-8A06-6CACD4BAC330}" srcOrd="1" destOrd="0" presId="urn:microsoft.com/office/officeart/2018/5/layout/IconCircleLabelList"/>
    <dgm:cxn modelId="{9F936088-0EE8-4182-BAE1-B45BD95F04F3}" type="presParOf" srcId="{B1CB6928-D7F1-48CD-8C1E-47A721B0F1CE}" destId="{21DF01D3-9F17-48D9-90D9-46A3A99CC9D8}" srcOrd="2" destOrd="0" presId="urn:microsoft.com/office/officeart/2018/5/layout/IconCircleLabelList"/>
    <dgm:cxn modelId="{9DAB6B5D-EED5-48D7-87CE-5A0ADD80F9DE}" type="presParOf" srcId="{B1CB6928-D7F1-48CD-8C1E-47A721B0F1CE}" destId="{595A49FB-9AD0-42D4-9E43-22B260E8327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AC815B-BAB9-4A6D-B018-C0812992E56E}" type="doc">
      <dgm:prSet loTypeId="urn:microsoft.com/office/officeart/2005/8/layout/cycle8" loCatId="cycle" qsTypeId="urn:microsoft.com/office/officeart/2005/8/quickstyle/simple1" qsCatId="simple" csTypeId="urn:microsoft.com/office/officeart/2005/8/colors/accent4_2" csCatId="accent4"/>
      <dgm:spPr/>
      <dgm:t>
        <a:bodyPr/>
        <a:lstStyle/>
        <a:p>
          <a:endParaRPr lang="en-US"/>
        </a:p>
      </dgm:t>
    </dgm:pt>
    <dgm:pt modelId="{DC53B3DB-138C-4DB7-BBAD-153AE914477D}">
      <dgm:prSet/>
      <dgm:spPr/>
      <dgm:t>
        <a:bodyPr/>
        <a:lstStyle/>
        <a:p>
          <a:r>
            <a:rPr lang="en-US" dirty="0"/>
            <a:t>Flexibility to drive on their own terms</a:t>
          </a:r>
        </a:p>
      </dgm:t>
    </dgm:pt>
    <dgm:pt modelId="{9657AA82-14E6-4E9A-B9A3-5C02D4DB5D14}" type="parTrans" cxnId="{D9F90995-D348-4D74-97EE-F8D31ACBA4B9}">
      <dgm:prSet/>
      <dgm:spPr/>
      <dgm:t>
        <a:bodyPr/>
        <a:lstStyle/>
        <a:p>
          <a:endParaRPr lang="en-US"/>
        </a:p>
      </dgm:t>
    </dgm:pt>
    <dgm:pt modelId="{BF052884-6463-4FA4-A214-0593D1519DEA}" type="sibTrans" cxnId="{D9F90995-D348-4D74-97EE-F8D31ACBA4B9}">
      <dgm:prSet/>
      <dgm:spPr/>
      <dgm:t>
        <a:bodyPr/>
        <a:lstStyle/>
        <a:p>
          <a:endParaRPr lang="en-US"/>
        </a:p>
      </dgm:t>
    </dgm:pt>
    <dgm:pt modelId="{06790CD2-BF0F-4AC6-A34B-1CAE9F9D12A5}">
      <dgm:prSet/>
      <dgm:spPr/>
      <dgm:t>
        <a:bodyPr/>
        <a:lstStyle/>
        <a:p>
          <a:r>
            <a:rPr lang="en-US" dirty="0"/>
            <a:t>Better income </a:t>
          </a:r>
        </a:p>
      </dgm:t>
    </dgm:pt>
    <dgm:pt modelId="{42E3443B-B03E-4790-8859-D471D9293ECC}" type="parTrans" cxnId="{B9B142DC-9661-4B0E-848B-C3917642C9C5}">
      <dgm:prSet/>
      <dgm:spPr/>
      <dgm:t>
        <a:bodyPr/>
        <a:lstStyle/>
        <a:p>
          <a:endParaRPr lang="en-US"/>
        </a:p>
      </dgm:t>
    </dgm:pt>
    <dgm:pt modelId="{7BCF139E-7164-4B03-9331-BD825E59D11F}" type="sibTrans" cxnId="{B9B142DC-9661-4B0E-848B-C3917642C9C5}">
      <dgm:prSet/>
      <dgm:spPr/>
      <dgm:t>
        <a:bodyPr/>
        <a:lstStyle/>
        <a:p>
          <a:endParaRPr lang="en-US"/>
        </a:p>
      </dgm:t>
    </dgm:pt>
    <dgm:pt modelId="{5E6621BE-A687-4CFF-86CF-25DD3C695ED1}">
      <dgm:prSet/>
      <dgm:spPr/>
      <dgm:t>
        <a:bodyPr/>
        <a:lstStyle/>
        <a:p>
          <a:r>
            <a:rPr lang="en-US" dirty="0"/>
            <a:t>Lower idle time to get new rides</a:t>
          </a:r>
        </a:p>
      </dgm:t>
    </dgm:pt>
    <dgm:pt modelId="{737A3180-96F7-436A-B12B-011D612D8532}" type="parTrans" cxnId="{48FF5B9C-1947-4C5E-997E-C026E6360327}">
      <dgm:prSet/>
      <dgm:spPr/>
      <dgm:t>
        <a:bodyPr/>
        <a:lstStyle/>
        <a:p>
          <a:endParaRPr lang="en-US"/>
        </a:p>
      </dgm:t>
    </dgm:pt>
    <dgm:pt modelId="{443E644B-0D9E-4F3E-BBF2-6B1B1FF44DF8}" type="sibTrans" cxnId="{48FF5B9C-1947-4C5E-997E-C026E6360327}">
      <dgm:prSet/>
      <dgm:spPr/>
      <dgm:t>
        <a:bodyPr/>
        <a:lstStyle/>
        <a:p>
          <a:endParaRPr lang="en-US"/>
        </a:p>
      </dgm:t>
    </dgm:pt>
    <dgm:pt modelId="{B9883B55-484D-4C23-AE3B-BA7281287B2F}">
      <dgm:prSet/>
      <dgm:spPr/>
      <dgm:t>
        <a:bodyPr/>
        <a:lstStyle/>
        <a:p>
          <a:r>
            <a:rPr lang="en-US" dirty="0"/>
            <a:t>Training sessions</a:t>
          </a:r>
        </a:p>
      </dgm:t>
    </dgm:pt>
    <dgm:pt modelId="{F650AE9D-5C2C-4D48-B71B-8F0C9F4DBACE}" type="parTrans" cxnId="{DACB9F22-5FE1-436A-AB1C-FFE419F0CF65}">
      <dgm:prSet/>
      <dgm:spPr/>
      <dgm:t>
        <a:bodyPr/>
        <a:lstStyle/>
        <a:p>
          <a:endParaRPr lang="en-US"/>
        </a:p>
      </dgm:t>
    </dgm:pt>
    <dgm:pt modelId="{AF41A840-471F-47F2-9C56-01C58B3FA7CA}" type="sibTrans" cxnId="{DACB9F22-5FE1-436A-AB1C-FFE419F0CF65}">
      <dgm:prSet/>
      <dgm:spPr/>
      <dgm:t>
        <a:bodyPr/>
        <a:lstStyle/>
        <a:p>
          <a:endParaRPr lang="en-US"/>
        </a:p>
      </dgm:t>
    </dgm:pt>
    <dgm:pt modelId="{12151FCC-A7A1-424A-AE01-917D359E6A36}">
      <dgm:prSet/>
      <dgm:spPr/>
      <dgm:t>
        <a:bodyPr/>
        <a:lstStyle/>
        <a:p>
          <a:r>
            <a:rPr lang="en-US" dirty="0"/>
            <a:t>Assistance in getting vehicle loans</a:t>
          </a:r>
        </a:p>
      </dgm:t>
    </dgm:pt>
    <dgm:pt modelId="{F154C758-9403-469C-8077-77DA8587D16C}" type="parTrans" cxnId="{778F221F-4160-40C5-8A9A-4D2C6CE28FE5}">
      <dgm:prSet/>
      <dgm:spPr/>
      <dgm:t>
        <a:bodyPr/>
        <a:lstStyle/>
        <a:p>
          <a:endParaRPr lang="en-US"/>
        </a:p>
      </dgm:t>
    </dgm:pt>
    <dgm:pt modelId="{F78E083A-AD05-46F4-878A-40DFA45023A8}" type="sibTrans" cxnId="{778F221F-4160-40C5-8A9A-4D2C6CE28FE5}">
      <dgm:prSet/>
      <dgm:spPr/>
      <dgm:t>
        <a:bodyPr/>
        <a:lstStyle/>
        <a:p>
          <a:endParaRPr lang="en-US"/>
        </a:p>
      </dgm:t>
    </dgm:pt>
    <dgm:pt modelId="{650C7862-C1EF-4E52-BA9E-ACCAD2422EBF}">
      <dgm:prSet/>
      <dgm:spPr/>
      <dgm:t>
        <a:bodyPr/>
        <a:lstStyle/>
        <a:p>
          <a:r>
            <a:rPr lang="en-US" dirty="0"/>
            <a:t>Better trip allocation </a:t>
          </a:r>
        </a:p>
      </dgm:t>
    </dgm:pt>
    <dgm:pt modelId="{E9A32EA7-7D54-447D-928B-760FFDF0E3CF}" type="parTrans" cxnId="{22A7842C-C4EA-48D0-A06A-03D66DB5CA66}">
      <dgm:prSet/>
      <dgm:spPr/>
      <dgm:t>
        <a:bodyPr/>
        <a:lstStyle/>
        <a:p>
          <a:endParaRPr lang="en-US"/>
        </a:p>
      </dgm:t>
    </dgm:pt>
    <dgm:pt modelId="{74488227-03E1-48E9-B122-04F202A9E92B}" type="sibTrans" cxnId="{22A7842C-C4EA-48D0-A06A-03D66DB5CA66}">
      <dgm:prSet/>
      <dgm:spPr/>
      <dgm:t>
        <a:bodyPr/>
        <a:lstStyle/>
        <a:p>
          <a:endParaRPr lang="en-US"/>
        </a:p>
      </dgm:t>
    </dgm:pt>
    <dgm:pt modelId="{81AB09EA-EA69-4DFE-B48E-217E1030CCE9}" type="pres">
      <dgm:prSet presAssocID="{B7AC815B-BAB9-4A6D-B018-C0812992E56E}" presName="compositeShape" presStyleCnt="0">
        <dgm:presLayoutVars>
          <dgm:chMax val="7"/>
          <dgm:dir/>
          <dgm:resizeHandles val="exact"/>
        </dgm:presLayoutVars>
      </dgm:prSet>
      <dgm:spPr/>
    </dgm:pt>
    <dgm:pt modelId="{E7FFAFDF-CD66-4C26-B458-105C9F9734F1}" type="pres">
      <dgm:prSet presAssocID="{B7AC815B-BAB9-4A6D-B018-C0812992E56E}" presName="wedge1" presStyleLbl="node1" presStyleIdx="0" presStyleCnt="6"/>
      <dgm:spPr/>
    </dgm:pt>
    <dgm:pt modelId="{BD253E1F-2940-4790-A216-7B3F51942494}" type="pres">
      <dgm:prSet presAssocID="{B7AC815B-BAB9-4A6D-B018-C0812992E56E}" presName="dummy1a" presStyleCnt="0"/>
      <dgm:spPr/>
    </dgm:pt>
    <dgm:pt modelId="{42E02369-5F23-445B-A97F-24FAE2C31941}" type="pres">
      <dgm:prSet presAssocID="{B7AC815B-BAB9-4A6D-B018-C0812992E56E}" presName="dummy1b" presStyleCnt="0"/>
      <dgm:spPr/>
    </dgm:pt>
    <dgm:pt modelId="{63B429FE-1514-4834-9010-FC45A72C6542}" type="pres">
      <dgm:prSet presAssocID="{B7AC815B-BAB9-4A6D-B018-C0812992E56E}" presName="wedge1Tx" presStyleLbl="node1" presStyleIdx="0" presStyleCnt="6">
        <dgm:presLayoutVars>
          <dgm:chMax val="0"/>
          <dgm:chPref val="0"/>
          <dgm:bulletEnabled val="1"/>
        </dgm:presLayoutVars>
      </dgm:prSet>
      <dgm:spPr/>
    </dgm:pt>
    <dgm:pt modelId="{470B5E51-5548-4C2A-9856-435B5AB3BE29}" type="pres">
      <dgm:prSet presAssocID="{B7AC815B-BAB9-4A6D-B018-C0812992E56E}" presName="wedge2" presStyleLbl="node1" presStyleIdx="1" presStyleCnt="6"/>
      <dgm:spPr/>
    </dgm:pt>
    <dgm:pt modelId="{B7FEA4C3-7023-42A8-B19E-82B251CDC782}" type="pres">
      <dgm:prSet presAssocID="{B7AC815B-BAB9-4A6D-B018-C0812992E56E}" presName="dummy2a" presStyleCnt="0"/>
      <dgm:spPr/>
    </dgm:pt>
    <dgm:pt modelId="{ACD1A580-DC19-4853-97AD-B971C9DE2A27}" type="pres">
      <dgm:prSet presAssocID="{B7AC815B-BAB9-4A6D-B018-C0812992E56E}" presName="dummy2b" presStyleCnt="0"/>
      <dgm:spPr/>
    </dgm:pt>
    <dgm:pt modelId="{9B4DE2C8-36CA-49F7-93C8-ABB24F5239B3}" type="pres">
      <dgm:prSet presAssocID="{B7AC815B-BAB9-4A6D-B018-C0812992E56E}" presName="wedge2Tx" presStyleLbl="node1" presStyleIdx="1" presStyleCnt="6">
        <dgm:presLayoutVars>
          <dgm:chMax val="0"/>
          <dgm:chPref val="0"/>
          <dgm:bulletEnabled val="1"/>
        </dgm:presLayoutVars>
      </dgm:prSet>
      <dgm:spPr/>
    </dgm:pt>
    <dgm:pt modelId="{2D4759BC-1B03-4B1E-A084-7E27B8F397EA}" type="pres">
      <dgm:prSet presAssocID="{B7AC815B-BAB9-4A6D-B018-C0812992E56E}" presName="wedge3" presStyleLbl="node1" presStyleIdx="2" presStyleCnt="6"/>
      <dgm:spPr/>
    </dgm:pt>
    <dgm:pt modelId="{4312E4AB-21D1-4A8F-B18F-0E96E82598F2}" type="pres">
      <dgm:prSet presAssocID="{B7AC815B-BAB9-4A6D-B018-C0812992E56E}" presName="dummy3a" presStyleCnt="0"/>
      <dgm:spPr/>
    </dgm:pt>
    <dgm:pt modelId="{206A331F-A677-49E9-A4F6-D411805BF104}" type="pres">
      <dgm:prSet presAssocID="{B7AC815B-BAB9-4A6D-B018-C0812992E56E}" presName="dummy3b" presStyleCnt="0"/>
      <dgm:spPr/>
    </dgm:pt>
    <dgm:pt modelId="{0C145DC4-ED32-45DB-8617-2ACAA371ED72}" type="pres">
      <dgm:prSet presAssocID="{B7AC815B-BAB9-4A6D-B018-C0812992E56E}" presName="wedge3Tx" presStyleLbl="node1" presStyleIdx="2" presStyleCnt="6">
        <dgm:presLayoutVars>
          <dgm:chMax val="0"/>
          <dgm:chPref val="0"/>
          <dgm:bulletEnabled val="1"/>
        </dgm:presLayoutVars>
      </dgm:prSet>
      <dgm:spPr/>
    </dgm:pt>
    <dgm:pt modelId="{387617DC-B2E5-49B1-98FF-AD36E6B03B8B}" type="pres">
      <dgm:prSet presAssocID="{B7AC815B-BAB9-4A6D-B018-C0812992E56E}" presName="wedge4" presStyleLbl="node1" presStyleIdx="3" presStyleCnt="6"/>
      <dgm:spPr/>
    </dgm:pt>
    <dgm:pt modelId="{DB71D463-F191-4DF1-B045-4486EFF14A94}" type="pres">
      <dgm:prSet presAssocID="{B7AC815B-BAB9-4A6D-B018-C0812992E56E}" presName="dummy4a" presStyleCnt="0"/>
      <dgm:spPr/>
    </dgm:pt>
    <dgm:pt modelId="{3EDA2F95-B187-428C-8FF6-9B8907195F2B}" type="pres">
      <dgm:prSet presAssocID="{B7AC815B-BAB9-4A6D-B018-C0812992E56E}" presName="dummy4b" presStyleCnt="0"/>
      <dgm:spPr/>
    </dgm:pt>
    <dgm:pt modelId="{EA9D39A0-2E05-46A2-90E3-AB67E7C309C6}" type="pres">
      <dgm:prSet presAssocID="{B7AC815B-BAB9-4A6D-B018-C0812992E56E}" presName="wedge4Tx" presStyleLbl="node1" presStyleIdx="3" presStyleCnt="6">
        <dgm:presLayoutVars>
          <dgm:chMax val="0"/>
          <dgm:chPref val="0"/>
          <dgm:bulletEnabled val="1"/>
        </dgm:presLayoutVars>
      </dgm:prSet>
      <dgm:spPr/>
    </dgm:pt>
    <dgm:pt modelId="{CC39C779-0D23-43AE-98DA-1C42C9BA1282}" type="pres">
      <dgm:prSet presAssocID="{B7AC815B-BAB9-4A6D-B018-C0812992E56E}" presName="wedge5" presStyleLbl="node1" presStyleIdx="4" presStyleCnt="6"/>
      <dgm:spPr/>
    </dgm:pt>
    <dgm:pt modelId="{49E97BCB-B5C8-4D06-94AE-CDBB59375234}" type="pres">
      <dgm:prSet presAssocID="{B7AC815B-BAB9-4A6D-B018-C0812992E56E}" presName="dummy5a" presStyleCnt="0"/>
      <dgm:spPr/>
    </dgm:pt>
    <dgm:pt modelId="{67D9DC73-3656-4EE5-B4B0-2951E60D754E}" type="pres">
      <dgm:prSet presAssocID="{B7AC815B-BAB9-4A6D-B018-C0812992E56E}" presName="dummy5b" presStyleCnt="0"/>
      <dgm:spPr/>
    </dgm:pt>
    <dgm:pt modelId="{6DE090C8-099F-406E-A481-5768771C821E}" type="pres">
      <dgm:prSet presAssocID="{B7AC815B-BAB9-4A6D-B018-C0812992E56E}" presName="wedge5Tx" presStyleLbl="node1" presStyleIdx="4" presStyleCnt="6">
        <dgm:presLayoutVars>
          <dgm:chMax val="0"/>
          <dgm:chPref val="0"/>
          <dgm:bulletEnabled val="1"/>
        </dgm:presLayoutVars>
      </dgm:prSet>
      <dgm:spPr/>
    </dgm:pt>
    <dgm:pt modelId="{99A68BF0-C6C5-4C9E-94D6-9250499E9C57}" type="pres">
      <dgm:prSet presAssocID="{B7AC815B-BAB9-4A6D-B018-C0812992E56E}" presName="wedge6" presStyleLbl="node1" presStyleIdx="5" presStyleCnt="6"/>
      <dgm:spPr/>
    </dgm:pt>
    <dgm:pt modelId="{17F6C135-C643-4125-AAC6-A55960C44A25}" type="pres">
      <dgm:prSet presAssocID="{B7AC815B-BAB9-4A6D-B018-C0812992E56E}" presName="dummy6a" presStyleCnt="0"/>
      <dgm:spPr/>
    </dgm:pt>
    <dgm:pt modelId="{923731A9-278E-4C9E-A95F-86BFECC5170F}" type="pres">
      <dgm:prSet presAssocID="{B7AC815B-BAB9-4A6D-B018-C0812992E56E}" presName="dummy6b" presStyleCnt="0"/>
      <dgm:spPr/>
    </dgm:pt>
    <dgm:pt modelId="{D837E312-8805-484A-82D7-779C5CC2D0D7}" type="pres">
      <dgm:prSet presAssocID="{B7AC815B-BAB9-4A6D-B018-C0812992E56E}" presName="wedge6Tx" presStyleLbl="node1" presStyleIdx="5" presStyleCnt="6">
        <dgm:presLayoutVars>
          <dgm:chMax val="0"/>
          <dgm:chPref val="0"/>
          <dgm:bulletEnabled val="1"/>
        </dgm:presLayoutVars>
      </dgm:prSet>
      <dgm:spPr/>
    </dgm:pt>
    <dgm:pt modelId="{74C3FF6A-E347-4E4F-B687-1A499C3FDDBD}" type="pres">
      <dgm:prSet presAssocID="{BF052884-6463-4FA4-A214-0593D1519DEA}" presName="arrowWedge1" presStyleLbl="fgSibTrans2D1" presStyleIdx="0" presStyleCnt="6"/>
      <dgm:spPr/>
    </dgm:pt>
    <dgm:pt modelId="{CDC666CA-C825-40E6-873D-A8E46F4B5E1A}" type="pres">
      <dgm:prSet presAssocID="{7BCF139E-7164-4B03-9331-BD825E59D11F}" presName="arrowWedge2" presStyleLbl="fgSibTrans2D1" presStyleIdx="1" presStyleCnt="6"/>
      <dgm:spPr/>
    </dgm:pt>
    <dgm:pt modelId="{64ADE95D-939F-45C6-978A-1F4E28A79601}" type="pres">
      <dgm:prSet presAssocID="{443E644B-0D9E-4F3E-BBF2-6B1B1FF44DF8}" presName="arrowWedge3" presStyleLbl="fgSibTrans2D1" presStyleIdx="2" presStyleCnt="6"/>
      <dgm:spPr/>
    </dgm:pt>
    <dgm:pt modelId="{B23661C1-047E-413F-8042-45A507EA1A60}" type="pres">
      <dgm:prSet presAssocID="{AF41A840-471F-47F2-9C56-01C58B3FA7CA}" presName="arrowWedge4" presStyleLbl="fgSibTrans2D1" presStyleIdx="3" presStyleCnt="6"/>
      <dgm:spPr/>
    </dgm:pt>
    <dgm:pt modelId="{97351016-9869-4C42-9803-B75CB092C67A}" type="pres">
      <dgm:prSet presAssocID="{F78E083A-AD05-46F4-878A-40DFA45023A8}" presName="arrowWedge5" presStyleLbl="fgSibTrans2D1" presStyleIdx="4" presStyleCnt="6"/>
      <dgm:spPr/>
    </dgm:pt>
    <dgm:pt modelId="{B6735B0E-17A8-4381-9D12-B5E798A7E304}" type="pres">
      <dgm:prSet presAssocID="{74488227-03E1-48E9-B122-04F202A9E92B}" presName="arrowWedge6" presStyleLbl="fgSibTrans2D1" presStyleIdx="5" presStyleCnt="6"/>
      <dgm:spPr/>
    </dgm:pt>
  </dgm:ptLst>
  <dgm:cxnLst>
    <dgm:cxn modelId="{F6295E09-E604-4B40-AC57-ACEFB10F6CE4}" type="presOf" srcId="{650C7862-C1EF-4E52-BA9E-ACCAD2422EBF}" destId="{99A68BF0-C6C5-4C9E-94D6-9250499E9C57}" srcOrd="0" destOrd="0" presId="urn:microsoft.com/office/officeart/2005/8/layout/cycle8"/>
    <dgm:cxn modelId="{778F221F-4160-40C5-8A9A-4D2C6CE28FE5}" srcId="{B7AC815B-BAB9-4A6D-B018-C0812992E56E}" destId="{12151FCC-A7A1-424A-AE01-917D359E6A36}" srcOrd="4" destOrd="0" parTransId="{F154C758-9403-469C-8077-77DA8587D16C}" sibTransId="{F78E083A-AD05-46F4-878A-40DFA45023A8}"/>
    <dgm:cxn modelId="{DACB9F22-5FE1-436A-AB1C-FFE419F0CF65}" srcId="{B7AC815B-BAB9-4A6D-B018-C0812992E56E}" destId="{B9883B55-484D-4C23-AE3B-BA7281287B2F}" srcOrd="3" destOrd="0" parTransId="{F650AE9D-5C2C-4D48-B71B-8F0C9F4DBACE}" sibTransId="{AF41A840-471F-47F2-9C56-01C58B3FA7CA}"/>
    <dgm:cxn modelId="{22A7842C-C4EA-48D0-A06A-03D66DB5CA66}" srcId="{B7AC815B-BAB9-4A6D-B018-C0812992E56E}" destId="{650C7862-C1EF-4E52-BA9E-ACCAD2422EBF}" srcOrd="5" destOrd="0" parTransId="{E9A32EA7-7D54-447D-928B-760FFDF0E3CF}" sibTransId="{74488227-03E1-48E9-B122-04F202A9E92B}"/>
    <dgm:cxn modelId="{8246C72E-B32E-4CF4-9548-B6FAFAFB7374}" type="presOf" srcId="{650C7862-C1EF-4E52-BA9E-ACCAD2422EBF}" destId="{D837E312-8805-484A-82D7-779C5CC2D0D7}" srcOrd="1" destOrd="0" presId="urn:microsoft.com/office/officeart/2005/8/layout/cycle8"/>
    <dgm:cxn modelId="{36A52241-4CA5-411D-984F-7D7B639107D8}" type="presOf" srcId="{B7AC815B-BAB9-4A6D-B018-C0812992E56E}" destId="{81AB09EA-EA69-4DFE-B48E-217E1030CCE9}" srcOrd="0" destOrd="0" presId="urn:microsoft.com/office/officeart/2005/8/layout/cycle8"/>
    <dgm:cxn modelId="{6C75A36D-761C-47E1-96A1-B3E7E319BF31}" type="presOf" srcId="{12151FCC-A7A1-424A-AE01-917D359E6A36}" destId="{6DE090C8-099F-406E-A481-5768771C821E}" srcOrd="1" destOrd="0" presId="urn:microsoft.com/office/officeart/2005/8/layout/cycle8"/>
    <dgm:cxn modelId="{EA2B1278-7B3D-490C-8BF7-95CD5873C41C}" type="presOf" srcId="{5E6621BE-A687-4CFF-86CF-25DD3C695ED1}" destId="{2D4759BC-1B03-4B1E-A084-7E27B8F397EA}" srcOrd="0" destOrd="0" presId="urn:microsoft.com/office/officeart/2005/8/layout/cycle8"/>
    <dgm:cxn modelId="{94E2E680-C5C2-4F9B-ACBB-AA197D9D7083}" type="presOf" srcId="{B9883B55-484D-4C23-AE3B-BA7281287B2F}" destId="{387617DC-B2E5-49B1-98FF-AD36E6B03B8B}" srcOrd="0" destOrd="0" presId="urn:microsoft.com/office/officeart/2005/8/layout/cycle8"/>
    <dgm:cxn modelId="{D5361C86-A551-4C4F-8F4A-D89A158674AD}" type="presOf" srcId="{5E6621BE-A687-4CFF-86CF-25DD3C695ED1}" destId="{0C145DC4-ED32-45DB-8617-2ACAA371ED72}" srcOrd="1" destOrd="0" presId="urn:microsoft.com/office/officeart/2005/8/layout/cycle8"/>
    <dgm:cxn modelId="{D9F90995-D348-4D74-97EE-F8D31ACBA4B9}" srcId="{B7AC815B-BAB9-4A6D-B018-C0812992E56E}" destId="{DC53B3DB-138C-4DB7-BBAD-153AE914477D}" srcOrd="0" destOrd="0" parTransId="{9657AA82-14E6-4E9A-B9A3-5C02D4DB5D14}" sibTransId="{BF052884-6463-4FA4-A214-0593D1519DEA}"/>
    <dgm:cxn modelId="{48FF5B9C-1947-4C5E-997E-C026E6360327}" srcId="{B7AC815B-BAB9-4A6D-B018-C0812992E56E}" destId="{5E6621BE-A687-4CFF-86CF-25DD3C695ED1}" srcOrd="2" destOrd="0" parTransId="{737A3180-96F7-436A-B12B-011D612D8532}" sibTransId="{443E644B-0D9E-4F3E-BBF2-6B1B1FF44DF8}"/>
    <dgm:cxn modelId="{38D083B5-74A1-4DE5-8795-88BFB58FD1F0}" type="presOf" srcId="{06790CD2-BF0F-4AC6-A34B-1CAE9F9D12A5}" destId="{9B4DE2C8-36CA-49F7-93C8-ABB24F5239B3}" srcOrd="1" destOrd="0" presId="urn:microsoft.com/office/officeart/2005/8/layout/cycle8"/>
    <dgm:cxn modelId="{9ADF9EBC-5355-4957-8CAD-C7F734C7A8BD}" type="presOf" srcId="{12151FCC-A7A1-424A-AE01-917D359E6A36}" destId="{CC39C779-0D23-43AE-98DA-1C42C9BA1282}" srcOrd="0" destOrd="0" presId="urn:microsoft.com/office/officeart/2005/8/layout/cycle8"/>
    <dgm:cxn modelId="{29E42ABF-F461-4460-84A8-C647478FE632}" type="presOf" srcId="{DC53B3DB-138C-4DB7-BBAD-153AE914477D}" destId="{E7FFAFDF-CD66-4C26-B458-105C9F9734F1}" srcOrd="0" destOrd="0" presId="urn:microsoft.com/office/officeart/2005/8/layout/cycle8"/>
    <dgm:cxn modelId="{B9B142DC-9661-4B0E-848B-C3917642C9C5}" srcId="{B7AC815B-BAB9-4A6D-B018-C0812992E56E}" destId="{06790CD2-BF0F-4AC6-A34B-1CAE9F9D12A5}" srcOrd="1" destOrd="0" parTransId="{42E3443B-B03E-4790-8859-D471D9293ECC}" sibTransId="{7BCF139E-7164-4B03-9331-BD825E59D11F}"/>
    <dgm:cxn modelId="{AF7178F2-A472-42B8-B02D-537895AB65D7}" type="presOf" srcId="{DC53B3DB-138C-4DB7-BBAD-153AE914477D}" destId="{63B429FE-1514-4834-9010-FC45A72C6542}" srcOrd="1" destOrd="0" presId="urn:microsoft.com/office/officeart/2005/8/layout/cycle8"/>
    <dgm:cxn modelId="{0912F6FE-C3B8-41C9-930D-88AB34349908}" type="presOf" srcId="{06790CD2-BF0F-4AC6-A34B-1CAE9F9D12A5}" destId="{470B5E51-5548-4C2A-9856-435B5AB3BE29}" srcOrd="0" destOrd="0" presId="urn:microsoft.com/office/officeart/2005/8/layout/cycle8"/>
    <dgm:cxn modelId="{9C9593FF-07D1-49B3-8BB8-9B074A83DADA}" type="presOf" srcId="{B9883B55-484D-4C23-AE3B-BA7281287B2F}" destId="{EA9D39A0-2E05-46A2-90E3-AB67E7C309C6}" srcOrd="1" destOrd="0" presId="urn:microsoft.com/office/officeart/2005/8/layout/cycle8"/>
    <dgm:cxn modelId="{6F51EC70-D743-484A-94CB-E30759097598}" type="presParOf" srcId="{81AB09EA-EA69-4DFE-B48E-217E1030CCE9}" destId="{E7FFAFDF-CD66-4C26-B458-105C9F9734F1}" srcOrd="0" destOrd="0" presId="urn:microsoft.com/office/officeart/2005/8/layout/cycle8"/>
    <dgm:cxn modelId="{CCFDCA54-E0F6-42A5-86B8-0913C91E9D1F}" type="presParOf" srcId="{81AB09EA-EA69-4DFE-B48E-217E1030CCE9}" destId="{BD253E1F-2940-4790-A216-7B3F51942494}" srcOrd="1" destOrd="0" presId="urn:microsoft.com/office/officeart/2005/8/layout/cycle8"/>
    <dgm:cxn modelId="{33B50384-C4EF-4A28-A4C0-534A34E0E56A}" type="presParOf" srcId="{81AB09EA-EA69-4DFE-B48E-217E1030CCE9}" destId="{42E02369-5F23-445B-A97F-24FAE2C31941}" srcOrd="2" destOrd="0" presId="urn:microsoft.com/office/officeart/2005/8/layout/cycle8"/>
    <dgm:cxn modelId="{5CD3A65F-5BDD-4512-B8EA-8FC1DB513405}" type="presParOf" srcId="{81AB09EA-EA69-4DFE-B48E-217E1030CCE9}" destId="{63B429FE-1514-4834-9010-FC45A72C6542}" srcOrd="3" destOrd="0" presId="urn:microsoft.com/office/officeart/2005/8/layout/cycle8"/>
    <dgm:cxn modelId="{35EF2D59-7CF8-4943-92F4-C9941B48092F}" type="presParOf" srcId="{81AB09EA-EA69-4DFE-B48E-217E1030CCE9}" destId="{470B5E51-5548-4C2A-9856-435B5AB3BE29}" srcOrd="4" destOrd="0" presId="urn:microsoft.com/office/officeart/2005/8/layout/cycle8"/>
    <dgm:cxn modelId="{55E77C82-AB6D-43E0-8A7F-D8A46EA0C6D2}" type="presParOf" srcId="{81AB09EA-EA69-4DFE-B48E-217E1030CCE9}" destId="{B7FEA4C3-7023-42A8-B19E-82B251CDC782}" srcOrd="5" destOrd="0" presId="urn:microsoft.com/office/officeart/2005/8/layout/cycle8"/>
    <dgm:cxn modelId="{D19CC76D-9CF9-4476-BB38-525057E495DA}" type="presParOf" srcId="{81AB09EA-EA69-4DFE-B48E-217E1030CCE9}" destId="{ACD1A580-DC19-4853-97AD-B971C9DE2A27}" srcOrd="6" destOrd="0" presId="urn:microsoft.com/office/officeart/2005/8/layout/cycle8"/>
    <dgm:cxn modelId="{E279213D-9F05-401F-A5CC-3FE0F3C31A27}" type="presParOf" srcId="{81AB09EA-EA69-4DFE-B48E-217E1030CCE9}" destId="{9B4DE2C8-36CA-49F7-93C8-ABB24F5239B3}" srcOrd="7" destOrd="0" presId="urn:microsoft.com/office/officeart/2005/8/layout/cycle8"/>
    <dgm:cxn modelId="{1C7658C2-ED2A-4F35-8BAC-635E2D250B3A}" type="presParOf" srcId="{81AB09EA-EA69-4DFE-B48E-217E1030CCE9}" destId="{2D4759BC-1B03-4B1E-A084-7E27B8F397EA}" srcOrd="8" destOrd="0" presId="urn:microsoft.com/office/officeart/2005/8/layout/cycle8"/>
    <dgm:cxn modelId="{495485E9-5888-4ED0-955E-983366482440}" type="presParOf" srcId="{81AB09EA-EA69-4DFE-B48E-217E1030CCE9}" destId="{4312E4AB-21D1-4A8F-B18F-0E96E82598F2}" srcOrd="9" destOrd="0" presId="urn:microsoft.com/office/officeart/2005/8/layout/cycle8"/>
    <dgm:cxn modelId="{0BADD41D-6823-49C0-B5F7-B3FE68EC899E}" type="presParOf" srcId="{81AB09EA-EA69-4DFE-B48E-217E1030CCE9}" destId="{206A331F-A677-49E9-A4F6-D411805BF104}" srcOrd="10" destOrd="0" presId="urn:microsoft.com/office/officeart/2005/8/layout/cycle8"/>
    <dgm:cxn modelId="{8E9DCD5A-ECE4-44CD-9EB4-0E32F0E384AC}" type="presParOf" srcId="{81AB09EA-EA69-4DFE-B48E-217E1030CCE9}" destId="{0C145DC4-ED32-45DB-8617-2ACAA371ED72}" srcOrd="11" destOrd="0" presId="urn:microsoft.com/office/officeart/2005/8/layout/cycle8"/>
    <dgm:cxn modelId="{30562BFF-28FE-48A3-BF51-B5577B447D8C}" type="presParOf" srcId="{81AB09EA-EA69-4DFE-B48E-217E1030CCE9}" destId="{387617DC-B2E5-49B1-98FF-AD36E6B03B8B}" srcOrd="12" destOrd="0" presId="urn:microsoft.com/office/officeart/2005/8/layout/cycle8"/>
    <dgm:cxn modelId="{851438D3-B048-4038-B867-EDA2BC5EACAF}" type="presParOf" srcId="{81AB09EA-EA69-4DFE-B48E-217E1030CCE9}" destId="{DB71D463-F191-4DF1-B045-4486EFF14A94}" srcOrd="13" destOrd="0" presId="urn:microsoft.com/office/officeart/2005/8/layout/cycle8"/>
    <dgm:cxn modelId="{95D539FE-F84F-4A96-9993-3D4C17BA91C7}" type="presParOf" srcId="{81AB09EA-EA69-4DFE-B48E-217E1030CCE9}" destId="{3EDA2F95-B187-428C-8FF6-9B8907195F2B}" srcOrd="14" destOrd="0" presId="urn:microsoft.com/office/officeart/2005/8/layout/cycle8"/>
    <dgm:cxn modelId="{0BFBDA27-17D3-4D9B-871C-F975AAA8202E}" type="presParOf" srcId="{81AB09EA-EA69-4DFE-B48E-217E1030CCE9}" destId="{EA9D39A0-2E05-46A2-90E3-AB67E7C309C6}" srcOrd="15" destOrd="0" presId="urn:microsoft.com/office/officeart/2005/8/layout/cycle8"/>
    <dgm:cxn modelId="{BECC0D53-963B-44BB-80A8-6DBD1D09DC4B}" type="presParOf" srcId="{81AB09EA-EA69-4DFE-B48E-217E1030CCE9}" destId="{CC39C779-0D23-43AE-98DA-1C42C9BA1282}" srcOrd="16" destOrd="0" presId="urn:microsoft.com/office/officeart/2005/8/layout/cycle8"/>
    <dgm:cxn modelId="{19963F88-450B-4E5C-AC57-AC1A21048A29}" type="presParOf" srcId="{81AB09EA-EA69-4DFE-B48E-217E1030CCE9}" destId="{49E97BCB-B5C8-4D06-94AE-CDBB59375234}" srcOrd="17" destOrd="0" presId="urn:microsoft.com/office/officeart/2005/8/layout/cycle8"/>
    <dgm:cxn modelId="{C8D58828-6809-41D6-A1B1-7A5386C684D6}" type="presParOf" srcId="{81AB09EA-EA69-4DFE-B48E-217E1030CCE9}" destId="{67D9DC73-3656-4EE5-B4B0-2951E60D754E}" srcOrd="18" destOrd="0" presId="urn:microsoft.com/office/officeart/2005/8/layout/cycle8"/>
    <dgm:cxn modelId="{CDCCB6CD-7449-4F76-A6B5-7A39F97348B4}" type="presParOf" srcId="{81AB09EA-EA69-4DFE-B48E-217E1030CCE9}" destId="{6DE090C8-099F-406E-A481-5768771C821E}" srcOrd="19" destOrd="0" presId="urn:microsoft.com/office/officeart/2005/8/layout/cycle8"/>
    <dgm:cxn modelId="{CFF6A546-1357-47C0-A02F-0D15BCAFAEDB}" type="presParOf" srcId="{81AB09EA-EA69-4DFE-B48E-217E1030CCE9}" destId="{99A68BF0-C6C5-4C9E-94D6-9250499E9C57}" srcOrd="20" destOrd="0" presId="urn:microsoft.com/office/officeart/2005/8/layout/cycle8"/>
    <dgm:cxn modelId="{B593170F-CC9C-4453-B8CD-9B571988EDA3}" type="presParOf" srcId="{81AB09EA-EA69-4DFE-B48E-217E1030CCE9}" destId="{17F6C135-C643-4125-AAC6-A55960C44A25}" srcOrd="21" destOrd="0" presId="urn:microsoft.com/office/officeart/2005/8/layout/cycle8"/>
    <dgm:cxn modelId="{B52D4A54-50EB-4467-B6C9-778DC4BC332E}" type="presParOf" srcId="{81AB09EA-EA69-4DFE-B48E-217E1030CCE9}" destId="{923731A9-278E-4C9E-A95F-86BFECC5170F}" srcOrd="22" destOrd="0" presId="urn:microsoft.com/office/officeart/2005/8/layout/cycle8"/>
    <dgm:cxn modelId="{7F0F3601-F06D-4236-A686-3A08FE39C849}" type="presParOf" srcId="{81AB09EA-EA69-4DFE-B48E-217E1030CCE9}" destId="{D837E312-8805-484A-82D7-779C5CC2D0D7}" srcOrd="23" destOrd="0" presId="urn:microsoft.com/office/officeart/2005/8/layout/cycle8"/>
    <dgm:cxn modelId="{EC15B2CE-28C9-408B-8962-B854D8979172}" type="presParOf" srcId="{81AB09EA-EA69-4DFE-B48E-217E1030CCE9}" destId="{74C3FF6A-E347-4E4F-B687-1A499C3FDDBD}" srcOrd="24" destOrd="0" presId="urn:microsoft.com/office/officeart/2005/8/layout/cycle8"/>
    <dgm:cxn modelId="{156547B4-F9CA-44AA-A27E-78C9B38398CB}" type="presParOf" srcId="{81AB09EA-EA69-4DFE-B48E-217E1030CCE9}" destId="{CDC666CA-C825-40E6-873D-A8E46F4B5E1A}" srcOrd="25" destOrd="0" presId="urn:microsoft.com/office/officeart/2005/8/layout/cycle8"/>
    <dgm:cxn modelId="{A96203F6-EED2-416C-A13C-2FBC1E4EE0E2}" type="presParOf" srcId="{81AB09EA-EA69-4DFE-B48E-217E1030CCE9}" destId="{64ADE95D-939F-45C6-978A-1F4E28A79601}" srcOrd="26" destOrd="0" presId="urn:microsoft.com/office/officeart/2005/8/layout/cycle8"/>
    <dgm:cxn modelId="{E13A22EB-3AE4-4D30-A3D7-089142AA4AA1}" type="presParOf" srcId="{81AB09EA-EA69-4DFE-B48E-217E1030CCE9}" destId="{B23661C1-047E-413F-8042-45A507EA1A60}" srcOrd="27" destOrd="0" presId="urn:microsoft.com/office/officeart/2005/8/layout/cycle8"/>
    <dgm:cxn modelId="{76B5C6B3-8BCE-4827-BBEA-36FBA74805FB}" type="presParOf" srcId="{81AB09EA-EA69-4DFE-B48E-217E1030CCE9}" destId="{97351016-9869-4C42-9803-B75CB092C67A}" srcOrd="28" destOrd="0" presId="urn:microsoft.com/office/officeart/2005/8/layout/cycle8"/>
    <dgm:cxn modelId="{CF464355-479F-49E4-B8B0-62713078BE1E}" type="presParOf" srcId="{81AB09EA-EA69-4DFE-B48E-217E1030CCE9}" destId="{B6735B0E-17A8-4381-9D12-B5E798A7E304}" srcOrd="2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2454C-A40B-43BA-AD4C-4C8CA5863AD8}">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5B1585-B3AF-485F-B165-386C0AE1CB01}">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Technical</a:t>
          </a:r>
        </a:p>
      </dsp:txBody>
      <dsp:txXfrm>
        <a:off x="397472" y="947936"/>
        <a:ext cx="2950338" cy="1831860"/>
      </dsp:txXfrm>
    </dsp:sp>
    <dsp:sp modelId="{75FB0850-F599-47D7-8C58-D653DDC12450}">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BEAD8-7876-4FD1-B1A7-0047086A991B}">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Economical</a:t>
          </a:r>
        </a:p>
      </dsp:txBody>
      <dsp:txXfrm>
        <a:off x="4142755" y="947936"/>
        <a:ext cx="2950338" cy="1831860"/>
      </dsp:txXfrm>
    </dsp:sp>
    <dsp:sp modelId="{3ADBB8BB-0A53-4E98-A674-AAEB9DA785EB}">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CCE38-9986-4EDD-86BD-35C9D4CEC06A}">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Organizational</a:t>
          </a:r>
        </a:p>
      </dsp:txBody>
      <dsp:txXfrm>
        <a:off x="7888039" y="947936"/>
        <a:ext cx="2950338" cy="18318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555F6-8F58-43AD-80DA-99E0FEAEBA24}">
      <dsp:nvSpPr>
        <dsp:cNvPr id="0" name=""/>
        <dsp:cNvSpPr/>
      </dsp:nvSpPr>
      <dsp:spPr>
        <a:xfrm>
          <a:off x="0" y="408786"/>
          <a:ext cx="5614987" cy="6804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0781CC-A489-4155-BA04-B90E6403B058}">
      <dsp:nvSpPr>
        <dsp:cNvPr id="0" name=""/>
        <dsp:cNvSpPr/>
      </dsp:nvSpPr>
      <dsp:spPr>
        <a:xfrm>
          <a:off x="280749" y="10266"/>
          <a:ext cx="3930490" cy="79704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200150">
            <a:lnSpc>
              <a:spcPct val="90000"/>
            </a:lnSpc>
            <a:spcBef>
              <a:spcPct val="0"/>
            </a:spcBef>
            <a:spcAft>
              <a:spcPct val="35000"/>
            </a:spcAft>
            <a:buNone/>
          </a:pPr>
          <a:r>
            <a:rPr lang="en-US" sz="2700" kern="1200"/>
            <a:t>Drivers </a:t>
          </a:r>
        </a:p>
      </dsp:txBody>
      <dsp:txXfrm>
        <a:off x="319657" y="49174"/>
        <a:ext cx="3852674" cy="719224"/>
      </dsp:txXfrm>
    </dsp:sp>
    <dsp:sp modelId="{1275BFA0-525C-447C-964F-E9FD3B99ED32}">
      <dsp:nvSpPr>
        <dsp:cNvPr id="0" name=""/>
        <dsp:cNvSpPr/>
      </dsp:nvSpPr>
      <dsp:spPr>
        <a:xfrm>
          <a:off x="0" y="1633506"/>
          <a:ext cx="5614987" cy="680400"/>
        </a:xfrm>
        <a:prstGeom prst="rect">
          <a:avLst/>
        </a:prstGeom>
        <a:solidFill>
          <a:schemeClr val="lt1">
            <a:alpha val="90000"/>
            <a:hueOff val="0"/>
            <a:satOff val="0"/>
            <a:lumOff val="0"/>
            <a:alphaOff val="0"/>
          </a:schemeClr>
        </a:solidFill>
        <a:ln w="19050" cap="rnd" cmpd="sng" algn="ctr">
          <a:solidFill>
            <a:schemeClr val="accent5">
              <a:hueOff val="2079079"/>
              <a:satOff val="-1338"/>
              <a:lumOff val="915"/>
              <a:alphaOff val="0"/>
            </a:schemeClr>
          </a:solidFill>
          <a:prstDash val="solid"/>
        </a:ln>
        <a:effectLst/>
      </dsp:spPr>
      <dsp:style>
        <a:lnRef idx="2">
          <a:scrgbClr r="0" g="0" b="0"/>
        </a:lnRef>
        <a:fillRef idx="1">
          <a:scrgbClr r="0" g="0" b="0"/>
        </a:fillRef>
        <a:effectRef idx="0">
          <a:scrgbClr r="0" g="0" b="0"/>
        </a:effectRef>
        <a:fontRef idx="minor"/>
      </dsp:style>
    </dsp:sp>
    <dsp:sp modelId="{6DD4C9A3-B121-41D9-9C12-D799E222F892}">
      <dsp:nvSpPr>
        <dsp:cNvPr id="0" name=""/>
        <dsp:cNvSpPr/>
      </dsp:nvSpPr>
      <dsp:spPr>
        <a:xfrm>
          <a:off x="280749" y="1234986"/>
          <a:ext cx="3930490" cy="797040"/>
        </a:xfrm>
        <a:prstGeom prst="roundRect">
          <a:avLst/>
        </a:prstGeom>
        <a:solidFill>
          <a:schemeClr val="accent5">
            <a:hueOff val="2079079"/>
            <a:satOff val="-1338"/>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200150">
            <a:lnSpc>
              <a:spcPct val="90000"/>
            </a:lnSpc>
            <a:spcBef>
              <a:spcPct val="0"/>
            </a:spcBef>
            <a:spcAft>
              <a:spcPct val="35000"/>
            </a:spcAft>
            <a:buNone/>
          </a:pPr>
          <a:r>
            <a:rPr lang="en-US" sz="2700" kern="1200"/>
            <a:t>Riders</a:t>
          </a:r>
        </a:p>
      </dsp:txBody>
      <dsp:txXfrm>
        <a:off x="319657" y="1273894"/>
        <a:ext cx="3852674" cy="719224"/>
      </dsp:txXfrm>
    </dsp:sp>
    <dsp:sp modelId="{9ACC5F32-183B-4DCF-908D-9D5F8BC861DD}">
      <dsp:nvSpPr>
        <dsp:cNvPr id="0" name=""/>
        <dsp:cNvSpPr/>
      </dsp:nvSpPr>
      <dsp:spPr>
        <a:xfrm>
          <a:off x="0" y="2858226"/>
          <a:ext cx="5614987" cy="680400"/>
        </a:xfrm>
        <a:prstGeom prst="rect">
          <a:avLst/>
        </a:prstGeom>
        <a:solidFill>
          <a:schemeClr val="lt1">
            <a:alpha val="90000"/>
            <a:hueOff val="0"/>
            <a:satOff val="0"/>
            <a:lumOff val="0"/>
            <a:alphaOff val="0"/>
          </a:schemeClr>
        </a:solidFill>
        <a:ln w="19050" cap="rnd" cmpd="sng" algn="ctr">
          <a:solidFill>
            <a:schemeClr val="accent5">
              <a:hueOff val="4158159"/>
              <a:satOff val="-2675"/>
              <a:lumOff val="1829"/>
              <a:alphaOff val="0"/>
            </a:schemeClr>
          </a:solidFill>
          <a:prstDash val="solid"/>
        </a:ln>
        <a:effectLst/>
      </dsp:spPr>
      <dsp:style>
        <a:lnRef idx="2">
          <a:scrgbClr r="0" g="0" b="0"/>
        </a:lnRef>
        <a:fillRef idx="1">
          <a:scrgbClr r="0" g="0" b="0"/>
        </a:fillRef>
        <a:effectRef idx="0">
          <a:scrgbClr r="0" g="0" b="0"/>
        </a:effectRef>
        <a:fontRef idx="minor"/>
      </dsp:style>
    </dsp:sp>
    <dsp:sp modelId="{3C3D5B4D-1735-433B-B250-C5D9A0D729F6}">
      <dsp:nvSpPr>
        <dsp:cNvPr id="0" name=""/>
        <dsp:cNvSpPr/>
      </dsp:nvSpPr>
      <dsp:spPr>
        <a:xfrm>
          <a:off x="280749" y="2459706"/>
          <a:ext cx="3930490" cy="797040"/>
        </a:xfrm>
        <a:prstGeom prst="roundRect">
          <a:avLst/>
        </a:prstGeom>
        <a:solidFill>
          <a:schemeClr val="accent5">
            <a:hueOff val="4158159"/>
            <a:satOff val="-2675"/>
            <a:lumOff val="18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200150">
            <a:lnSpc>
              <a:spcPct val="90000"/>
            </a:lnSpc>
            <a:spcBef>
              <a:spcPct val="0"/>
            </a:spcBef>
            <a:spcAft>
              <a:spcPct val="35000"/>
            </a:spcAft>
            <a:buNone/>
          </a:pPr>
          <a:r>
            <a:rPr lang="en-US" sz="2700" kern="1200"/>
            <a:t>Investors</a:t>
          </a:r>
        </a:p>
      </dsp:txBody>
      <dsp:txXfrm>
        <a:off x="319657" y="2498614"/>
        <a:ext cx="3852674" cy="719224"/>
      </dsp:txXfrm>
    </dsp:sp>
    <dsp:sp modelId="{BB160337-C5FD-4E8E-9124-D384CF5A6965}">
      <dsp:nvSpPr>
        <dsp:cNvPr id="0" name=""/>
        <dsp:cNvSpPr/>
      </dsp:nvSpPr>
      <dsp:spPr>
        <a:xfrm>
          <a:off x="0" y="4082946"/>
          <a:ext cx="5614987" cy="680400"/>
        </a:xfrm>
        <a:prstGeom prst="rect">
          <a:avLst/>
        </a:prstGeom>
        <a:solidFill>
          <a:schemeClr val="lt1">
            <a:alpha val="90000"/>
            <a:hueOff val="0"/>
            <a:satOff val="0"/>
            <a:lumOff val="0"/>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dsp:style>
    </dsp:sp>
    <dsp:sp modelId="{AC71073C-41C4-4180-826D-84133A337235}">
      <dsp:nvSpPr>
        <dsp:cNvPr id="0" name=""/>
        <dsp:cNvSpPr/>
      </dsp:nvSpPr>
      <dsp:spPr>
        <a:xfrm>
          <a:off x="280749" y="3684426"/>
          <a:ext cx="3930490" cy="797040"/>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200150">
            <a:lnSpc>
              <a:spcPct val="90000"/>
            </a:lnSpc>
            <a:spcBef>
              <a:spcPct val="0"/>
            </a:spcBef>
            <a:spcAft>
              <a:spcPct val="35000"/>
            </a:spcAft>
            <a:buNone/>
          </a:pPr>
          <a:r>
            <a:rPr lang="en-US" sz="2700" kern="1200"/>
            <a:t>Map API providers</a:t>
          </a:r>
        </a:p>
      </dsp:txBody>
      <dsp:txXfrm>
        <a:off x="319657" y="3723334"/>
        <a:ext cx="3852674"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4F1C8-57F9-4FE4-9243-14D8C8EB5F94}">
      <dsp:nvSpPr>
        <dsp:cNvPr id="0" name=""/>
        <dsp:cNvSpPr/>
      </dsp:nvSpPr>
      <dsp:spPr>
        <a:xfrm>
          <a:off x="3192" y="858242"/>
          <a:ext cx="2279090" cy="1447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318CA2-B7CF-4CD2-A080-6F8A2D68E1D2}">
      <dsp:nvSpPr>
        <dsp:cNvPr id="0" name=""/>
        <dsp:cNvSpPr/>
      </dsp:nvSpPr>
      <dsp:spPr>
        <a:xfrm>
          <a:off x="256424"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Current Scenario</a:t>
          </a:r>
          <a:r>
            <a:rPr lang="en-US" sz="2100" kern="1200" dirty="0">
              <a:latin typeface="Source Sans Pro"/>
            </a:rPr>
            <a:t>,</a:t>
          </a:r>
          <a:r>
            <a:rPr lang="en-US" sz="2100" kern="1200" dirty="0"/>
            <a:t> User Familiarity with the software</a:t>
          </a:r>
        </a:p>
      </dsp:txBody>
      <dsp:txXfrm>
        <a:off x="298812" y="1141200"/>
        <a:ext cx="2194314" cy="1362446"/>
      </dsp:txXfrm>
    </dsp:sp>
    <dsp:sp modelId="{539D06F6-821E-4DED-B5B7-9FDBF618DE26}">
      <dsp:nvSpPr>
        <dsp:cNvPr id="0" name=""/>
        <dsp:cNvSpPr/>
      </dsp:nvSpPr>
      <dsp:spPr>
        <a:xfrm>
          <a:off x="2788746" y="858242"/>
          <a:ext cx="2279090" cy="1447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0585C7-7E73-43B9-AD4F-FB55F5EB3099}">
      <dsp:nvSpPr>
        <dsp:cNvPr id="0" name=""/>
        <dsp:cNvSpPr/>
      </dsp:nvSpPr>
      <dsp:spPr>
        <a:xfrm>
          <a:off x="3041978"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New Development Compatibility</a:t>
          </a:r>
        </a:p>
      </dsp:txBody>
      <dsp:txXfrm>
        <a:off x="3084366" y="1141200"/>
        <a:ext cx="2194314" cy="1362446"/>
      </dsp:txXfrm>
    </dsp:sp>
    <dsp:sp modelId="{F8D26F5D-61E7-4295-9729-2913397E02ED}">
      <dsp:nvSpPr>
        <dsp:cNvPr id="0" name=""/>
        <dsp:cNvSpPr/>
      </dsp:nvSpPr>
      <dsp:spPr>
        <a:xfrm>
          <a:off x="5574301" y="858242"/>
          <a:ext cx="2279090" cy="1447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680230-B528-47A5-86AB-B4FB5D5EB537}">
      <dsp:nvSpPr>
        <dsp:cNvPr id="0" name=""/>
        <dsp:cNvSpPr/>
      </dsp:nvSpPr>
      <dsp:spPr>
        <a:xfrm>
          <a:off x="5827533"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Database Software</a:t>
          </a:r>
        </a:p>
      </dsp:txBody>
      <dsp:txXfrm>
        <a:off x="5869921" y="1141200"/>
        <a:ext cx="2194314" cy="1362446"/>
      </dsp:txXfrm>
    </dsp:sp>
    <dsp:sp modelId="{8ABADBD7-5702-4739-BF3A-B98581F3BDB2}">
      <dsp:nvSpPr>
        <dsp:cNvPr id="0" name=""/>
        <dsp:cNvSpPr/>
      </dsp:nvSpPr>
      <dsp:spPr>
        <a:xfrm>
          <a:off x="8359855" y="858242"/>
          <a:ext cx="2279090" cy="1447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03DCF9-3BAE-4F8D-8062-4834228F0BE5}">
      <dsp:nvSpPr>
        <dsp:cNvPr id="0" name=""/>
        <dsp:cNvSpPr/>
      </dsp:nvSpPr>
      <dsp:spPr>
        <a:xfrm>
          <a:off x="8613087"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Technical Expertise</a:t>
          </a:r>
        </a:p>
      </dsp:txBody>
      <dsp:txXfrm>
        <a:off x="8655475" y="1141200"/>
        <a:ext cx="2194314" cy="1362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14FC6-A7CF-4A18-83C2-D7ED25266F64}">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DFFE3-623A-460B-9AF9-AEB1B288EA50}">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Understanding target market and competition</a:t>
          </a:r>
        </a:p>
      </dsp:txBody>
      <dsp:txXfrm>
        <a:off x="397472" y="947936"/>
        <a:ext cx="2950338" cy="1831860"/>
      </dsp:txXfrm>
    </dsp:sp>
    <dsp:sp modelId="{C4D561BF-1EBA-44BD-9B3A-8AA6E20264EB}">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18D4E1-9A8A-49C7-A203-B1B94E9DDE45}">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Projection of current and future revenues</a:t>
          </a:r>
        </a:p>
      </dsp:txBody>
      <dsp:txXfrm>
        <a:off x="4142755" y="947936"/>
        <a:ext cx="2950338" cy="1831860"/>
      </dsp:txXfrm>
    </dsp:sp>
    <dsp:sp modelId="{4A3CCFF4-7802-4918-88E7-886357EABE1F}">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64F2CE-5FA9-4606-BDB8-4310B0749C36}">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Asset Utilization</a:t>
          </a:r>
        </a:p>
      </dsp:txBody>
      <dsp:txXfrm>
        <a:off x="7888039" y="947936"/>
        <a:ext cx="2950338" cy="1831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31A5D-611D-4D1D-8275-C5F8D496328C}">
      <dsp:nvSpPr>
        <dsp:cNvPr id="0" name=""/>
        <dsp:cNvSpPr/>
      </dsp:nvSpPr>
      <dsp:spPr>
        <a:xfrm>
          <a:off x="3192" y="858242"/>
          <a:ext cx="2279090" cy="1447222"/>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02EF53-67D4-4779-8647-EEDB2DC82156}">
      <dsp:nvSpPr>
        <dsp:cNvPr id="0" name=""/>
        <dsp:cNvSpPr/>
      </dsp:nvSpPr>
      <dsp:spPr>
        <a:xfrm>
          <a:off x="256424"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Operational and Scheduling </a:t>
          </a:r>
        </a:p>
      </dsp:txBody>
      <dsp:txXfrm>
        <a:off x="298812" y="1141200"/>
        <a:ext cx="2194314" cy="1362446"/>
      </dsp:txXfrm>
    </dsp:sp>
    <dsp:sp modelId="{62381918-2340-404C-9325-A98DC1078FAF}">
      <dsp:nvSpPr>
        <dsp:cNvPr id="0" name=""/>
        <dsp:cNvSpPr/>
      </dsp:nvSpPr>
      <dsp:spPr>
        <a:xfrm>
          <a:off x="2788746" y="858242"/>
          <a:ext cx="2279090" cy="1447222"/>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62A418-4A5D-4266-9586-DAA25EB07363}">
      <dsp:nvSpPr>
        <dsp:cNvPr id="0" name=""/>
        <dsp:cNvSpPr/>
      </dsp:nvSpPr>
      <dsp:spPr>
        <a:xfrm>
          <a:off x="3041978"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Improved decision making</a:t>
          </a:r>
        </a:p>
      </dsp:txBody>
      <dsp:txXfrm>
        <a:off x="3084366" y="1141200"/>
        <a:ext cx="2194314" cy="1362446"/>
      </dsp:txXfrm>
    </dsp:sp>
    <dsp:sp modelId="{5CF1CC3F-F7B2-45B0-AFD1-FE9618A108B0}">
      <dsp:nvSpPr>
        <dsp:cNvPr id="0" name=""/>
        <dsp:cNvSpPr/>
      </dsp:nvSpPr>
      <dsp:spPr>
        <a:xfrm>
          <a:off x="5574301" y="858242"/>
          <a:ext cx="2279090" cy="1447222"/>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A4436E-B11F-4F5C-9086-C0ADE3ABB497}">
      <dsp:nvSpPr>
        <dsp:cNvPr id="0" name=""/>
        <dsp:cNvSpPr/>
      </dsp:nvSpPr>
      <dsp:spPr>
        <a:xfrm>
          <a:off x="5827533"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Business Experts</a:t>
          </a:r>
        </a:p>
      </dsp:txBody>
      <dsp:txXfrm>
        <a:off x="5869921" y="1141200"/>
        <a:ext cx="2194314" cy="1362446"/>
      </dsp:txXfrm>
    </dsp:sp>
    <dsp:sp modelId="{8DD1AAC0-B8CE-4647-9D8E-8DFF370B66C4}">
      <dsp:nvSpPr>
        <dsp:cNvPr id="0" name=""/>
        <dsp:cNvSpPr/>
      </dsp:nvSpPr>
      <dsp:spPr>
        <a:xfrm>
          <a:off x="8359855" y="858242"/>
          <a:ext cx="2279090" cy="1447222"/>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A59181-9945-4880-ACF0-66B8480A97E6}">
      <dsp:nvSpPr>
        <dsp:cNvPr id="0" name=""/>
        <dsp:cNvSpPr/>
      </dsp:nvSpPr>
      <dsp:spPr>
        <a:xfrm>
          <a:off x="8613087"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Management</a:t>
          </a:r>
        </a:p>
      </dsp:txBody>
      <dsp:txXfrm>
        <a:off x="8655475" y="1141200"/>
        <a:ext cx="2194314" cy="1362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01624-AA40-4BF0-BAE6-8B9833059998}">
      <dsp:nvSpPr>
        <dsp:cNvPr id="0" name=""/>
        <dsp:cNvSpPr/>
      </dsp:nvSpPr>
      <dsp:spPr>
        <a:xfrm>
          <a:off x="5694" y="455127"/>
          <a:ext cx="4642534" cy="139276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863" tIns="366863" rIns="366863" bIns="366863" numCol="1" spcCol="1270" anchor="ctr" anchorCtr="0">
          <a:noAutofit/>
        </a:bodyPr>
        <a:lstStyle/>
        <a:p>
          <a:pPr marL="0" lvl="0" indent="0" algn="ctr" defTabSz="2133600">
            <a:lnSpc>
              <a:spcPct val="90000"/>
            </a:lnSpc>
            <a:spcBef>
              <a:spcPct val="0"/>
            </a:spcBef>
            <a:spcAft>
              <a:spcPct val="35000"/>
            </a:spcAft>
            <a:buNone/>
          </a:pPr>
          <a:r>
            <a:rPr lang="en-US" sz="4800" kern="1200"/>
            <a:t>Must have:</a:t>
          </a:r>
        </a:p>
      </dsp:txBody>
      <dsp:txXfrm>
        <a:off x="5694" y="455127"/>
        <a:ext cx="4642534" cy="1392760"/>
      </dsp:txXfrm>
    </dsp:sp>
    <dsp:sp modelId="{24296682-FFA3-4D66-927E-C365CA510464}">
      <dsp:nvSpPr>
        <dsp:cNvPr id="0" name=""/>
        <dsp:cNvSpPr/>
      </dsp:nvSpPr>
      <dsp:spPr>
        <a:xfrm>
          <a:off x="5694" y="1847888"/>
          <a:ext cx="4642534" cy="175341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579" tIns="458579" rIns="458579" bIns="458579" numCol="1" spcCol="1270" anchor="t" anchorCtr="0">
          <a:noAutofit/>
        </a:bodyPr>
        <a:lstStyle/>
        <a:p>
          <a:pPr marL="0" lvl="0" indent="0" algn="l" defTabSz="711200">
            <a:lnSpc>
              <a:spcPct val="90000"/>
            </a:lnSpc>
            <a:spcBef>
              <a:spcPct val="0"/>
            </a:spcBef>
            <a:spcAft>
              <a:spcPct val="35000"/>
            </a:spcAft>
            <a:buNone/>
          </a:pPr>
          <a:r>
            <a:rPr lang="en-US" sz="1600" kern="1200"/>
            <a:t>Critical thinking to design application</a:t>
          </a:r>
        </a:p>
        <a:p>
          <a:pPr marL="0" lvl="0" indent="0" algn="l" defTabSz="711200">
            <a:lnSpc>
              <a:spcPct val="90000"/>
            </a:lnSpc>
            <a:spcBef>
              <a:spcPct val="0"/>
            </a:spcBef>
            <a:spcAft>
              <a:spcPct val="35000"/>
            </a:spcAft>
            <a:buNone/>
          </a:pPr>
          <a:r>
            <a:rPr lang="en-US" sz="1600" kern="1200"/>
            <a:t>Prepare all documents that will make good progress on the project </a:t>
          </a:r>
        </a:p>
      </dsp:txBody>
      <dsp:txXfrm>
        <a:off x="5694" y="1847888"/>
        <a:ext cx="4642534" cy="1753417"/>
      </dsp:txXfrm>
    </dsp:sp>
    <dsp:sp modelId="{5A2907BF-38EE-4F31-B22E-48547C3DBD7E}">
      <dsp:nvSpPr>
        <dsp:cNvPr id="0" name=""/>
        <dsp:cNvSpPr/>
      </dsp:nvSpPr>
      <dsp:spPr>
        <a:xfrm>
          <a:off x="4756123" y="455127"/>
          <a:ext cx="4642534" cy="139276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6863" tIns="366863" rIns="366863" bIns="366863" numCol="1" spcCol="1270" anchor="ctr" anchorCtr="0">
          <a:noAutofit/>
        </a:bodyPr>
        <a:lstStyle/>
        <a:p>
          <a:pPr marL="0" lvl="0" indent="0" algn="ctr" defTabSz="2133600">
            <a:lnSpc>
              <a:spcPct val="90000"/>
            </a:lnSpc>
            <a:spcBef>
              <a:spcPct val="0"/>
            </a:spcBef>
            <a:spcAft>
              <a:spcPct val="35000"/>
            </a:spcAft>
            <a:buNone/>
          </a:pPr>
          <a:r>
            <a:rPr lang="en-US" sz="4800" kern="1200"/>
            <a:t>Should have:</a:t>
          </a:r>
        </a:p>
      </dsp:txBody>
      <dsp:txXfrm>
        <a:off x="4756123" y="455127"/>
        <a:ext cx="4642534" cy="1392760"/>
      </dsp:txXfrm>
    </dsp:sp>
    <dsp:sp modelId="{06F46259-0AD2-4942-A0B1-5B441DE0C08B}">
      <dsp:nvSpPr>
        <dsp:cNvPr id="0" name=""/>
        <dsp:cNvSpPr/>
      </dsp:nvSpPr>
      <dsp:spPr>
        <a:xfrm>
          <a:off x="4756123" y="1847888"/>
          <a:ext cx="4642534" cy="175341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579" tIns="458579" rIns="458579" bIns="458579" numCol="1" spcCol="1270" anchor="t" anchorCtr="0">
          <a:noAutofit/>
        </a:bodyPr>
        <a:lstStyle/>
        <a:p>
          <a:pPr marL="0" lvl="0" indent="0" algn="l" defTabSz="711200">
            <a:lnSpc>
              <a:spcPct val="90000"/>
            </a:lnSpc>
            <a:spcBef>
              <a:spcPct val="0"/>
            </a:spcBef>
            <a:spcAft>
              <a:spcPct val="35000"/>
            </a:spcAft>
            <a:buNone/>
          </a:pPr>
          <a:r>
            <a:rPr lang="en-US" sz="1600" kern="1200"/>
            <a:t>Interactive Website </a:t>
          </a:r>
        </a:p>
        <a:p>
          <a:pPr marL="0" lvl="0" indent="0" algn="l" defTabSz="711200">
            <a:lnSpc>
              <a:spcPct val="90000"/>
            </a:lnSpc>
            <a:spcBef>
              <a:spcPct val="0"/>
            </a:spcBef>
            <a:spcAft>
              <a:spcPct val="35000"/>
            </a:spcAft>
            <a:buNone/>
          </a:pPr>
          <a:r>
            <a:rPr lang="en-US" sz="1600" kern="1200"/>
            <a:t>Mobile Application</a:t>
          </a:r>
        </a:p>
        <a:p>
          <a:pPr marL="0" lvl="0" indent="0" algn="l" defTabSz="711200">
            <a:lnSpc>
              <a:spcPct val="90000"/>
            </a:lnSpc>
            <a:spcBef>
              <a:spcPct val="0"/>
            </a:spcBef>
            <a:spcAft>
              <a:spcPct val="35000"/>
            </a:spcAft>
            <a:buNone/>
          </a:pPr>
          <a:r>
            <a:rPr lang="en-US" sz="1600" kern="1200"/>
            <a:t>Good Customer Services</a:t>
          </a:r>
        </a:p>
      </dsp:txBody>
      <dsp:txXfrm>
        <a:off x="4756123" y="1847888"/>
        <a:ext cx="4642534" cy="17534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CD615-9504-455F-AF8C-04DD9A6CB8CF}">
      <dsp:nvSpPr>
        <dsp:cNvPr id="0" name=""/>
        <dsp:cNvSpPr/>
      </dsp:nvSpPr>
      <dsp:spPr>
        <a:xfrm>
          <a:off x="343364" y="862"/>
          <a:ext cx="2027354" cy="121641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Customer Segments</a:t>
          </a:r>
        </a:p>
      </dsp:txBody>
      <dsp:txXfrm>
        <a:off x="343364" y="862"/>
        <a:ext cx="2027354" cy="1216412"/>
      </dsp:txXfrm>
    </dsp:sp>
    <dsp:sp modelId="{2B9CDA1A-5457-4866-B92B-73473DBDA4AF}">
      <dsp:nvSpPr>
        <dsp:cNvPr id="0" name=""/>
        <dsp:cNvSpPr/>
      </dsp:nvSpPr>
      <dsp:spPr>
        <a:xfrm>
          <a:off x="2573454" y="862"/>
          <a:ext cx="2027354" cy="1216412"/>
        </a:xfrm>
        <a:prstGeom prst="rect">
          <a:avLst/>
        </a:prstGeom>
        <a:solidFill>
          <a:schemeClr val="accent2">
            <a:hueOff val="169352"/>
            <a:satOff val="-829"/>
            <a:lumOff val="46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Value Propositions</a:t>
          </a:r>
        </a:p>
      </dsp:txBody>
      <dsp:txXfrm>
        <a:off x="2573454" y="862"/>
        <a:ext cx="2027354" cy="1216412"/>
      </dsp:txXfrm>
    </dsp:sp>
    <dsp:sp modelId="{8FA5D902-93C4-472E-B707-61F34579DAA2}">
      <dsp:nvSpPr>
        <dsp:cNvPr id="0" name=""/>
        <dsp:cNvSpPr/>
      </dsp:nvSpPr>
      <dsp:spPr>
        <a:xfrm>
          <a:off x="4803543" y="862"/>
          <a:ext cx="2027354" cy="1216412"/>
        </a:xfrm>
        <a:prstGeom prst="rect">
          <a:avLst/>
        </a:prstGeom>
        <a:solidFill>
          <a:schemeClr val="accent2">
            <a:hueOff val="338703"/>
            <a:satOff val="-1658"/>
            <a:lumOff val="93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Channels</a:t>
          </a:r>
        </a:p>
      </dsp:txBody>
      <dsp:txXfrm>
        <a:off x="4803543" y="862"/>
        <a:ext cx="2027354" cy="1216412"/>
      </dsp:txXfrm>
    </dsp:sp>
    <dsp:sp modelId="{956257E3-938E-4C23-B35B-30E930F91C59}">
      <dsp:nvSpPr>
        <dsp:cNvPr id="0" name=""/>
        <dsp:cNvSpPr/>
      </dsp:nvSpPr>
      <dsp:spPr>
        <a:xfrm>
          <a:off x="7033633" y="862"/>
          <a:ext cx="2027354" cy="1216412"/>
        </a:xfrm>
        <a:prstGeom prst="rect">
          <a:avLst/>
        </a:prstGeom>
        <a:solidFill>
          <a:schemeClr val="accent2">
            <a:hueOff val="508055"/>
            <a:satOff val="-2487"/>
            <a:lumOff val="139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Customer Relationships</a:t>
          </a:r>
        </a:p>
      </dsp:txBody>
      <dsp:txXfrm>
        <a:off x="7033633" y="862"/>
        <a:ext cx="2027354" cy="1216412"/>
      </dsp:txXfrm>
    </dsp:sp>
    <dsp:sp modelId="{6F678A87-C71D-4FCC-8112-AF1667335F3B}">
      <dsp:nvSpPr>
        <dsp:cNvPr id="0" name=""/>
        <dsp:cNvSpPr/>
      </dsp:nvSpPr>
      <dsp:spPr>
        <a:xfrm>
          <a:off x="343364" y="1420010"/>
          <a:ext cx="2027354" cy="1216412"/>
        </a:xfrm>
        <a:prstGeom prst="rect">
          <a:avLst/>
        </a:prstGeom>
        <a:solidFill>
          <a:schemeClr val="accent2">
            <a:hueOff val="677407"/>
            <a:satOff val="-3316"/>
            <a:lumOff val="18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Key Resources</a:t>
          </a:r>
        </a:p>
      </dsp:txBody>
      <dsp:txXfrm>
        <a:off x="343364" y="1420010"/>
        <a:ext cx="2027354" cy="1216412"/>
      </dsp:txXfrm>
    </dsp:sp>
    <dsp:sp modelId="{0079BE49-9B79-4296-8A93-A534B5A011ED}">
      <dsp:nvSpPr>
        <dsp:cNvPr id="0" name=""/>
        <dsp:cNvSpPr/>
      </dsp:nvSpPr>
      <dsp:spPr>
        <a:xfrm>
          <a:off x="2573454" y="1420010"/>
          <a:ext cx="2027354" cy="1216412"/>
        </a:xfrm>
        <a:prstGeom prst="rect">
          <a:avLst/>
        </a:prstGeom>
        <a:solidFill>
          <a:schemeClr val="accent2">
            <a:hueOff val="846759"/>
            <a:satOff val="-4145"/>
            <a:lumOff val="23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Key Activities</a:t>
          </a:r>
        </a:p>
      </dsp:txBody>
      <dsp:txXfrm>
        <a:off x="2573454" y="1420010"/>
        <a:ext cx="2027354" cy="1216412"/>
      </dsp:txXfrm>
    </dsp:sp>
    <dsp:sp modelId="{0521C49F-9C1F-41B2-A030-6612DE66735D}">
      <dsp:nvSpPr>
        <dsp:cNvPr id="0" name=""/>
        <dsp:cNvSpPr/>
      </dsp:nvSpPr>
      <dsp:spPr>
        <a:xfrm>
          <a:off x="4803543" y="1420010"/>
          <a:ext cx="2027354" cy="1216412"/>
        </a:xfrm>
        <a:prstGeom prst="rect">
          <a:avLst/>
        </a:prstGeom>
        <a:solidFill>
          <a:schemeClr val="accent2">
            <a:hueOff val="1016110"/>
            <a:satOff val="-4974"/>
            <a:lumOff val="27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Key Partners</a:t>
          </a:r>
        </a:p>
      </dsp:txBody>
      <dsp:txXfrm>
        <a:off x="4803543" y="1420010"/>
        <a:ext cx="2027354" cy="1216412"/>
      </dsp:txXfrm>
    </dsp:sp>
    <dsp:sp modelId="{474974ED-A6E4-487E-90F2-15D2F9D5D374}">
      <dsp:nvSpPr>
        <dsp:cNvPr id="0" name=""/>
        <dsp:cNvSpPr/>
      </dsp:nvSpPr>
      <dsp:spPr>
        <a:xfrm>
          <a:off x="7033633" y="1420010"/>
          <a:ext cx="2027354" cy="1216412"/>
        </a:xfrm>
        <a:prstGeom prst="rect">
          <a:avLst/>
        </a:prstGeom>
        <a:solidFill>
          <a:schemeClr val="accent2">
            <a:hueOff val="1185462"/>
            <a:satOff val="-5803"/>
            <a:lumOff val="325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Revenue Stream</a:t>
          </a:r>
        </a:p>
      </dsp:txBody>
      <dsp:txXfrm>
        <a:off x="7033633" y="1420010"/>
        <a:ext cx="2027354" cy="1216412"/>
      </dsp:txXfrm>
    </dsp:sp>
    <dsp:sp modelId="{CA8005CD-1876-46BC-ADA5-645F6264AFB5}">
      <dsp:nvSpPr>
        <dsp:cNvPr id="0" name=""/>
        <dsp:cNvSpPr/>
      </dsp:nvSpPr>
      <dsp:spPr>
        <a:xfrm>
          <a:off x="3688498" y="2839158"/>
          <a:ext cx="2027354" cy="1216412"/>
        </a:xfrm>
        <a:prstGeom prst="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Roles &amp; Responsibilities</a:t>
          </a:r>
        </a:p>
      </dsp:txBody>
      <dsp:txXfrm>
        <a:off x="3688498" y="2839158"/>
        <a:ext cx="2027354" cy="12164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3DF7D-1C29-46C7-B8DE-64924B140850}">
      <dsp:nvSpPr>
        <dsp:cNvPr id="0" name=""/>
        <dsp:cNvSpPr/>
      </dsp:nvSpPr>
      <dsp:spPr>
        <a:xfrm>
          <a:off x="6543" y="474813"/>
          <a:ext cx="2045541" cy="245465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54" tIns="0" rIns="202054" bIns="330200" numCol="1" spcCol="1270" anchor="t" anchorCtr="0">
          <a:noAutofit/>
        </a:bodyPr>
        <a:lstStyle/>
        <a:p>
          <a:pPr marL="0" lvl="0" indent="0" algn="l" defTabSz="488950">
            <a:lnSpc>
              <a:spcPct val="90000"/>
            </a:lnSpc>
            <a:spcBef>
              <a:spcPct val="0"/>
            </a:spcBef>
            <a:spcAft>
              <a:spcPct val="35000"/>
            </a:spcAft>
            <a:buNone/>
          </a:pPr>
          <a:r>
            <a:rPr lang="en-US" sz="1100" b="1" kern="1200" dirty="0"/>
            <a:t>Initiation</a:t>
          </a:r>
          <a:r>
            <a:rPr lang="en-US" sz="1100" kern="1200" dirty="0"/>
            <a:t>: Feasibility Study, Stakeholder Engagement Plan</a:t>
          </a:r>
        </a:p>
      </dsp:txBody>
      <dsp:txXfrm>
        <a:off x="6543" y="1456673"/>
        <a:ext cx="2045541" cy="1472790"/>
      </dsp:txXfrm>
    </dsp:sp>
    <dsp:sp modelId="{C0412208-1F7B-495B-A684-74FE6A66CB7D}">
      <dsp:nvSpPr>
        <dsp:cNvPr id="0" name=""/>
        <dsp:cNvSpPr/>
      </dsp:nvSpPr>
      <dsp:spPr>
        <a:xfrm>
          <a:off x="6543" y="474813"/>
          <a:ext cx="2045541" cy="9818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54" tIns="165100" rIns="202054" bIns="165100" numCol="1" spcCol="1270" anchor="ctr" anchorCtr="0">
          <a:noAutofit/>
        </a:bodyPr>
        <a:lstStyle/>
        <a:p>
          <a:pPr marL="0" lvl="0" indent="0" algn="l" defTabSz="2089150">
            <a:lnSpc>
              <a:spcPct val="90000"/>
            </a:lnSpc>
            <a:spcBef>
              <a:spcPct val="0"/>
            </a:spcBef>
            <a:spcAft>
              <a:spcPct val="35000"/>
            </a:spcAft>
            <a:buNone/>
          </a:pPr>
          <a:r>
            <a:rPr lang="en-US" sz="4700" kern="1200"/>
            <a:t>01</a:t>
          </a:r>
        </a:p>
      </dsp:txBody>
      <dsp:txXfrm>
        <a:off x="6543" y="474813"/>
        <a:ext cx="2045541" cy="981860"/>
      </dsp:txXfrm>
    </dsp:sp>
    <dsp:sp modelId="{13023D36-5B10-4F18-89CB-19F5566AB076}">
      <dsp:nvSpPr>
        <dsp:cNvPr id="0" name=""/>
        <dsp:cNvSpPr/>
      </dsp:nvSpPr>
      <dsp:spPr>
        <a:xfrm>
          <a:off x="2215728" y="474813"/>
          <a:ext cx="2045541" cy="245465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54" tIns="0" rIns="202054" bIns="330200" numCol="1" spcCol="1270" anchor="t" anchorCtr="0">
          <a:noAutofit/>
        </a:bodyPr>
        <a:lstStyle/>
        <a:p>
          <a:pPr marL="0" lvl="0" indent="0" algn="l" defTabSz="488950">
            <a:lnSpc>
              <a:spcPct val="90000"/>
            </a:lnSpc>
            <a:spcBef>
              <a:spcPct val="0"/>
            </a:spcBef>
            <a:spcAft>
              <a:spcPct val="35000"/>
            </a:spcAft>
            <a:buNone/>
          </a:pPr>
          <a:r>
            <a:rPr lang="en-US" sz="1100" kern="1200" dirty="0"/>
            <a:t>Planning: Project Milestones, Cost Management Plan</a:t>
          </a:r>
        </a:p>
      </dsp:txBody>
      <dsp:txXfrm>
        <a:off x="2215728" y="1456673"/>
        <a:ext cx="2045541" cy="1472790"/>
      </dsp:txXfrm>
    </dsp:sp>
    <dsp:sp modelId="{425DA2B6-110D-4029-B955-EF4A69FB5C97}">
      <dsp:nvSpPr>
        <dsp:cNvPr id="0" name=""/>
        <dsp:cNvSpPr/>
      </dsp:nvSpPr>
      <dsp:spPr>
        <a:xfrm>
          <a:off x="2215728" y="474813"/>
          <a:ext cx="2045541" cy="9818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54" tIns="165100" rIns="202054" bIns="165100" numCol="1" spcCol="1270" anchor="ctr" anchorCtr="0">
          <a:noAutofit/>
        </a:bodyPr>
        <a:lstStyle/>
        <a:p>
          <a:pPr marL="0" lvl="0" indent="0" algn="l" defTabSz="2089150">
            <a:lnSpc>
              <a:spcPct val="90000"/>
            </a:lnSpc>
            <a:spcBef>
              <a:spcPct val="0"/>
            </a:spcBef>
            <a:spcAft>
              <a:spcPct val="35000"/>
            </a:spcAft>
            <a:buNone/>
          </a:pPr>
          <a:r>
            <a:rPr lang="en-US" sz="4700" kern="1200"/>
            <a:t>02</a:t>
          </a:r>
        </a:p>
      </dsp:txBody>
      <dsp:txXfrm>
        <a:off x="2215728" y="474813"/>
        <a:ext cx="2045541" cy="981860"/>
      </dsp:txXfrm>
    </dsp:sp>
    <dsp:sp modelId="{AC1726D0-E5E4-4A44-99DE-540B4F151FC0}">
      <dsp:nvSpPr>
        <dsp:cNvPr id="0" name=""/>
        <dsp:cNvSpPr/>
      </dsp:nvSpPr>
      <dsp:spPr>
        <a:xfrm>
          <a:off x="4424914" y="474813"/>
          <a:ext cx="2045541" cy="245465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54" tIns="0" rIns="202054" bIns="330200" numCol="1" spcCol="1270" anchor="t" anchorCtr="0">
          <a:noAutofit/>
        </a:bodyPr>
        <a:lstStyle/>
        <a:p>
          <a:pPr marL="0" lvl="0" indent="0" algn="l" defTabSz="488950">
            <a:lnSpc>
              <a:spcPct val="90000"/>
            </a:lnSpc>
            <a:spcBef>
              <a:spcPct val="0"/>
            </a:spcBef>
            <a:spcAft>
              <a:spcPct val="35000"/>
            </a:spcAft>
            <a:buNone/>
          </a:pPr>
          <a:r>
            <a:rPr lang="en-US" sz="1100" kern="1200" dirty="0"/>
            <a:t>Execution: System Design, Development, Testing, Deployment</a:t>
          </a:r>
        </a:p>
      </dsp:txBody>
      <dsp:txXfrm>
        <a:off x="4424914" y="1456673"/>
        <a:ext cx="2045541" cy="1472790"/>
      </dsp:txXfrm>
    </dsp:sp>
    <dsp:sp modelId="{A1EAE174-A9A1-4398-AA33-84796CAEEB65}">
      <dsp:nvSpPr>
        <dsp:cNvPr id="0" name=""/>
        <dsp:cNvSpPr/>
      </dsp:nvSpPr>
      <dsp:spPr>
        <a:xfrm>
          <a:off x="4424914" y="474813"/>
          <a:ext cx="2045541" cy="9818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54" tIns="165100" rIns="202054" bIns="165100" numCol="1" spcCol="1270" anchor="ctr" anchorCtr="0">
          <a:noAutofit/>
        </a:bodyPr>
        <a:lstStyle/>
        <a:p>
          <a:pPr marL="0" lvl="0" indent="0" algn="l" defTabSz="2089150">
            <a:lnSpc>
              <a:spcPct val="90000"/>
            </a:lnSpc>
            <a:spcBef>
              <a:spcPct val="0"/>
            </a:spcBef>
            <a:spcAft>
              <a:spcPct val="35000"/>
            </a:spcAft>
            <a:buNone/>
          </a:pPr>
          <a:r>
            <a:rPr lang="en-US" sz="4700" kern="1200"/>
            <a:t>03</a:t>
          </a:r>
        </a:p>
      </dsp:txBody>
      <dsp:txXfrm>
        <a:off x="4424914" y="474813"/>
        <a:ext cx="2045541" cy="981860"/>
      </dsp:txXfrm>
    </dsp:sp>
    <dsp:sp modelId="{63C81CE5-3614-49F0-9DD4-7B3875B36852}">
      <dsp:nvSpPr>
        <dsp:cNvPr id="0" name=""/>
        <dsp:cNvSpPr/>
      </dsp:nvSpPr>
      <dsp:spPr>
        <a:xfrm>
          <a:off x="6634099" y="474813"/>
          <a:ext cx="2045541" cy="245465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54" tIns="0" rIns="202054" bIns="330200" numCol="1" spcCol="1270" anchor="t" anchorCtr="0">
          <a:noAutofit/>
        </a:bodyPr>
        <a:lstStyle/>
        <a:p>
          <a:pPr marL="0" lvl="0" indent="0" algn="l" defTabSz="488950">
            <a:lnSpc>
              <a:spcPct val="90000"/>
            </a:lnSpc>
            <a:spcBef>
              <a:spcPct val="0"/>
            </a:spcBef>
            <a:spcAft>
              <a:spcPct val="35000"/>
            </a:spcAft>
            <a:buNone/>
          </a:pPr>
          <a:r>
            <a:rPr lang="en-US" sz="1100" kern="1200" dirty="0"/>
            <a:t>Monitoring &amp; Control: Monitoring Project Progress, Incorporating the feedback from the client</a:t>
          </a:r>
        </a:p>
      </dsp:txBody>
      <dsp:txXfrm>
        <a:off x="6634099" y="1456673"/>
        <a:ext cx="2045541" cy="1472790"/>
      </dsp:txXfrm>
    </dsp:sp>
    <dsp:sp modelId="{D520C976-6D8D-41EA-92C6-E47E6C9F437F}">
      <dsp:nvSpPr>
        <dsp:cNvPr id="0" name=""/>
        <dsp:cNvSpPr/>
      </dsp:nvSpPr>
      <dsp:spPr>
        <a:xfrm>
          <a:off x="6634099" y="474813"/>
          <a:ext cx="2045541" cy="9818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54" tIns="165100" rIns="202054" bIns="165100" numCol="1" spcCol="1270" anchor="ctr" anchorCtr="0">
          <a:noAutofit/>
        </a:bodyPr>
        <a:lstStyle/>
        <a:p>
          <a:pPr marL="0" lvl="0" indent="0" algn="l" defTabSz="2089150">
            <a:lnSpc>
              <a:spcPct val="90000"/>
            </a:lnSpc>
            <a:spcBef>
              <a:spcPct val="0"/>
            </a:spcBef>
            <a:spcAft>
              <a:spcPct val="35000"/>
            </a:spcAft>
            <a:buNone/>
          </a:pPr>
          <a:r>
            <a:rPr lang="en-US" sz="4700" kern="1200"/>
            <a:t>04</a:t>
          </a:r>
        </a:p>
      </dsp:txBody>
      <dsp:txXfrm>
        <a:off x="6634099" y="474813"/>
        <a:ext cx="2045541" cy="981860"/>
      </dsp:txXfrm>
    </dsp:sp>
    <dsp:sp modelId="{7452E581-21C9-4F43-B555-5A680CDA90CC}">
      <dsp:nvSpPr>
        <dsp:cNvPr id="0" name=""/>
        <dsp:cNvSpPr/>
      </dsp:nvSpPr>
      <dsp:spPr>
        <a:xfrm>
          <a:off x="8843284" y="474813"/>
          <a:ext cx="2045541" cy="2454650"/>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54" tIns="0" rIns="202054" bIns="330200" numCol="1" spcCol="1270" anchor="t" anchorCtr="0">
          <a:noAutofit/>
        </a:bodyPr>
        <a:lstStyle/>
        <a:p>
          <a:pPr marL="0" lvl="0" indent="0" algn="l" defTabSz="488950">
            <a:lnSpc>
              <a:spcPct val="90000"/>
            </a:lnSpc>
            <a:spcBef>
              <a:spcPct val="0"/>
            </a:spcBef>
            <a:spcAft>
              <a:spcPct val="35000"/>
            </a:spcAft>
            <a:buNone/>
          </a:pPr>
          <a:r>
            <a:rPr lang="en-US" sz="1100" kern="1200" dirty="0"/>
            <a:t>Closeout: Prepare lessons learned report, Recommendations for future development</a:t>
          </a:r>
        </a:p>
      </dsp:txBody>
      <dsp:txXfrm>
        <a:off x="8843284" y="1456673"/>
        <a:ext cx="2045541" cy="1472790"/>
      </dsp:txXfrm>
    </dsp:sp>
    <dsp:sp modelId="{00C86355-F486-4E56-A28C-62276F7B6241}">
      <dsp:nvSpPr>
        <dsp:cNvPr id="0" name=""/>
        <dsp:cNvSpPr/>
      </dsp:nvSpPr>
      <dsp:spPr>
        <a:xfrm>
          <a:off x="8843284" y="474813"/>
          <a:ext cx="2045541" cy="98186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054" tIns="165100" rIns="202054" bIns="165100" numCol="1" spcCol="1270" anchor="ctr" anchorCtr="0">
          <a:noAutofit/>
        </a:bodyPr>
        <a:lstStyle/>
        <a:p>
          <a:pPr marL="0" lvl="0" indent="0" algn="l" defTabSz="2089150">
            <a:lnSpc>
              <a:spcPct val="90000"/>
            </a:lnSpc>
            <a:spcBef>
              <a:spcPct val="0"/>
            </a:spcBef>
            <a:spcAft>
              <a:spcPct val="35000"/>
            </a:spcAft>
            <a:buNone/>
          </a:pPr>
          <a:r>
            <a:rPr lang="en-US" sz="4700" kern="1200"/>
            <a:t>05</a:t>
          </a:r>
        </a:p>
      </dsp:txBody>
      <dsp:txXfrm>
        <a:off x="8843284" y="474813"/>
        <a:ext cx="2045541" cy="9818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B6686-6767-4C87-8E1D-730098FDACBC}">
      <dsp:nvSpPr>
        <dsp:cNvPr id="0" name=""/>
        <dsp:cNvSpPr/>
      </dsp:nvSpPr>
      <dsp:spPr>
        <a:xfrm>
          <a:off x="684147" y="304"/>
          <a:ext cx="1050820" cy="10508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B57F5D-F8DD-491E-914D-10A4F1B2E2AF}">
      <dsp:nvSpPr>
        <dsp:cNvPr id="0" name=""/>
        <dsp:cNvSpPr/>
      </dsp:nvSpPr>
      <dsp:spPr>
        <a:xfrm>
          <a:off x="908092" y="224250"/>
          <a:ext cx="602929" cy="602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40923D-1F29-4EC8-A3F1-4E013CDB36AB}">
      <dsp:nvSpPr>
        <dsp:cNvPr id="0" name=""/>
        <dsp:cNvSpPr/>
      </dsp:nvSpPr>
      <dsp:spPr>
        <a:xfrm>
          <a:off x="348229" y="1378429"/>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On-demand cab bookings (Convenient)</a:t>
          </a:r>
        </a:p>
      </dsp:txBody>
      <dsp:txXfrm>
        <a:off x="348229" y="1378429"/>
        <a:ext cx="1722656" cy="689062"/>
      </dsp:txXfrm>
    </dsp:sp>
    <dsp:sp modelId="{7741BB9E-06EC-472D-AFCC-404EAB8481D0}">
      <dsp:nvSpPr>
        <dsp:cNvPr id="0" name=""/>
        <dsp:cNvSpPr/>
      </dsp:nvSpPr>
      <dsp:spPr>
        <a:xfrm>
          <a:off x="2708268" y="304"/>
          <a:ext cx="1050820" cy="10508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EFBB2-41F1-42A7-BA67-38050107951C}">
      <dsp:nvSpPr>
        <dsp:cNvPr id="0" name=""/>
        <dsp:cNvSpPr/>
      </dsp:nvSpPr>
      <dsp:spPr>
        <a:xfrm>
          <a:off x="2932214" y="224250"/>
          <a:ext cx="602929" cy="602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46ED5F-B8BB-48D5-9325-3A907EFCF10D}">
      <dsp:nvSpPr>
        <dsp:cNvPr id="0" name=""/>
        <dsp:cNvSpPr/>
      </dsp:nvSpPr>
      <dsp:spPr>
        <a:xfrm>
          <a:off x="2372350" y="1378429"/>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Real-time tracking</a:t>
          </a:r>
        </a:p>
      </dsp:txBody>
      <dsp:txXfrm>
        <a:off x="2372350" y="1378429"/>
        <a:ext cx="1722656" cy="689062"/>
      </dsp:txXfrm>
    </dsp:sp>
    <dsp:sp modelId="{18B470A6-FB77-4A70-B013-B3EABEBD2AFA}">
      <dsp:nvSpPr>
        <dsp:cNvPr id="0" name=""/>
        <dsp:cNvSpPr/>
      </dsp:nvSpPr>
      <dsp:spPr>
        <a:xfrm>
          <a:off x="4732389" y="304"/>
          <a:ext cx="1050820" cy="10508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1C4C4-E723-44B5-BA1F-C83808FC2B02}">
      <dsp:nvSpPr>
        <dsp:cNvPr id="0" name=""/>
        <dsp:cNvSpPr/>
      </dsp:nvSpPr>
      <dsp:spPr>
        <a:xfrm>
          <a:off x="4956335" y="224250"/>
          <a:ext cx="602929" cy="6029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E82440-324E-4525-AFC2-6F03120A263D}">
      <dsp:nvSpPr>
        <dsp:cNvPr id="0" name=""/>
        <dsp:cNvSpPr/>
      </dsp:nvSpPr>
      <dsp:spPr>
        <a:xfrm>
          <a:off x="4396471" y="1378429"/>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Accurate ETA's</a:t>
          </a:r>
        </a:p>
      </dsp:txBody>
      <dsp:txXfrm>
        <a:off x="4396471" y="1378429"/>
        <a:ext cx="1722656" cy="689062"/>
      </dsp:txXfrm>
    </dsp:sp>
    <dsp:sp modelId="{AD746455-DE4F-4840-B6EA-BCCF4D0C6ED1}">
      <dsp:nvSpPr>
        <dsp:cNvPr id="0" name=""/>
        <dsp:cNvSpPr/>
      </dsp:nvSpPr>
      <dsp:spPr>
        <a:xfrm>
          <a:off x="6756510" y="304"/>
          <a:ext cx="1050820" cy="10508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0F110F-6F84-4471-A8B4-D6CDDDC28643}">
      <dsp:nvSpPr>
        <dsp:cNvPr id="0" name=""/>
        <dsp:cNvSpPr/>
      </dsp:nvSpPr>
      <dsp:spPr>
        <a:xfrm>
          <a:off x="6980456" y="224250"/>
          <a:ext cx="602929" cy="6029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DCDC3-EA1A-4366-AF24-8D30C536F2B4}">
      <dsp:nvSpPr>
        <dsp:cNvPr id="0" name=""/>
        <dsp:cNvSpPr/>
      </dsp:nvSpPr>
      <dsp:spPr>
        <a:xfrm>
          <a:off x="6420592" y="1378429"/>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Cashless rides</a:t>
          </a:r>
        </a:p>
      </dsp:txBody>
      <dsp:txXfrm>
        <a:off x="6420592" y="1378429"/>
        <a:ext cx="1722656" cy="689062"/>
      </dsp:txXfrm>
    </dsp:sp>
    <dsp:sp modelId="{C3431CAC-72D3-44ED-BC39-785F43849691}">
      <dsp:nvSpPr>
        <dsp:cNvPr id="0" name=""/>
        <dsp:cNvSpPr/>
      </dsp:nvSpPr>
      <dsp:spPr>
        <a:xfrm>
          <a:off x="8780632" y="304"/>
          <a:ext cx="1050820" cy="10508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F5C3AF-D4FF-4A12-B47F-307BDDE44D59}">
      <dsp:nvSpPr>
        <dsp:cNvPr id="0" name=""/>
        <dsp:cNvSpPr/>
      </dsp:nvSpPr>
      <dsp:spPr>
        <a:xfrm>
          <a:off x="9004577" y="224250"/>
          <a:ext cx="602929" cy="6029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58A317-2C09-4ACE-8FA2-EC6E832C790F}">
      <dsp:nvSpPr>
        <dsp:cNvPr id="0" name=""/>
        <dsp:cNvSpPr/>
      </dsp:nvSpPr>
      <dsp:spPr>
        <a:xfrm>
          <a:off x="8444714" y="1378429"/>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Lower wait time for a ride </a:t>
          </a:r>
        </a:p>
      </dsp:txBody>
      <dsp:txXfrm>
        <a:off x="8444714" y="1378429"/>
        <a:ext cx="1722656" cy="689062"/>
      </dsp:txXfrm>
    </dsp:sp>
    <dsp:sp modelId="{F946927C-A142-491F-AE05-B22D5EC55948}">
      <dsp:nvSpPr>
        <dsp:cNvPr id="0" name=""/>
        <dsp:cNvSpPr/>
      </dsp:nvSpPr>
      <dsp:spPr>
        <a:xfrm>
          <a:off x="3720329" y="2498156"/>
          <a:ext cx="1050820" cy="10508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A4EDE-7FA7-4E04-BD61-A83131978D84}">
      <dsp:nvSpPr>
        <dsp:cNvPr id="0" name=""/>
        <dsp:cNvSpPr/>
      </dsp:nvSpPr>
      <dsp:spPr>
        <a:xfrm>
          <a:off x="3944274" y="2722101"/>
          <a:ext cx="602929" cy="6029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BAD3D5-A00E-4748-9F6D-9B0184E287CE}">
      <dsp:nvSpPr>
        <dsp:cNvPr id="0" name=""/>
        <dsp:cNvSpPr/>
      </dsp:nvSpPr>
      <dsp:spPr>
        <a:xfrm>
          <a:off x="3384411" y="3876281"/>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Upfront pricing</a:t>
          </a:r>
        </a:p>
      </dsp:txBody>
      <dsp:txXfrm>
        <a:off x="3384411" y="3876281"/>
        <a:ext cx="1722656" cy="689062"/>
      </dsp:txXfrm>
    </dsp:sp>
    <dsp:sp modelId="{B31BE806-C6C9-4F65-8954-A37ED78E18B7}">
      <dsp:nvSpPr>
        <dsp:cNvPr id="0" name=""/>
        <dsp:cNvSpPr/>
      </dsp:nvSpPr>
      <dsp:spPr>
        <a:xfrm>
          <a:off x="5744450" y="2498156"/>
          <a:ext cx="1050820" cy="105082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71092-7C3E-423C-8A06-6CACD4BAC330}">
      <dsp:nvSpPr>
        <dsp:cNvPr id="0" name=""/>
        <dsp:cNvSpPr/>
      </dsp:nvSpPr>
      <dsp:spPr>
        <a:xfrm>
          <a:off x="5968395" y="2722101"/>
          <a:ext cx="602929" cy="60292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5A49FB-9AD0-42D4-9E43-22B260E83279}">
      <dsp:nvSpPr>
        <dsp:cNvPr id="0" name=""/>
        <dsp:cNvSpPr/>
      </dsp:nvSpPr>
      <dsp:spPr>
        <a:xfrm>
          <a:off x="5408532" y="3876281"/>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Multiple ride options</a:t>
          </a:r>
        </a:p>
      </dsp:txBody>
      <dsp:txXfrm>
        <a:off x="5408532" y="3876281"/>
        <a:ext cx="1722656" cy="6890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FAFDF-CD66-4C26-B458-105C9F9734F1}">
      <dsp:nvSpPr>
        <dsp:cNvPr id="0" name=""/>
        <dsp:cNvSpPr/>
      </dsp:nvSpPr>
      <dsp:spPr>
        <a:xfrm>
          <a:off x="3726518" y="282007"/>
          <a:ext cx="4019245" cy="4019245"/>
        </a:xfrm>
        <a:prstGeom prst="pie">
          <a:avLst>
            <a:gd name="adj1" fmla="val 16200000"/>
            <a:gd name="adj2" fmla="val 198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Flexibility to drive on their own terms</a:t>
          </a:r>
        </a:p>
      </dsp:txBody>
      <dsp:txXfrm>
        <a:off x="5831837" y="795418"/>
        <a:ext cx="1052659" cy="813418"/>
      </dsp:txXfrm>
    </dsp:sp>
    <dsp:sp modelId="{470B5E51-5548-4C2A-9856-435B5AB3BE29}">
      <dsp:nvSpPr>
        <dsp:cNvPr id="0" name=""/>
        <dsp:cNvSpPr/>
      </dsp:nvSpPr>
      <dsp:spPr>
        <a:xfrm>
          <a:off x="3774366" y="364785"/>
          <a:ext cx="4019245" cy="4019245"/>
        </a:xfrm>
        <a:prstGeom prst="pie">
          <a:avLst>
            <a:gd name="adj1" fmla="val 19800000"/>
            <a:gd name="adj2" fmla="val 18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Better income </a:t>
          </a:r>
        </a:p>
      </dsp:txBody>
      <dsp:txXfrm>
        <a:off x="6501711" y="1991622"/>
        <a:ext cx="1100507" cy="789494"/>
      </dsp:txXfrm>
    </dsp:sp>
    <dsp:sp modelId="{2D4759BC-1B03-4B1E-A084-7E27B8F397EA}">
      <dsp:nvSpPr>
        <dsp:cNvPr id="0" name=""/>
        <dsp:cNvSpPr/>
      </dsp:nvSpPr>
      <dsp:spPr>
        <a:xfrm>
          <a:off x="3726518" y="447562"/>
          <a:ext cx="4019245" cy="4019245"/>
        </a:xfrm>
        <a:prstGeom prst="pie">
          <a:avLst>
            <a:gd name="adj1" fmla="val 1800000"/>
            <a:gd name="adj2" fmla="val 54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Lower idle time to get new rides</a:t>
          </a:r>
        </a:p>
      </dsp:txBody>
      <dsp:txXfrm>
        <a:off x="5831837" y="3163902"/>
        <a:ext cx="1052659" cy="813418"/>
      </dsp:txXfrm>
    </dsp:sp>
    <dsp:sp modelId="{387617DC-B2E5-49B1-98FF-AD36E6B03B8B}">
      <dsp:nvSpPr>
        <dsp:cNvPr id="0" name=""/>
        <dsp:cNvSpPr/>
      </dsp:nvSpPr>
      <dsp:spPr>
        <a:xfrm>
          <a:off x="3630822" y="447562"/>
          <a:ext cx="4019245" cy="4019245"/>
        </a:xfrm>
        <a:prstGeom prst="pie">
          <a:avLst>
            <a:gd name="adj1" fmla="val 5400000"/>
            <a:gd name="adj2" fmla="val 90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Training sessions</a:t>
          </a:r>
        </a:p>
      </dsp:txBody>
      <dsp:txXfrm>
        <a:off x="4492088" y="3163902"/>
        <a:ext cx="1052659" cy="813418"/>
      </dsp:txXfrm>
    </dsp:sp>
    <dsp:sp modelId="{CC39C779-0D23-43AE-98DA-1C42C9BA1282}">
      <dsp:nvSpPr>
        <dsp:cNvPr id="0" name=""/>
        <dsp:cNvSpPr/>
      </dsp:nvSpPr>
      <dsp:spPr>
        <a:xfrm>
          <a:off x="3582973" y="364785"/>
          <a:ext cx="4019245" cy="4019245"/>
        </a:xfrm>
        <a:prstGeom prst="pie">
          <a:avLst>
            <a:gd name="adj1" fmla="val 9000000"/>
            <a:gd name="adj2" fmla="val 126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Assistance in getting vehicle loans</a:t>
          </a:r>
        </a:p>
      </dsp:txBody>
      <dsp:txXfrm>
        <a:off x="3774366" y="1991622"/>
        <a:ext cx="1100507" cy="789494"/>
      </dsp:txXfrm>
    </dsp:sp>
    <dsp:sp modelId="{99A68BF0-C6C5-4C9E-94D6-9250499E9C57}">
      <dsp:nvSpPr>
        <dsp:cNvPr id="0" name=""/>
        <dsp:cNvSpPr/>
      </dsp:nvSpPr>
      <dsp:spPr>
        <a:xfrm>
          <a:off x="3630822" y="282007"/>
          <a:ext cx="4019245" cy="4019245"/>
        </a:xfrm>
        <a:prstGeom prst="pie">
          <a:avLst>
            <a:gd name="adj1" fmla="val 12600000"/>
            <a:gd name="adj2" fmla="val 1620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Better trip allocation </a:t>
          </a:r>
        </a:p>
      </dsp:txBody>
      <dsp:txXfrm>
        <a:off x="4492088" y="795418"/>
        <a:ext cx="1052659" cy="813418"/>
      </dsp:txXfrm>
    </dsp:sp>
    <dsp:sp modelId="{74C3FF6A-E347-4E4F-B687-1A499C3FDDBD}">
      <dsp:nvSpPr>
        <dsp:cNvPr id="0" name=""/>
        <dsp:cNvSpPr/>
      </dsp:nvSpPr>
      <dsp:spPr>
        <a:xfrm>
          <a:off x="3477561" y="33197"/>
          <a:ext cx="4516866" cy="4516866"/>
        </a:xfrm>
        <a:prstGeom prst="circularArrow">
          <a:avLst>
            <a:gd name="adj1" fmla="val 5085"/>
            <a:gd name="adj2" fmla="val 327528"/>
            <a:gd name="adj3" fmla="val 19472472"/>
            <a:gd name="adj4" fmla="val 1620025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C666CA-C825-40E6-873D-A8E46F4B5E1A}">
      <dsp:nvSpPr>
        <dsp:cNvPr id="0" name=""/>
        <dsp:cNvSpPr/>
      </dsp:nvSpPr>
      <dsp:spPr>
        <a:xfrm>
          <a:off x="3525409" y="115974"/>
          <a:ext cx="4516866" cy="4516866"/>
        </a:xfrm>
        <a:prstGeom prst="circularArrow">
          <a:avLst>
            <a:gd name="adj1" fmla="val 5085"/>
            <a:gd name="adj2" fmla="val 327528"/>
            <a:gd name="adj3" fmla="val 1472472"/>
            <a:gd name="adj4" fmla="val 19800000"/>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ADE95D-939F-45C6-978A-1F4E28A79601}">
      <dsp:nvSpPr>
        <dsp:cNvPr id="0" name=""/>
        <dsp:cNvSpPr/>
      </dsp:nvSpPr>
      <dsp:spPr>
        <a:xfrm>
          <a:off x="3477561" y="198752"/>
          <a:ext cx="4516866" cy="4516866"/>
        </a:xfrm>
        <a:prstGeom prst="circularArrow">
          <a:avLst>
            <a:gd name="adj1" fmla="val 5085"/>
            <a:gd name="adj2" fmla="val 327528"/>
            <a:gd name="adj3" fmla="val 5072221"/>
            <a:gd name="adj4" fmla="val 1800000"/>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3661C1-047E-413F-8042-45A507EA1A60}">
      <dsp:nvSpPr>
        <dsp:cNvPr id="0" name=""/>
        <dsp:cNvSpPr/>
      </dsp:nvSpPr>
      <dsp:spPr>
        <a:xfrm>
          <a:off x="3382158" y="198752"/>
          <a:ext cx="4516866" cy="4516866"/>
        </a:xfrm>
        <a:prstGeom prst="circularArrow">
          <a:avLst>
            <a:gd name="adj1" fmla="val 5085"/>
            <a:gd name="adj2" fmla="val 327528"/>
            <a:gd name="adj3" fmla="val 8672472"/>
            <a:gd name="adj4" fmla="val 540025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51016-9869-4C42-9803-B75CB092C67A}">
      <dsp:nvSpPr>
        <dsp:cNvPr id="0" name=""/>
        <dsp:cNvSpPr/>
      </dsp:nvSpPr>
      <dsp:spPr>
        <a:xfrm>
          <a:off x="3334310" y="115974"/>
          <a:ext cx="4516866" cy="4516866"/>
        </a:xfrm>
        <a:prstGeom prst="circularArrow">
          <a:avLst>
            <a:gd name="adj1" fmla="val 5085"/>
            <a:gd name="adj2" fmla="val 327528"/>
            <a:gd name="adj3" fmla="val 12272472"/>
            <a:gd name="adj4" fmla="val 9000000"/>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735B0E-17A8-4381-9D12-B5E798A7E304}">
      <dsp:nvSpPr>
        <dsp:cNvPr id="0" name=""/>
        <dsp:cNvSpPr/>
      </dsp:nvSpPr>
      <dsp:spPr>
        <a:xfrm>
          <a:off x="3382158" y="33197"/>
          <a:ext cx="4516866" cy="4516866"/>
        </a:xfrm>
        <a:prstGeom prst="circularArrow">
          <a:avLst>
            <a:gd name="adj1" fmla="val 5085"/>
            <a:gd name="adj2" fmla="val 327528"/>
            <a:gd name="adj3" fmla="val 15872221"/>
            <a:gd name="adj4" fmla="val 12600000"/>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0358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3667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672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62257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8033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24426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1935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16526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606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2022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9042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2811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4552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502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3591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857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38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939174474"/>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88694" y="1063416"/>
            <a:ext cx="6034406" cy="4811730"/>
          </a:xfrm>
        </p:spPr>
        <p:txBody>
          <a:bodyPr anchor="ctr">
            <a:normAutofit/>
          </a:bodyPr>
          <a:lstStyle/>
          <a:p>
            <a:pPr algn="r"/>
            <a:r>
              <a:rPr lang="en-US" sz="6600">
                <a:cs typeface="Calibri Light"/>
              </a:rPr>
              <a:t>UBER</a:t>
            </a:r>
            <a:endParaRPr lang="en-US" sz="6600"/>
          </a:p>
        </p:txBody>
      </p:sp>
      <p:sp>
        <p:nvSpPr>
          <p:cNvPr id="6" name="Rectangle 9">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885882" y="1063416"/>
            <a:ext cx="2591618" cy="4811730"/>
          </a:xfrm>
        </p:spPr>
        <p:txBody>
          <a:bodyPr vert="horz" lIns="91440" tIns="45720" rIns="91440" bIns="45720" rtlCol="0" anchor="ctr">
            <a:normAutofit/>
          </a:bodyPr>
          <a:lstStyle/>
          <a:p>
            <a:r>
              <a:rPr lang="en-US" dirty="0">
                <a:cs typeface="Calibri"/>
              </a:rPr>
              <a:t>YASH PATEL</a:t>
            </a:r>
          </a:p>
        </p:txBody>
      </p:sp>
      <p:sp>
        <p:nvSpPr>
          <p:cNvPr id="7" name="Rectangle 11">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8"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50" name="Freeform: Shape 49">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2E18477-CB73-B2AE-4EFA-9C3C6C37A3B3}"/>
              </a:ext>
            </a:extLst>
          </p:cNvPr>
          <p:cNvSpPr>
            <a:spLocks noGrp="1"/>
          </p:cNvSpPr>
          <p:nvPr>
            <p:ph type="title"/>
          </p:nvPr>
        </p:nvSpPr>
        <p:spPr>
          <a:xfrm>
            <a:off x="1154955" y="1447800"/>
            <a:ext cx="6974915" cy="3329581"/>
          </a:xfrm>
        </p:spPr>
        <p:txBody>
          <a:bodyPr vert="horz" lIns="91440" tIns="45720" rIns="91440" bIns="45720" rtlCol="0" anchor="b">
            <a:normAutofit/>
          </a:bodyPr>
          <a:lstStyle/>
          <a:p>
            <a:pPr>
              <a:lnSpc>
                <a:spcPct val="90000"/>
              </a:lnSpc>
            </a:pPr>
            <a:r>
              <a:rPr lang="en-US" sz="4000" b="0" i="0" kern="1200" cap="all" spc="1500" dirty="0">
                <a:solidFill>
                  <a:schemeClr val="tx2"/>
                </a:solidFill>
                <a:latin typeface="+mj-lt"/>
                <a:ea typeface="+mj-ea"/>
                <a:cs typeface="+mj-cs"/>
              </a:rPr>
              <a:t>PROJECT CHARTER &amp; METHODOLOGY, PHASES</a:t>
            </a:r>
          </a:p>
        </p:txBody>
      </p:sp>
      <p:sp>
        <p:nvSpPr>
          <p:cNvPr id="52" name="Rectangle 51">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688558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1583-C281-535C-33C1-DA14AECD4B06}"/>
              </a:ext>
            </a:extLst>
          </p:cNvPr>
          <p:cNvSpPr>
            <a:spLocks noGrp="1"/>
          </p:cNvSpPr>
          <p:nvPr>
            <p:ph type="title"/>
          </p:nvPr>
        </p:nvSpPr>
        <p:spPr>
          <a:xfrm>
            <a:off x="646111" y="452718"/>
            <a:ext cx="9404723" cy="1400530"/>
          </a:xfrm>
        </p:spPr>
        <p:txBody>
          <a:bodyPr>
            <a:normAutofit/>
          </a:bodyPr>
          <a:lstStyle/>
          <a:p>
            <a:r>
              <a:rPr lang="en-US" dirty="0"/>
              <a:t>PROJECT CHARTER</a:t>
            </a:r>
            <a:endParaRPr lang="en-US"/>
          </a:p>
        </p:txBody>
      </p:sp>
      <p:graphicFrame>
        <p:nvGraphicFramePr>
          <p:cNvPr id="39" name="Content Placeholder 2">
            <a:extLst>
              <a:ext uri="{FF2B5EF4-FFF2-40B4-BE49-F238E27FC236}">
                <a16:creationId xmlns:a16="http://schemas.microsoft.com/office/drawing/2014/main" id="{F1EF8BB1-9E9A-8B50-03F5-8D0A44231A5F}"/>
              </a:ext>
            </a:extLst>
          </p:cNvPr>
          <p:cNvGraphicFramePr>
            <a:graphicFrameLocks noGrp="1"/>
          </p:cNvGraphicFramePr>
          <p:nvPr>
            <p:ph idx="1"/>
            <p:extLst>
              <p:ext uri="{D42A27DB-BD31-4B8C-83A1-F6EECF244321}">
                <p14:modId xmlns:p14="http://schemas.microsoft.com/office/powerpoint/2010/main" val="267618530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057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0" name="Picture 6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4" name="Picture 7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5" name="Picture 7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6" name="Rectangle 7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7" name="Rectangle 7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927C4-0A5E-3E30-FD48-1F715600A46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000" b="0" i="0" kern="1200">
                <a:solidFill>
                  <a:srgbClr val="EBEBEB"/>
                </a:solidFill>
                <a:latin typeface="+mj-lt"/>
                <a:ea typeface="+mj-ea"/>
                <a:cs typeface="+mj-cs"/>
              </a:rPr>
              <a:t>METHODOLOGY</a:t>
            </a:r>
          </a:p>
        </p:txBody>
      </p:sp>
      <p:sp>
        <p:nvSpPr>
          <p:cNvPr id="8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1" name="Freeform: Shape 8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Rectangle 8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Diagram&#10;&#10;Description automatically generated">
            <a:extLst>
              <a:ext uri="{FF2B5EF4-FFF2-40B4-BE49-F238E27FC236}">
                <a16:creationId xmlns:a16="http://schemas.microsoft.com/office/drawing/2014/main" id="{985F55F0-0508-F195-5D6F-2A958A688171}"/>
              </a:ext>
            </a:extLst>
          </p:cNvPr>
          <p:cNvPicPr>
            <a:picLocks noGrp="1" noChangeAspect="1"/>
          </p:cNvPicPr>
          <p:nvPr>
            <p:ph idx="1"/>
          </p:nvPr>
        </p:nvPicPr>
        <p:blipFill rotWithShape="1">
          <a:blip r:embed="rId6"/>
          <a:srcRect r="1994" b="-1"/>
          <a:stretch/>
        </p:blipFill>
        <p:spPr>
          <a:xfrm>
            <a:off x="386119" y="817940"/>
            <a:ext cx="6830955" cy="5367331"/>
          </a:xfrm>
          <a:prstGeom prst="rect">
            <a:avLst/>
          </a:prstGeom>
          <a:effectLst/>
        </p:spPr>
      </p:pic>
    </p:spTree>
    <p:extLst>
      <p:ext uri="{BB962C8B-B14F-4D97-AF65-F5344CB8AC3E}">
        <p14:creationId xmlns:p14="http://schemas.microsoft.com/office/powerpoint/2010/main" val="52435814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Diagram&#10;&#10;Description automatically generated">
            <a:extLst>
              <a:ext uri="{FF2B5EF4-FFF2-40B4-BE49-F238E27FC236}">
                <a16:creationId xmlns:a16="http://schemas.microsoft.com/office/drawing/2014/main" id="{0AD3E546-CD5B-7F82-DD36-99A5ED8E695E}"/>
              </a:ext>
            </a:extLst>
          </p:cNvPr>
          <p:cNvPicPr>
            <a:picLocks noGrp="1" noChangeAspect="1"/>
          </p:cNvPicPr>
          <p:nvPr>
            <p:ph idx="1"/>
          </p:nvPr>
        </p:nvPicPr>
        <p:blipFill rotWithShape="1">
          <a:blip r:embed="rId7"/>
          <a:srcRect t="15892" r="116" b="4438"/>
          <a:stretch/>
        </p:blipFill>
        <p:spPr>
          <a:xfrm>
            <a:off x="1604319" y="643467"/>
            <a:ext cx="8983361" cy="5571066"/>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1984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1" name="Rectangle 1543">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54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E00CE8D-CD6A-D72B-B256-C85F4E63C626}"/>
              </a:ext>
            </a:extLst>
          </p:cNvPr>
          <p:cNvSpPr>
            <a:spLocks noGrp="1"/>
          </p:cNvSpPr>
          <p:nvPr>
            <p:ph type="title"/>
          </p:nvPr>
        </p:nvSpPr>
        <p:spPr>
          <a:xfrm>
            <a:off x="648930" y="629267"/>
            <a:ext cx="9252154" cy="1016654"/>
          </a:xfrm>
        </p:spPr>
        <p:txBody>
          <a:bodyPr vert="horz" lIns="91440" tIns="45720" rIns="91440" bIns="45720" rtlCol="0">
            <a:normAutofit/>
          </a:bodyPr>
          <a:lstStyle/>
          <a:p>
            <a:r>
              <a:rPr lang="en-US">
                <a:solidFill>
                  <a:srgbClr val="EBEBEB"/>
                </a:solidFill>
              </a:rPr>
              <a:t>PURPOSE PHASES</a:t>
            </a:r>
          </a:p>
        </p:txBody>
      </p:sp>
      <p:sp>
        <p:nvSpPr>
          <p:cNvPr id="1543" name="Rectangle 1547">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45" name="Freeform: Shape 154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539" name="Content Placeholder 1517">
            <a:extLst>
              <a:ext uri="{FF2B5EF4-FFF2-40B4-BE49-F238E27FC236}">
                <a16:creationId xmlns:a16="http://schemas.microsoft.com/office/drawing/2014/main" id="{61528145-9BF4-957F-6712-C0925FAC2459}"/>
              </a:ext>
            </a:extLst>
          </p:cNvPr>
          <p:cNvGraphicFramePr>
            <a:graphicFrameLocks noGrp="1"/>
          </p:cNvGraphicFramePr>
          <p:nvPr>
            <p:ph idx="1"/>
            <p:extLst>
              <p:ext uri="{D42A27DB-BD31-4B8C-83A1-F6EECF244321}">
                <p14:modId xmlns:p14="http://schemas.microsoft.com/office/powerpoint/2010/main" val="262333354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088969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453F-D183-21FA-3504-F5AFE2832949}"/>
              </a:ext>
            </a:extLst>
          </p:cNvPr>
          <p:cNvSpPr>
            <a:spLocks noGrp="1"/>
          </p:cNvSpPr>
          <p:nvPr>
            <p:ph type="title"/>
          </p:nvPr>
        </p:nvSpPr>
        <p:spPr/>
        <p:txBody>
          <a:bodyPr/>
          <a:lstStyle/>
          <a:p>
            <a:pPr algn="ctr"/>
            <a:r>
              <a:rPr lang="en-US" dirty="0"/>
              <a:t>UBER'S SWOT ANALYSIS</a:t>
            </a:r>
            <a:endParaRPr lang="en-US"/>
          </a:p>
        </p:txBody>
      </p:sp>
      <p:pic>
        <p:nvPicPr>
          <p:cNvPr id="4" name="Picture 4">
            <a:extLst>
              <a:ext uri="{FF2B5EF4-FFF2-40B4-BE49-F238E27FC236}">
                <a16:creationId xmlns:a16="http://schemas.microsoft.com/office/drawing/2014/main" id="{8180F5FA-A245-F9C9-E4E2-41A2B9F11F24}"/>
              </a:ext>
            </a:extLst>
          </p:cNvPr>
          <p:cNvPicPr>
            <a:picLocks noGrp="1" noChangeAspect="1"/>
          </p:cNvPicPr>
          <p:nvPr>
            <p:ph idx="1"/>
          </p:nvPr>
        </p:nvPicPr>
        <p:blipFill>
          <a:blip r:embed="rId2"/>
          <a:stretch>
            <a:fillRect/>
          </a:stretch>
        </p:blipFill>
        <p:spPr>
          <a:xfrm>
            <a:off x="1281389" y="1257021"/>
            <a:ext cx="8927174" cy="5103437"/>
          </a:xfrm>
        </p:spPr>
      </p:pic>
    </p:spTree>
    <p:extLst>
      <p:ext uri="{BB962C8B-B14F-4D97-AF65-F5344CB8AC3E}">
        <p14:creationId xmlns:p14="http://schemas.microsoft.com/office/powerpoint/2010/main" val="150716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6EC8D60-76EF-D37B-093F-6EFB2BC7076B}"/>
              </a:ext>
            </a:extLst>
          </p:cNvPr>
          <p:cNvSpPr>
            <a:spLocks noGrp="1"/>
          </p:cNvSpPr>
          <p:nvPr>
            <p:ph type="title"/>
          </p:nvPr>
        </p:nvSpPr>
        <p:spPr>
          <a:xfrm>
            <a:off x="806195" y="804672"/>
            <a:ext cx="3521359" cy="5248656"/>
          </a:xfrm>
        </p:spPr>
        <p:txBody>
          <a:bodyPr anchor="ctr">
            <a:normAutofit/>
          </a:bodyPr>
          <a:lstStyle/>
          <a:p>
            <a:pPr algn="ctr"/>
            <a:r>
              <a:rPr lang="en-US" dirty="0"/>
              <a:t>STRENGTHS</a:t>
            </a:r>
          </a:p>
        </p:txBody>
      </p:sp>
      <p:sp>
        <p:nvSpPr>
          <p:cNvPr id="3" name="Content Placeholder 2">
            <a:extLst>
              <a:ext uri="{FF2B5EF4-FFF2-40B4-BE49-F238E27FC236}">
                <a16:creationId xmlns:a16="http://schemas.microsoft.com/office/drawing/2014/main" id="{473D9966-8DF9-8235-1B40-CF4B0AAE66EF}"/>
              </a:ext>
            </a:extLst>
          </p:cNvPr>
          <p:cNvSpPr>
            <a:spLocks noGrp="1"/>
          </p:cNvSpPr>
          <p:nvPr>
            <p:ph idx="1"/>
          </p:nvPr>
        </p:nvSpPr>
        <p:spPr>
          <a:xfrm>
            <a:off x="4975861" y="804671"/>
            <a:ext cx="6399930" cy="5248657"/>
          </a:xfrm>
        </p:spPr>
        <p:txBody>
          <a:bodyPr vert="horz" lIns="91440" tIns="45720" rIns="91440" bIns="45720" rtlCol="0" anchor="ctr">
            <a:normAutofit/>
          </a:bodyPr>
          <a:lstStyle/>
          <a:p>
            <a:pPr>
              <a:lnSpc>
                <a:spcPct val="90000"/>
              </a:lnSpc>
            </a:pPr>
            <a:r>
              <a:rPr lang="en-US" sz="1900" b="1">
                <a:ea typeface="+mj-lt"/>
                <a:cs typeface="+mj-lt"/>
              </a:rPr>
              <a:t>Global reach</a:t>
            </a:r>
            <a:r>
              <a:rPr lang="en-US" sz="1900">
                <a:ea typeface="+mj-lt"/>
                <a:cs typeface="+mj-lt"/>
              </a:rPr>
              <a:t>: Uber is a worldwide company, making it the most recognizable brand in the industry, since it operates in 85 countries;</a:t>
            </a:r>
            <a:endParaRPr lang="en-US" sz="1900"/>
          </a:p>
          <a:p>
            <a:pPr>
              <a:lnSpc>
                <a:spcPct val="90000"/>
              </a:lnSpc>
              <a:buClr>
                <a:srgbClr val="8AD0D6"/>
              </a:buClr>
            </a:pPr>
            <a:r>
              <a:rPr lang="en-US" sz="1900" b="1">
                <a:ea typeface="+mj-lt"/>
                <a:cs typeface="+mj-lt"/>
              </a:rPr>
              <a:t>Convenience</a:t>
            </a:r>
            <a:r>
              <a:rPr lang="en-US" sz="1900">
                <a:ea typeface="+mj-lt"/>
                <a:cs typeface="+mj-lt"/>
              </a:rPr>
              <a:t>: Uber is accessible to anybody with an internet connection and a smartphone. The app is easy to use, offers interaction with the drivers, provides several payment methods, and is usually cheaper than regular taxis;</a:t>
            </a:r>
            <a:endParaRPr lang="en-US" sz="1900"/>
          </a:p>
          <a:p>
            <a:pPr>
              <a:lnSpc>
                <a:spcPct val="90000"/>
              </a:lnSpc>
              <a:buClr>
                <a:srgbClr val="8AD0D6"/>
              </a:buClr>
            </a:pPr>
            <a:r>
              <a:rPr lang="en-US" sz="1900" b="1">
                <a:ea typeface="+mj-lt"/>
                <a:cs typeface="+mj-lt"/>
              </a:rPr>
              <a:t>Pricing</a:t>
            </a:r>
            <a:r>
              <a:rPr lang="en-US" sz="1900">
                <a:ea typeface="+mj-lt"/>
                <a:cs typeface="+mj-lt"/>
              </a:rPr>
              <a:t>: The company uses multiple variables to determine the price of a trip, also bringing more advantages for the drivers;</a:t>
            </a:r>
            <a:endParaRPr lang="en-US" sz="1900"/>
          </a:p>
          <a:p>
            <a:pPr>
              <a:lnSpc>
                <a:spcPct val="90000"/>
              </a:lnSpc>
              <a:buClr>
                <a:srgbClr val="8AD0D6"/>
              </a:buClr>
            </a:pPr>
            <a:r>
              <a:rPr lang="en-US" sz="1900" b="1">
                <a:ea typeface="+mj-lt"/>
                <a:cs typeface="+mj-lt"/>
              </a:rPr>
              <a:t>Operating</a:t>
            </a:r>
            <a:r>
              <a:rPr lang="en-US" sz="1900">
                <a:ea typeface="+mj-lt"/>
                <a:cs typeface="+mj-lt"/>
              </a:rPr>
              <a:t> </a:t>
            </a:r>
            <a:r>
              <a:rPr lang="en-US" sz="1900" b="1">
                <a:ea typeface="+mj-lt"/>
                <a:cs typeface="+mj-lt"/>
              </a:rPr>
              <a:t>structure</a:t>
            </a:r>
            <a:r>
              <a:rPr lang="en-US" sz="1900">
                <a:ea typeface="+mj-lt"/>
                <a:cs typeface="+mj-lt"/>
              </a:rPr>
              <a:t>: Uber doesn’t have employees, which allows the company to invest much more back in the business and R&amp;D;</a:t>
            </a:r>
            <a:endParaRPr lang="en-US" sz="1900"/>
          </a:p>
          <a:p>
            <a:pPr>
              <a:lnSpc>
                <a:spcPct val="90000"/>
              </a:lnSpc>
              <a:buClr>
                <a:srgbClr val="8AD0D6"/>
              </a:buClr>
            </a:pPr>
            <a:r>
              <a:rPr lang="en-US" sz="1900" b="1">
                <a:ea typeface="+mj-lt"/>
                <a:cs typeface="+mj-lt"/>
              </a:rPr>
              <a:t>Brand</a:t>
            </a:r>
            <a:r>
              <a:rPr lang="en-US" sz="1900">
                <a:ea typeface="+mj-lt"/>
                <a:cs typeface="+mj-lt"/>
              </a:rPr>
              <a:t>: Uber has the widest coverage in the industry, was the first one to be launched, and also had a lot of attention from the media.</a:t>
            </a:r>
            <a:endParaRPr lang="en-US" sz="1900"/>
          </a:p>
          <a:p>
            <a:pPr>
              <a:lnSpc>
                <a:spcPct val="90000"/>
              </a:lnSpc>
              <a:buClr>
                <a:srgbClr val="8AD0D6"/>
              </a:buClr>
            </a:pPr>
            <a:endParaRPr lang="en-US" sz="1900"/>
          </a:p>
        </p:txBody>
      </p:sp>
    </p:spTree>
    <p:extLst>
      <p:ext uri="{BB962C8B-B14F-4D97-AF65-F5344CB8AC3E}">
        <p14:creationId xmlns:p14="http://schemas.microsoft.com/office/powerpoint/2010/main" val="329937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1"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E600AF0-4D68-1AF5-B6B6-6B0D3DD3A595}"/>
              </a:ext>
            </a:extLst>
          </p:cNvPr>
          <p:cNvSpPr>
            <a:spLocks noGrp="1"/>
          </p:cNvSpPr>
          <p:nvPr>
            <p:ph type="title"/>
          </p:nvPr>
        </p:nvSpPr>
        <p:spPr>
          <a:xfrm>
            <a:off x="806195" y="804672"/>
            <a:ext cx="3521359" cy="5248656"/>
          </a:xfrm>
        </p:spPr>
        <p:txBody>
          <a:bodyPr anchor="ctr">
            <a:normAutofit/>
          </a:bodyPr>
          <a:lstStyle/>
          <a:p>
            <a:pPr algn="ctr"/>
            <a:r>
              <a:rPr lang="en-US" dirty="0"/>
              <a:t>WEAKNESSES</a:t>
            </a:r>
            <a:endParaRPr lang="en-US"/>
          </a:p>
        </p:txBody>
      </p:sp>
      <p:sp>
        <p:nvSpPr>
          <p:cNvPr id="3" name="Content Placeholder 2">
            <a:extLst>
              <a:ext uri="{FF2B5EF4-FFF2-40B4-BE49-F238E27FC236}">
                <a16:creationId xmlns:a16="http://schemas.microsoft.com/office/drawing/2014/main" id="{0D6110A4-AD7D-5D23-2584-4ED3CFADB963}"/>
              </a:ext>
            </a:extLst>
          </p:cNvPr>
          <p:cNvSpPr>
            <a:spLocks noGrp="1"/>
          </p:cNvSpPr>
          <p:nvPr>
            <p:ph idx="1"/>
          </p:nvPr>
        </p:nvSpPr>
        <p:spPr>
          <a:xfrm>
            <a:off x="4975861" y="804671"/>
            <a:ext cx="6399930" cy="5248657"/>
          </a:xfrm>
        </p:spPr>
        <p:txBody>
          <a:bodyPr vert="horz" lIns="91440" tIns="45720" rIns="91440" bIns="45720" rtlCol="0" anchor="ctr">
            <a:normAutofit/>
          </a:bodyPr>
          <a:lstStyle/>
          <a:p>
            <a:pPr>
              <a:lnSpc>
                <a:spcPct val="90000"/>
              </a:lnSpc>
            </a:pPr>
            <a:r>
              <a:rPr lang="en-US" sz="1700" b="1" dirty="0">
                <a:ea typeface="+mj-lt"/>
                <a:cs typeface="+mj-lt"/>
              </a:rPr>
              <a:t>Lawsuits</a:t>
            </a:r>
            <a:r>
              <a:rPr lang="en-US" sz="1700" dirty="0">
                <a:ea typeface="+mj-lt"/>
                <a:cs typeface="+mj-lt"/>
              </a:rPr>
              <a:t>: Uber has been involved in many lawsuits which have been affecting its image and reputation;</a:t>
            </a:r>
            <a:endParaRPr lang="en-US" sz="1700" dirty="0"/>
          </a:p>
          <a:p>
            <a:pPr>
              <a:lnSpc>
                <a:spcPct val="90000"/>
              </a:lnSpc>
              <a:buClr>
                <a:srgbClr val="8AD0D6"/>
              </a:buClr>
            </a:pPr>
            <a:r>
              <a:rPr lang="en-US" sz="1700" b="1" dirty="0">
                <a:ea typeface="+mj-lt"/>
                <a:cs typeface="+mj-lt"/>
              </a:rPr>
              <a:t>Regulations</a:t>
            </a:r>
            <a:r>
              <a:rPr lang="en-US" sz="1700" dirty="0">
                <a:ea typeface="+mj-lt"/>
                <a:cs typeface="+mj-lt"/>
              </a:rPr>
              <a:t>: The company has a history of problems with governments regarding regulations and laws of the taxi industry;</a:t>
            </a:r>
            <a:endParaRPr lang="en-US" sz="1700" dirty="0"/>
          </a:p>
          <a:p>
            <a:pPr>
              <a:lnSpc>
                <a:spcPct val="90000"/>
              </a:lnSpc>
              <a:buClr>
                <a:srgbClr val="8AD0D6"/>
              </a:buClr>
            </a:pPr>
            <a:r>
              <a:rPr lang="en-US" sz="1700" b="1" dirty="0">
                <a:ea typeface="+mj-lt"/>
                <a:cs typeface="+mj-lt"/>
              </a:rPr>
              <a:t>Sustainability</a:t>
            </a:r>
            <a:r>
              <a:rPr lang="en-US" sz="1700" dirty="0">
                <a:ea typeface="+mj-lt"/>
                <a:cs typeface="+mj-lt"/>
              </a:rPr>
              <a:t>: Uber does not have internal policies to minimize the impact on the environment;</a:t>
            </a:r>
            <a:endParaRPr lang="en-US" sz="1700" dirty="0"/>
          </a:p>
          <a:p>
            <a:pPr>
              <a:lnSpc>
                <a:spcPct val="90000"/>
              </a:lnSpc>
              <a:buClr>
                <a:srgbClr val="8AD0D6"/>
              </a:buClr>
            </a:pPr>
            <a:r>
              <a:rPr lang="en-US" sz="1700" b="1" dirty="0">
                <a:ea typeface="+mj-lt"/>
                <a:cs typeface="+mj-lt"/>
              </a:rPr>
              <a:t>Transparency</a:t>
            </a:r>
            <a:r>
              <a:rPr lang="en-US" sz="1700" dirty="0">
                <a:ea typeface="+mj-lt"/>
                <a:cs typeface="+mj-lt"/>
              </a:rPr>
              <a:t>: As it is a private company, Uber does not need to open up its finances, but this lack of transparency puts in check whether they are investing in R&amp;D or others;</a:t>
            </a:r>
            <a:endParaRPr lang="en-US" sz="1700" dirty="0"/>
          </a:p>
          <a:p>
            <a:pPr>
              <a:lnSpc>
                <a:spcPct val="90000"/>
              </a:lnSpc>
              <a:buClr>
                <a:srgbClr val="8AD0D6"/>
              </a:buClr>
            </a:pPr>
            <a:r>
              <a:rPr lang="en-US" sz="1700" b="1" dirty="0">
                <a:ea typeface="+mj-lt"/>
                <a:cs typeface="+mj-lt"/>
              </a:rPr>
              <a:t>Safety</a:t>
            </a:r>
            <a:r>
              <a:rPr lang="en-US" sz="1700" dirty="0">
                <a:ea typeface="+mj-lt"/>
                <a:cs typeface="+mj-lt"/>
              </a:rPr>
              <a:t>: Like any other transportation, Uber riders are subject to robbery, abuse, and other safety issues;</a:t>
            </a:r>
            <a:endParaRPr lang="en-US" sz="1700" dirty="0"/>
          </a:p>
          <a:p>
            <a:pPr>
              <a:lnSpc>
                <a:spcPct val="90000"/>
              </a:lnSpc>
              <a:buClr>
                <a:srgbClr val="8AD0D6"/>
              </a:buClr>
            </a:pPr>
            <a:r>
              <a:rPr lang="en-US" sz="1700" b="1" dirty="0">
                <a:ea typeface="+mj-lt"/>
                <a:cs typeface="+mj-lt"/>
              </a:rPr>
              <a:t>Internet</a:t>
            </a:r>
            <a:r>
              <a:rPr lang="en-US" sz="1700" dirty="0">
                <a:ea typeface="+mj-lt"/>
                <a:cs typeface="+mj-lt"/>
              </a:rPr>
              <a:t> </a:t>
            </a:r>
            <a:r>
              <a:rPr lang="en-US" sz="1700" b="1" dirty="0">
                <a:ea typeface="+mj-lt"/>
                <a:cs typeface="+mj-lt"/>
              </a:rPr>
              <a:t>dependence</a:t>
            </a:r>
            <a:r>
              <a:rPr lang="en-US" sz="1700" dirty="0">
                <a:ea typeface="+mj-lt"/>
                <a:cs typeface="+mj-lt"/>
              </a:rPr>
              <a:t>: It relies on the internet and smartphones to run, but the majority of emerging countries still face difficulties in those matters.</a:t>
            </a:r>
            <a:endParaRPr lang="en-US" sz="1700" dirty="0"/>
          </a:p>
          <a:p>
            <a:pPr>
              <a:lnSpc>
                <a:spcPct val="90000"/>
              </a:lnSpc>
              <a:buClr>
                <a:srgbClr val="8AD0D6"/>
              </a:buClr>
            </a:pPr>
            <a:endParaRPr lang="en-US" sz="1700"/>
          </a:p>
        </p:txBody>
      </p:sp>
    </p:spTree>
    <p:extLst>
      <p:ext uri="{BB962C8B-B14F-4D97-AF65-F5344CB8AC3E}">
        <p14:creationId xmlns:p14="http://schemas.microsoft.com/office/powerpoint/2010/main" val="106313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F36E710-B857-29ED-8935-C55870FDB1B8}"/>
              </a:ext>
            </a:extLst>
          </p:cNvPr>
          <p:cNvSpPr>
            <a:spLocks noGrp="1"/>
          </p:cNvSpPr>
          <p:nvPr>
            <p:ph type="title"/>
          </p:nvPr>
        </p:nvSpPr>
        <p:spPr>
          <a:xfrm>
            <a:off x="806195" y="804672"/>
            <a:ext cx="3521359" cy="5248656"/>
          </a:xfrm>
        </p:spPr>
        <p:txBody>
          <a:bodyPr anchor="ctr">
            <a:normAutofit/>
          </a:bodyPr>
          <a:lstStyle/>
          <a:p>
            <a:pPr algn="ctr"/>
            <a:r>
              <a:rPr lang="en-US" sz="3600"/>
              <a:t>OPPORTUNITIES</a:t>
            </a:r>
          </a:p>
        </p:txBody>
      </p:sp>
      <p:sp>
        <p:nvSpPr>
          <p:cNvPr id="3" name="Content Placeholder 2">
            <a:extLst>
              <a:ext uri="{FF2B5EF4-FFF2-40B4-BE49-F238E27FC236}">
                <a16:creationId xmlns:a16="http://schemas.microsoft.com/office/drawing/2014/main" id="{15EAC936-E96F-986D-A2CF-2A7AD44E62F4}"/>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b="1" dirty="0">
                <a:ea typeface="+mj-lt"/>
                <a:cs typeface="+mj-lt"/>
              </a:rPr>
              <a:t>Expansion</a:t>
            </a:r>
            <a:r>
              <a:rPr lang="en-US" dirty="0">
                <a:ea typeface="+mj-lt"/>
                <a:cs typeface="+mj-lt"/>
              </a:rPr>
              <a:t>: Uber has a huge opportunity to expand into new markets around the planet;</a:t>
            </a:r>
            <a:endParaRPr lang="en-US" dirty="0"/>
          </a:p>
          <a:p>
            <a:pPr>
              <a:buClr>
                <a:srgbClr val="8AD0D6"/>
              </a:buClr>
            </a:pPr>
            <a:r>
              <a:rPr lang="en-US" b="1" dirty="0">
                <a:ea typeface="+mj-lt"/>
                <a:cs typeface="+mj-lt"/>
              </a:rPr>
              <a:t>Diversification</a:t>
            </a:r>
            <a:r>
              <a:rPr lang="en-US" dirty="0">
                <a:ea typeface="+mj-lt"/>
                <a:cs typeface="+mj-lt"/>
              </a:rPr>
              <a:t>: The company has already added food delivery to its services, but it can still diversity its business and offers, especially niching down to categories of transportation, for example;</a:t>
            </a:r>
            <a:endParaRPr lang="en-US" dirty="0"/>
          </a:p>
          <a:p>
            <a:pPr>
              <a:buClr>
                <a:srgbClr val="8AD0D6"/>
              </a:buClr>
            </a:pPr>
            <a:r>
              <a:rPr lang="en-US" b="1" dirty="0">
                <a:ea typeface="+mj-lt"/>
                <a:cs typeface="+mj-lt"/>
              </a:rPr>
              <a:t>The number of drivers</a:t>
            </a:r>
            <a:r>
              <a:rPr lang="en-US" dirty="0">
                <a:ea typeface="+mj-lt"/>
                <a:cs typeface="+mj-lt"/>
              </a:rPr>
              <a:t>: Whether it is a result of an economic crisis or not, the company has been able to attract many drivers. This increases the offer for cars, which pleases the consumers, thus raising the number of regular users.</a:t>
            </a:r>
            <a:endParaRPr lang="en-US" dirty="0"/>
          </a:p>
          <a:p>
            <a:pPr>
              <a:buClr>
                <a:srgbClr val="8AD0D6"/>
              </a:buClr>
            </a:pPr>
            <a:endParaRPr lang="en-US" dirty="0"/>
          </a:p>
        </p:txBody>
      </p:sp>
    </p:spTree>
    <p:extLst>
      <p:ext uri="{BB962C8B-B14F-4D97-AF65-F5344CB8AC3E}">
        <p14:creationId xmlns:p14="http://schemas.microsoft.com/office/powerpoint/2010/main" val="71887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E373154-A09B-7F3A-5A2A-873E1EBF95EF}"/>
              </a:ext>
            </a:extLst>
          </p:cNvPr>
          <p:cNvSpPr>
            <a:spLocks noGrp="1"/>
          </p:cNvSpPr>
          <p:nvPr>
            <p:ph type="title"/>
          </p:nvPr>
        </p:nvSpPr>
        <p:spPr>
          <a:xfrm>
            <a:off x="806195" y="804672"/>
            <a:ext cx="3521359" cy="5248656"/>
          </a:xfrm>
        </p:spPr>
        <p:txBody>
          <a:bodyPr anchor="ctr">
            <a:normAutofit/>
          </a:bodyPr>
          <a:lstStyle/>
          <a:p>
            <a:pPr algn="ctr"/>
            <a:r>
              <a:rPr lang="en-US" dirty="0"/>
              <a:t>THREATS</a:t>
            </a:r>
            <a:endParaRPr lang="en-US"/>
          </a:p>
        </p:txBody>
      </p:sp>
      <p:sp>
        <p:nvSpPr>
          <p:cNvPr id="3" name="Content Placeholder 2">
            <a:extLst>
              <a:ext uri="{FF2B5EF4-FFF2-40B4-BE49-F238E27FC236}">
                <a16:creationId xmlns:a16="http://schemas.microsoft.com/office/drawing/2014/main" id="{D85AC02A-63EF-CD3A-FEB1-943C272EC784}"/>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b="1" dirty="0">
                <a:ea typeface="+mj-lt"/>
                <a:cs typeface="+mj-lt"/>
              </a:rPr>
              <a:t>Competition</a:t>
            </a:r>
            <a:r>
              <a:rPr lang="en-US" dirty="0">
                <a:ea typeface="+mj-lt"/>
                <a:cs typeface="+mj-lt"/>
              </a:rPr>
              <a:t>: The high level and rising number of rivals may jeopardize Uber’s expansion, thus making it difficult to grow as planned;</a:t>
            </a:r>
            <a:endParaRPr lang="en-US" dirty="0"/>
          </a:p>
          <a:p>
            <a:pPr>
              <a:buClr>
                <a:srgbClr val="8AD0D6"/>
              </a:buClr>
            </a:pPr>
            <a:r>
              <a:rPr lang="en-US" b="1" dirty="0">
                <a:ea typeface="+mj-lt"/>
                <a:cs typeface="+mj-lt"/>
              </a:rPr>
              <a:t>Margins</a:t>
            </a:r>
            <a:r>
              <a:rPr lang="en-US" dirty="0">
                <a:ea typeface="+mj-lt"/>
                <a:cs typeface="+mj-lt"/>
              </a:rPr>
              <a:t>: Uber keeps low rates that result in low margins. For example, it has an 80% market share in Brazil, but it is still unprofitable there;</a:t>
            </a:r>
            <a:endParaRPr lang="en-US" dirty="0"/>
          </a:p>
          <a:p>
            <a:pPr>
              <a:buClr>
                <a:srgbClr val="8AD0D6"/>
              </a:buClr>
            </a:pPr>
            <a:r>
              <a:rPr lang="en-US" b="1" dirty="0">
                <a:ea typeface="+mj-lt"/>
                <a:cs typeface="+mj-lt"/>
              </a:rPr>
              <a:t>Regulations</a:t>
            </a:r>
            <a:r>
              <a:rPr lang="en-US" dirty="0">
                <a:ea typeface="+mj-lt"/>
                <a:cs typeface="+mj-lt"/>
              </a:rPr>
              <a:t>: Governments may impose strict rules that can endanger Uber businesses in many countries.</a:t>
            </a:r>
            <a:endParaRPr lang="en-US" dirty="0"/>
          </a:p>
          <a:p>
            <a:pPr>
              <a:buClr>
                <a:srgbClr val="8AD0D6"/>
              </a:buClr>
            </a:pPr>
            <a:endParaRPr lang="en-US" dirty="0"/>
          </a:p>
        </p:txBody>
      </p:sp>
    </p:spTree>
    <p:extLst>
      <p:ext uri="{BB962C8B-B14F-4D97-AF65-F5344CB8AC3E}">
        <p14:creationId xmlns:p14="http://schemas.microsoft.com/office/powerpoint/2010/main" val="114454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16E24-939C-00C9-DC23-88A63D0A8B2A}"/>
              </a:ext>
            </a:extLst>
          </p:cNvPr>
          <p:cNvSpPr>
            <a:spLocks noGrp="1"/>
          </p:cNvSpPr>
          <p:nvPr>
            <p:ph type="title"/>
          </p:nvPr>
        </p:nvSpPr>
        <p:spPr>
          <a:xfrm>
            <a:off x="648929" y="629266"/>
            <a:ext cx="3505495" cy="1622321"/>
          </a:xfrm>
        </p:spPr>
        <p:txBody>
          <a:bodyPr>
            <a:normAutofit/>
          </a:bodyPr>
          <a:lstStyle/>
          <a:p>
            <a:r>
              <a:rPr lang="en-US" sz="3300">
                <a:solidFill>
                  <a:srgbClr val="EBEBEB"/>
                </a:solidFill>
              </a:rPr>
              <a:t>INTRODUCTION</a:t>
            </a:r>
          </a:p>
        </p:txBody>
      </p:sp>
      <p:sp>
        <p:nvSpPr>
          <p:cNvPr id="7" name="Rectangle 10">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 car, hand, cellphone&#10;&#10;Description automatically generated">
            <a:extLst>
              <a:ext uri="{FF2B5EF4-FFF2-40B4-BE49-F238E27FC236}">
                <a16:creationId xmlns:a16="http://schemas.microsoft.com/office/drawing/2014/main" id="{2EBF00EF-39B0-EF9B-11E7-E58E4D9D5992}"/>
              </a:ext>
            </a:extLst>
          </p:cNvPr>
          <p:cNvPicPr>
            <a:picLocks noChangeAspect="1"/>
          </p:cNvPicPr>
          <p:nvPr/>
        </p:nvPicPr>
        <p:blipFill rotWithShape="1">
          <a:blip r:embed="rId2"/>
          <a:srcRect l="16851" r="16851"/>
          <a:stretch/>
        </p:blipFill>
        <p:spPr>
          <a:xfrm>
            <a:off x="5520655" y="719066"/>
            <a:ext cx="5879809" cy="5277855"/>
          </a:xfrm>
          <a:prstGeom prst="rect">
            <a:avLst/>
          </a:prstGeom>
          <a:effectLst/>
        </p:spPr>
      </p:pic>
      <p:sp>
        <p:nvSpPr>
          <p:cNvPr id="10" name="Rectangle 14">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88AF7A6-CC8D-915A-3E4C-65275FAA7E39}"/>
              </a:ext>
            </a:extLst>
          </p:cNvPr>
          <p:cNvSpPr>
            <a:spLocks noGrp="1"/>
          </p:cNvSpPr>
          <p:nvPr>
            <p:ph idx="1"/>
          </p:nvPr>
        </p:nvSpPr>
        <p:spPr>
          <a:xfrm>
            <a:off x="648931" y="2438400"/>
            <a:ext cx="3505494" cy="3785419"/>
          </a:xfrm>
        </p:spPr>
        <p:txBody>
          <a:bodyPr vert="horz" lIns="91440" tIns="45720" rIns="91440" bIns="45720" rtlCol="0">
            <a:normAutofit/>
          </a:bodyPr>
          <a:lstStyle/>
          <a:p>
            <a:r>
              <a:rPr lang="en-US">
                <a:solidFill>
                  <a:srgbClr val="FFFFFF"/>
                </a:solidFill>
                <a:ea typeface="+mn-lt"/>
                <a:cs typeface="+mn-lt"/>
              </a:rPr>
              <a:t>Uber is a technological platform that has revolutionized urban transportation  and has given taxi drivers and cab companies a lot of headaches. In short, it is an app that connects drivers to users who need a ride, using a smartphone as a tool.</a:t>
            </a:r>
            <a:endParaRPr lang="en-US">
              <a:solidFill>
                <a:srgbClr val="FFFFFF"/>
              </a:solidFill>
            </a:endParaRPr>
          </a:p>
        </p:txBody>
      </p:sp>
    </p:spTree>
    <p:extLst>
      <p:ext uri="{BB962C8B-B14F-4D97-AF65-F5344CB8AC3E}">
        <p14:creationId xmlns:p14="http://schemas.microsoft.com/office/powerpoint/2010/main" val="358422802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3115-3C40-6228-51DE-B4DD71BEF41A}"/>
              </a:ext>
            </a:extLst>
          </p:cNvPr>
          <p:cNvSpPr>
            <a:spLocks noGrp="1"/>
          </p:cNvSpPr>
          <p:nvPr>
            <p:ph type="title"/>
          </p:nvPr>
        </p:nvSpPr>
        <p:spPr/>
        <p:txBody>
          <a:bodyPr/>
          <a:lstStyle/>
          <a:p>
            <a:pPr algn="ctr"/>
            <a:r>
              <a:rPr lang="en-US" dirty="0"/>
              <a:t>VALUE PROPOSITION </a:t>
            </a:r>
            <a:endParaRPr lang="en-US"/>
          </a:p>
        </p:txBody>
      </p:sp>
      <p:pic>
        <p:nvPicPr>
          <p:cNvPr id="4" name="Picture 4" descr="A picture containing diagram&#10;&#10;Description automatically generated">
            <a:extLst>
              <a:ext uri="{FF2B5EF4-FFF2-40B4-BE49-F238E27FC236}">
                <a16:creationId xmlns:a16="http://schemas.microsoft.com/office/drawing/2014/main" id="{CA7CDF92-EC94-673F-8C64-F20C21EFD13C}"/>
              </a:ext>
            </a:extLst>
          </p:cNvPr>
          <p:cNvPicPr>
            <a:picLocks noGrp="1" noChangeAspect="1"/>
          </p:cNvPicPr>
          <p:nvPr>
            <p:ph idx="1"/>
          </p:nvPr>
        </p:nvPicPr>
        <p:blipFill>
          <a:blip r:embed="rId2"/>
          <a:stretch>
            <a:fillRect/>
          </a:stretch>
        </p:blipFill>
        <p:spPr>
          <a:xfrm>
            <a:off x="1483620" y="1480344"/>
            <a:ext cx="9034259" cy="5006181"/>
          </a:xfrm>
        </p:spPr>
      </p:pic>
    </p:spTree>
    <p:extLst>
      <p:ext uri="{BB962C8B-B14F-4D97-AF65-F5344CB8AC3E}">
        <p14:creationId xmlns:p14="http://schemas.microsoft.com/office/powerpoint/2010/main" val="2844003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4AD3-CD06-D870-F23B-055AA716D840}"/>
              </a:ext>
            </a:extLst>
          </p:cNvPr>
          <p:cNvSpPr>
            <a:spLocks noGrp="1"/>
          </p:cNvSpPr>
          <p:nvPr>
            <p:ph type="title"/>
          </p:nvPr>
        </p:nvSpPr>
        <p:spPr/>
        <p:txBody>
          <a:bodyPr/>
          <a:lstStyle/>
          <a:p>
            <a:r>
              <a:rPr lang="en-US" dirty="0"/>
              <a:t>VALUE PROPOSITION FOR PASSENGERS</a:t>
            </a:r>
          </a:p>
        </p:txBody>
      </p:sp>
      <p:graphicFrame>
        <p:nvGraphicFramePr>
          <p:cNvPr id="7" name="Content Placeholder 2">
            <a:extLst>
              <a:ext uri="{FF2B5EF4-FFF2-40B4-BE49-F238E27FC236}">
                <a16:creationId xmlns:a16="http://schemas.microsoft.com/office/drawing/2014/main" id="{4CE13EAC-E90C-DA30-7DFD-D61BFDFF8A3B}"/>
              </a:ext>
            </a:extLst>
          </p:cNvPr>
          <p:cNvGraphicFramePr>
            <a:graphicFrameLocks noGrp="1"/>
          </p:cNvGraphicFramePr>
          <p:nvPr>
            <p:ph idx="1"/>
            <p:extLst>
              <p:ext uri="{D42A27DB-BD31-4B8C-83A1-F6EECF244321}">
                <p14:modId xmlns:p14="http://schemas.microsoft.com/office/powerpoint/2010/main" val="1964558834"/>
              </p:ext>
            </p:extLst>
          </p:nvPr>
        </p:nvGraphicFramePr>
        <p:xfrm>
          <a:off x="838200" y="1891461"/>
          <a:ext cx="10515600" cy="4565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1088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B8E4-B85B-37B5-EBDE-57EFB71D3C28}"/>
              </a:ext>
            </a:extLst>
          </p:cNvPr>
          <p:cNvSpPr>
            <a:spLocks noGrp="1"/>
          </p:cNvSpPr>
          <p:nvPr>
            <p:ph type="title"/>
          </p:nvPr>
        </p:nvSpPr>
        <p:spPr>
          <a:xfrm>
            <a:off x="646111" y="452718"/>
            <a:ext cx="9404723" cy="1400530"/>
          </a:xfrm>
        </p:spPr>
        <p:txBody>
          <a:bodyPr>
            <a:normAutofit/>
          </a:bodyPr>
          <a:lstStyle/>
          <a:p>
            <a:r>
              <a:rPr lang="en-US"/>
              <a:t>VALUE PROPOSITONS FOR DRIVERS</a:t>
            </a:r>
          </a:p>
        </p:txBody>
      </p:sp>
      <p:graphicFrame>
        <p:nvGraphicFramePr>
          <p:cNvPr id="5" name="Content Placeholder 2">
            <a:extLst>
              <a:ext uri="{FF2B5EF4-FFF2-40B4-BE49-F238E27FC236}">
                <a16:creationId xmlns:a16="http://schemas.microsoft.com/office/drawing/2014/main" id="{593168D5-26CB-7B9E-9AF2-3AD6756DC0E4}"/>
              </a:ext>
            </a:extLst>
          </p:cNvPr>
          <p:cNvGraphicFramePr>
            <a:graphicFrameLocks noGrp="1"/>
          </p:cNvGraphicFramePr>
          <p:nvPr>
            <p:ph idx="1"/>
            <p:extLst>
              <p:ext uri="{D42A27DB-BD31-4B8C-83A1-F6EECF244321}">
                <p14:modId xmlns:p14="http://schemas.microsoft.com/office/powerpoint/2010/main" val="1099792148"/>
              </p:ext>
            </p:extLst>
          </p:nvPr>
        </p:nvGraphicFramePr>
        <p:xfrm>
          <a:off x="646111" y="1411703"/>
          <a:ext cx="11376586" cy="4784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736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296A-D958-FC90-000D-C865D9C538BE}"/>
              </a:ext>
            </a:extLst>
          </p:cNvPr>
          <p:cNvSpPr>
            <a:spLocks noGrp="1"/>
          </p:cNvSpPr>
          <p:nvPr>
            <p:ph type="title"/>
          </p:nvPr>
        </p:nvSpPr>
        <p:spPr>
          <a:xfrm>
            <a:off x="5224006" y="629266"/>
            <a:ext cx="4985469" cy="1469878"/>
          </a:xfrm>
        </p:spPr>
        <p:txBody>
          <a:bodyPr>
            <a:normAutofit/>
          </a:bodyPr>
          <a:lstStyle/>
          <a:p>
            <a:r>
              <a:rPr lang="en-US" dirty="0"/>
              <a:t>COST STRUCTURE</a:t>
            </a:r>
          </a:p>
        </p:txBody>
      </p:sp>
      <p:pic>
        <p:nvPicPr>
          <p:cNvPr id="4" name="Picture 4">
            <a:extLst>
              <a:ext uri="{FF2B5EF4-FFF2-40B4-BE49-F238E27FC236}">
                <a16:creationId xmlns:a16="http://schemas.microsoft.com/office/drawing/2014/main" id="{81600241-48A1-05D7-1D7C-2BF5059470B0}"/>
              </a:ext>
            </a:extLst>
          </p:cNvPr>
          <p:cNvPicPr>
            <a:picLocks noChangeAspect="1"/>
          </p:cNvPicPr>
          <p:nvPr/>
        </p:nvPicPr>
        <p:blipFill>
          <a:blip r:embed="rId3"/>
          <a:stretch>
            <a:fillRect/>
          </a:stretch>
        </p:blipFill>
        <p:spPr>
          <a:xfrm>
            <a:off x="1204655" y="691763"/>
            <a:ext cx="3125607"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A669C5D4-B9D1-400A-9255-DC7522223F29}"/>
              </a:ext>
            </a:extLst>
          </p:cNvPr>
          <p:cNvSpPr>
            <a:spLocks noGrp="1"/>
          </p:cNvSpPr>
          <p:nvPr>
            <p:ph idx="1"/>
          </p:nvPr>
        </p:nvSpPr>
        <p:spPr>
          <a:xfrm>
            <a:off x="5224005" y="2337683"/>
            <a:ext cx="4985470" cy="3910716"/>
          </a:xfrm>
        </p:spPr>
        <p:txBody>
          <a:bodyPr vert="horz" lIns="91440" tIns="45720" rIns="91440" bIns="45720" rtlCol="0">
            <a:normAutofit/>
          </a:bodyPr>
          <a:lstStyle/>
          <a:p>
            <a:pPr>
              <a:lnSpc>
                <a:spcPct val="90000"/>
              </a:lnSpc>
            </a:pPr>
            <a:r>
              <a:rPr lang="en-US" sz="1700"/>
              <a:t>Surge Pricing:</a:t>
            </a:r>
          </a:p>
          <a:p>
            <a:pPr>
              <a:lnSpc>
                <a:spcPct val="90000"/>
              </a:lnSpc>
            </a:pPr>
            <a:r>
              <a:rPr lang="en-US" sz="1700">
                <a:ea typeface="+mn-lt"/>
                <a:cs typeface="+mn-lt"/>
              </a:rPr>
              <a:t>Whenever there is a higher demand for cabs than what can be served at that moment (for example, at the airport after a flight lands), the fare goes up based on a surge price calculation algorithm.</a:t>
            </a:r>
            <a:endParaRPr lang="en-US" sz="1700"/>
          </a:p>
          <a:p>
            <a:pPr>
              <a:lnSpc>
                <a:spcPct val="90000"/>
              </a:lnSpc>
            </a:pPr>
            <a:r>
              <a:rPr lang="en-US" sz="1700">
                <a:ea typeface="+mn-lt"/>
                <a:cs typeface="+mn-lt"/>
              </a:rPr>
              <a:t>Some drivers move to the surge region to earn extra (increases supply) and some passengers opt to wait to get a ride (reduces demand). This way Uber is able to manage the demand-supply mismatch situation better.</a:t>
            </a:r>
            <a:endParaRPr lang="en-US" sz="1700"/>
          </a:p>
          <a:p>
            <a:pPr>
              <a:lnSpc>
                <a:spcPct val="90000"/>
              </a:lnSpc>
            </a:pPr>
            <a:endParaRPr lang="en-US" sz="1700"/>
          </a:p>
        </p:txBody>
      </p:sp>
    </p:spTree>
    <p:extLst>
      <p:ext uri="{BB962C8B-B14F-4D97-AF65-F5344CB8AC3E}">
        <p14:creationId xmlns:p14="http://schemas.microsoft.com/office/powerpoint/2010/main" val="1978299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C5837-9D68-E089-C9EF-F8A5FFEB78B3}"/>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UBER KEY PARTNERS</a:t>
            </a:r>
          </a:p>
        </p:txBody>
      </p:sp>
      <p:sp>
        <p:nvSpPr>
          <p:cNvPr id="19" name="Rectangle 1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E0C225B-0E16-513D-AD59-17BE177159BA}"/>
              </a:ext>
            </a:extLst>
          </p:cNvPr>
          <p:cNvGraphicFramePr>
            <a:graphicFrameLocks noGrp="1"/>
          </p:cNvGraphicFramePr>
          <p:nvPr>
            <p:ph idx="1"/>
            <p:extLst>
              <p:ext uri="{D42A27DB-BD31-4B8C-83A1-F6EECF244321}">
                <p14:modId xmlns:p14="http://schemas.microsoft.com/office/powerpoint/2010/main" val="280462202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41649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DE70F2C-5A54-C579-BD2A-096F7EC8920D}"/>
              </a:ext>
            </a:extLst>
          </p:cNvPr>
          <p:cNvSpPr>
            <a:spLocks noGrp="1"/>
          </p:cNvSpPr>
          <p:nvPr>
            <p:ph type="title"/>
          </p:nvPr>
        </p:nvSpPr>
        <p:spPr>
          <a:xfrm>
            <a:off x="806195" y="804672"/>
            <a:ext cx="3521359" cy="5248656"/>
          </a:xfrm>
        </p:spPr>
        <p:txBody>
          <a:bodyPr anchor="ctr">
            <a:normAutofit/>
          </a:bodyPr>
          <a:lstStyle/>
          <a:p>
            <a:pPr algn="ctr"/>
            <a:r>
              <a:rPr lang="en-US" dirty="0"/>
              <a:t>UBER KEY ACTIVITIES</a:t>
            </a:r>
            <a:endParaRPr lang="en-US"/>
          </a:p>
        </p:txBody>
      </p:sp>
      <p:sp>
        <p:nvSpPr>
          <p:cNvPr id="3" name="Content Placeholder 2">
            <a:extLst>
              <a:ext uri="{FF2B5EF4-FFF2-40B4-BE49-F238E27FC236}">
                <a16:creationId xmlns:a16="http://schemas.microsoft.com/office/drawing/2014/main" id="{42C844E9-C120-DF08-A807-C44C39DF6906}"/>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dirty="0">
                <a:ea typeface="+mj-lt"/>
                <a:cs typeface="+mj-lt"/>
              </a:rPr>
              <a:t>Marketing</a:t>
            </a:r>
            <a:endParaRPr lang="en-US"/>
          </a:p>
          <a:p>
            <a:pPr>
              <a:buClr>
                <a:srgbClr val="8AD0D6"/>
              </a:buClr>
            </a:pPr>
            <a:r>
              <a:rPr lang="en-US" dirty="0">
                <a:ea typeface="+mj-lt"/>
                <a:cs typeface="+mj-lt"/>
              </a:rPr>
              <a:t>Sales promotions to acquire new customers</a:t>
            </a:r>
            <a:endParaRPr lang="en-US"/>
          </a:p>
          <a:p>
            <a:pPr>
              <a:buClr>
                <a:srgbClr val="8AD0D6"/>
              </a:buClr>
            </a:pPr>
            <a:r>
              <a:rPr lang="en-US" dirty="0">
                <a:ea typeface="+mj-lt"/>
                <a:cs typeface="+mj-lt"/>
              </a:rPr>
              <a:t>Communication with the driver, customers, and partners</a:t>
            </a:r>
            <a:endParaRPr lang="en-US"/>
          </a:p>
          <a:p>
            <a:pPr>
              <a:buClr>
                <a:srgbClr val="8AD0D6"/>
              </a:buClr>
            </a:pPr>
            <a:r>
              <a:rPr lang="en-US" dirty="0">
                <a:ea typeface="+mj-lt"/>
                <a:cs typeface="+mj-lt"/>
              </a:rPr>
              <a:t>Customer support</a:t>
            </a:r>
            <a:endParaRPr lang="en-US"/>
          </a:p>
          <a:p>
            <a:pPr marL="0" indent="0">
              <a:buClr>
                <a:srgbClr val="8AD0D6"/>
              </a:buClr>
              <a:buNone/>
            </a:pPr>
            <a:br>
              <a:rPr lang="en-US" dirty="0"/>
            </a:br>
            <a:endParaRPr lang="en-US"/>
          </a:p>
          <a:p>
            <a:pPr>
              <a:buClr>
                <a:srgbClr val="8AD0D6"/>
              </a:buClr>
            </a:pPr>
            <a:endParaRPr lang="en-US" dirty="0"/>
          </a:p>
        </p:txBody>
      </p:sp>
    </p:spTree>
    <p:extLst>
      <p:ext uri="{BB962C8B-B14F-4D97-AF65-F5344CB8AC3E}">
        <p14:creationId xmlns:p14="http://schemas.microsoft.com/office/powerpoint/2010/main" val="3204292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1614672-7490-2418-3C69-F118D291C79A}"/>
              </a:ext>
            </a:extLst>
          </p:cNvPr>
          <p:cNvSpPr>
            <a:spLocks noGrp="1"/>
          </p:cNvSpPr>
          <p:nvPr>
            <p:ph type="title"/>
          </p:nvPr>
        </p:nvSpPr>
        <p:spPr>
          <a:xfrm>
            <a:off x="806195" y="804672"/>
            <a:ext cx="3521359" cy="5248656"/>
          </a:xfrm>
        </p:spPr>
        <p:txBody>
          <a:bodyPr anchor="ctr">
            <a:normAutofit/>
          </a:bodyPr>
          <a:lstStyle/>
          <a:p>
            <a:pPr algn="ctr"/>
            <a:r>
              <a:rPr lang="en-US" dirty="0"/>
              <a:t>UBER KEY RESOURCES</a:t>
            </a:r>
            <a:endParaRPr lang="en-US"/>
          </a:p>
        </p:txBody>
      </p:sp>
      <p:sp>
        <p:nvSpPr>
          <p:cNvPr id="3" name="Content Placeholder 2">
            <a:extLst>
              <a:ext uri="{FF2B5EF4-FFF2-40B4-BE49-F238E27FC236}">
                <a16:creationId xmlns:a16="http://schemas.microsoft.com/office/drawing/2014/main" id="{BA14A63C-F8FC-E2DF-527C-BB483E7C04E1}"/>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dirty="0"/>
              <a:t>Platform (app)</a:t>
            </a:r>
          </a:p>
          <a:p>
            <a:pPr>
              <a:buClr>
                <a:srgbClr val="8AD0D6"/>
              </a:buClr>
            </a:pPr>
            <a:r>
              <a:rPr lang="en-US" dirty="0"/>
              <a:t>Network (Drivers &amp; Riders)</a:t>
            </a:r>
          </a:p>
          <a:p>
            <a:pPr>
              <a:buClr>
                <a:srgbClr val="8AD0D6"/>
              </a:buClr>
            </a:pPr>
            <a:r>
              <a:rPr lang="en-US" dirty="0"/>
              <a:t>Brand Image</a:t>
            </a:r>
          </a:p>
        </p:txBody>
      </p:sp>
    </p:spTree>
    <p:extLst>
      <p:ext uri="{BB962C8B-B14F-4D97-AF65-F5344CB8AC3E}">
        <p14:creationId xmlns:p14="http://schemas.microsoft.com/office/powerpoint/2010/main" val="503919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1"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 picture containing graphical user interface&#10;&#10;Description automatically generated">
            <a:extLst>
              <a:ext uri="{FF2B5EF4-FFF2-40B4-BE49-F238E27FC236}">
                <a16:creationId xmlns:a16="http://schemas.microsoft.com/office/drawing/2014/main" id="{B9A0A1F2-E45F-A6DE-F071-462174D3FA47}"/>
              </a:ext>
            </a:extLst>
          </p:cNvPr>
          <p:cNvPicPr>
            <a:picLocks noGrp="1" noChangeAspect="1"/>
          </p:cNvPicPr>
          <p:nvPr>
            <p:ph idx="1"/>
          </p:nvPr>
        </p:nvPicPr>
        <p:blipFill rotWithShape="1">
          <a:blip r:embed="rId7"/>
          <a:srcRect t="5880" r="-1"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3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38" name="Freeform: Shape 22">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15D05-C79C-CF70-22C8-39E2BDFF7328}"/>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RISK MANAGEMENT</a:t>
            </a:r>
          </a:p>
        </p:txBody>
      </p:sp>
    </p:spTree>
    <p:extLst>
      <p:ext uri="{BB962C8B-B14F-4D97-AF65-F5344CB8AC3E}">
        <p14:creationId xmlns:p14="http://schemas.microsoft.com/office/powerpoint/2010/main" val="1977902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E8B1BC2-7AD6-CBA2-BE7B-9B6A25939BD5}"/>
              </a:ext>
            </a:extLst>
          </p:cNvPr>
          <p:cNvSpPr>
            <a:spLocks noGrp="1"/>
          </p:cNvSpPr>
          <p:nvPr>
            <p:ph type="title"/>
          </p:nvPr>
        </p:nvSpPr>
        <p:spPr>
          <a:xfrm>
            <a:off x="806195" y="804672"/>
            <a:ext cx="3521359" cy="5248656"/>
          </a:xfrm>
        </p:spPr>
        <p:txBody>
          <a:bodyPr anchor="ctr">
            <a:normAutofit/>
          </a:bodyPr>
          <a:lstStyle/>
          <a:p>
            <a:pPr algn="ctr"/>
            <a:r>
              <a:rPr lang="en-US" sz="3600"/>
              <a:t>RISK MANAGEMENT</a:t>
            </a:r>
          </a:p>
        </p:txBody>
      </p:sp>
      <p:sp>
        <p:nvSpPr>
          <p:cNvPr id="3" name="Content Placeholder 2">
            <a:extLst>
              <a:ext uri="{FF2B5EF4-FFF2-40B4-BE49-F238E27FC236}">
                <a16:creationId xmlns:a16="http://schemas.microsoft.com/office/drawing/2014/main" id="{A028007B-EB8C-834D-EB52-3238EFD42DFC}"/>
              </a:ext>
            </a:extLst>
          </p:cNvPr>
          <p:cNvSpPr>
            <a:spLocks noGrp="1"/>
          </p:cNvSpPr>
          <p:nvPr>
            <p:ph idx="1"/>
          </p:nvPr>
        </p:nvSpPr>
        <p:spPr>
          <a:xfrm>
            <a:off x="4975861" y="804671"/>
            <a:ext cx="6399930" cy="5248657"/>
          </a:xfrm>
        </p:spPr>
        <p:txBody>
          <a:bodyPr vert="horz" lIns="91440" tIns="45720" rIns="91440" bIns="45720" rtlCol="0" anchor="ctr">
            <a:normAutofit/>
          </a:bodyPr>
          <a:lstStyle/>
          <a:p>
            <a:pPr>
              <a:lnSpc>
                <a:spcPct val="90000"/>
              </a:lnSpc>
            </a:pPr>
            <a:r>
              <a:rPr lang="en-US" b="1" dirty="0">
                <a:ea typeface="+mj-lt"/>
                <a:cs typeface="+mj-lt"/>
              </a:rPr>
              <a:t>Understand.</a:t>
            </a:r>
            <a:r>
              <a:rPr lang="en-US" dirty="0">
                <a:ea typeface="+mj-lt"/>
                <a:cs typeface="+mj-lt"/>
              </a:rPr>
              <a:t> Ensure your ability to offer foresight based upon an exceptional understanding of the business—it’s objectives, priorities, challenges, and market.</a:t>
            </a:r>
            <a:endParaRPr lang="en-US"/>
          </a:p>
          <a:p>
            <a:pPr>
              <a:lnSpc>
                <a:spcPct val="90000"/>
              </a:lnSpc>
            </a:pPr>
            <a:r>
              <a:rPr lang="en-US" b="1" dirty="0">
                <a:ea typeface="+mj-lt"/>
                <a:cs typeface="+mj-lt"/>
              </a:rPr>
              <a:t>Gather.</a:t>
            </a:r>
            <a:r>
              <a:rPr lang="en-US" dirty="0">
                <a:ea typeface="+mj-lt"/>
                <a:cs typeface="+mj-lt"/>
              </a:rPr>
              <a:t> Collect and understand the internal and external information needed to get a clear picture of your business’s priorities and objectives.</a:t>
            </a:r>
            <a:endParaRPr lang="en-US"/>
          </a:p>
          <a:p>
            <a:pPr>
              <a:lnSpc>
                <a:spcPct val="90000"/>
              </a:lnSpc>
            </a:pPr>
            <a:r>
              <a:rPr lang="en-US" b="1" dirty="0">
                <a:ea typeface="+mj-lt"/>
                <a:cs typeface="+mj-lt"/>
              </a:rPr>
              <a:t>Synthesize.</a:t>
            </a:r>
            <a:r>
              <a:rPr lang="en-US" dirty="0">
                <a:ea typeface="+mj-lt"/>
                <a:cs typeface="+mj-lt"/>
              </a:rPr>
              <a:t> Use all the information gathered to profile an area of risk, and identify the key risk indicators (KRIs) for assessing that risk.</a:t>
            </a:r>
            <a:endParaRPr lang="en-US"/>
          </a:p>
          <a:p>
            <a:pPr>
              <a:lnSpc>
                <a:spcPct val="90000"/>
              </a:lnSpc>
            </a:pPr>
            <a:r>
              <a:rPr lang="en-US" b="1" dirty="0">
                <a:ea typeface="+mj-lt"/>
                <a:cs typeface="+mj-lt"/>
              </a:rPr>
              <a:t>Socialize.</a:t>
            </a:r>
            <a:r>
              <a:rPr lang="en-US" dirty="0">
                <a:ea typeface="+mj-lt"/>
                <a:cs typeface="+mj-lt"/>
              </a:rPr>
              <a:t> Hold regular conversations with stakeholders to ensure alignment.</a:t>
            </a:r>
            <a:endParaRPr lang="en-US"/>
          </a:p>
          <a:p>
            <a:pPr>
              <a:lnSpc>
                <a:spcPct val="90000"/>
              </a:lnSpc>
            </a:pPr>
            <a:r>
              <a:rPr lang="en-US" b="1" dirty="0">
                <a:ea typeface="+mj-lt"/>
                <a:cs typeface="+mj-lt"/>
              </a:rPr>
              <a:t>Evaluate.</a:t>
            </a:r>
            <a:r>
              <a:rPr lang="en-US" dirty="0">
                <a:ea typeface="+mj-lt"/>
                <a:cs typeface="+mj-lt"/>
              </a:rPr>
              <a:t> Seek feedback throughout the process to ensure you’re baselining the right risks and data points.</a:t>
            </a:r>
            <a:endParaRPr lang="en-US"/>
          </a:p>
          <a:p>
            <a:pPr>
              <a:lnSpc>
                <a:spcPct val="90000"/>
              </a:lnSpc>
              <a:buClr>
                <a:srgbClr val="8AD0D6"/>
              </a:buClr>
            </a:pPr>
            <a:endParaRPr lang="en-US"/>
          </a:p>
        </p:txBody>
      </p:sp>
    </p:spTree>
    <p:extLst>
      <p:ext uri="{BB962C8B-B14F-4D97-AF65-F5344CB8AC3E}">
        <p14:creationId xmlns:p14="http://schemas.microsoft.com/office/powerpoint/2010/main" val="4031850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Graphical user interface&#10;&#10;Description automatically generated">
            <a:extLst>
              <a:ext uri="{FF2B5EF4-FFF2-40B4-BE49-F238E27FC236}">
                <a16:creationId xmlns:a16="http://schemas.microsoft.com/office/drawing/2014/main" id="{A86E0D19-5DAF-1683-9DDE-254E92AC936D}"/>
              </a:ext>
            </a:extLst>
          </p:cNvPr>
          <p:cNvPicPr>
            <a:picLocks noGrp="1" noChangeAspect="1"/>
          </p:cNvPicPr>
          <p:nvPr>
            <p:ph idx="1"/>
          </p:nvPr>
        </p:nvPicPr>
        <p:blipFill>
          <a:blip r:embed="rId7"/>
          <a:stretch>
            <a:fillRect/>
          </a:stretch>
        </p:blipFill>
        <p:spPr>
          <a:xfrm>
            <a:off x="643467" y="786703"/>
            <a:ext cx="10905066" cy="5307005"/>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610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4"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6"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8"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58D41F42-6792-1754-AE6A-80B9C59864BE}"/>
              </a:ext>
            </a:extLst>
          </p:cNvPr>
          <p:cNvPicPr>
            <a:picLocks noGrp="1" noChangeAspect="1"/>
          </p:cNvPicPr>
          <p:nvPr>
            <p:ph idx="1"/>
          </p:nvPr>
        </p:nvPicPr>
        <p:blipFill>
          <a:blip r:embed="rId7"/>
          <a:stretch>
            <a:fillRect/>
          </a:stretch>
        </p:blipFill>
        <p:spPr>
          <a:xfrm>
            <a:off x="643467" y="739464"/>
            <a:ext cx="9478540" cy="5379071"/>
          </a:xfrm>
          <a:prstGeom prst="rect">
            <a:avLst/>
          </a:prstGeom>
        </p:spPr>
      </p:pic>
      <p:sp>
        <p:nvSpPr>
          <p:cNvPr id="23" name="Rectangle 22">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97203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AFB17-E646-74D6-7954-04024F2B2909}"/>
              </a:ext>
            </a:extLst>
          </p:cNvPr>
          <p:cNvSpPr>
            <a:spLocks noGrp="1"/>
          </p:cNvSpPr>
          <p:nvPr>
            <p:ph idx="4294967295"/>
          </p:nvPr>
        </p:nvSpPr>
        <p:spPr>
          <a:xfrm>
            <a:off x="112059" y="1761285"/>
            <a:ext cx="8947150" cy="4195762"/>
          </a:xfrm>
        </p:spPr>
        <p:txBody>
          <a:bodyPr vert="horz" lIns="91440" tIns="45720" rIns="91440" bIns="45720" rtlCol="0" anchor="t">
            <a:normAutofit/>
          </a:bodyPr>
          <a:lstStyle/>
          <a:p>
            <a:pPr marL="0" indent="0" algn="ctr">
              <a:buNone/>
            </a:pPr>
            <a:r>
              <a:rPr lang="en-US" sz="6000" b="1" dirty="0"/>
              <a:t>                   </a:t>
            </a:r>
            <a:endParaRPr lang="en-US"/>
          </a:p>
          <a:p>
            <a:pPr marL="0" indent="0" algn="ctr">
              <a:buNone/>
            </a:pPr>
            <a:r>
              <a:rPr lang="en-US" sz="6000" b="1" dirty="0"/>
              <a:t>                    THANK YOU</a:t>
            </a:r>
            <a:endParaRPr lang="en-US" dirty="0"/>
          </a:p>
        </p:txBody>
      </p:sp>
    </p:spTree>
    <p:extLst>
      <p:ext uri="{BB962C8B-B14F-4D97-AF65-F5344CB8AC3E}">
        <p14:creationId xmlns:p14="http://schemas.microsoft.com/office/powerpoint/2010/main" val="93477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3031615-4E70-4AA1-B27C-F56E2537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A7183BF-7CB9-9D17-A45C-2ACC6A26C323}"/>
              </a:ext>
            </a:extLst>
          </p:cNvPr>
          <p:cNvPicPr>
            <a:picLocks noGrp="1" noChangeAspect="1"/>
          </p:cNvPicPr>
          <p:nvPr>
            <p:ph idx="1"/>
          </p:nvPr>
        </p:nvPicPr>
        <p:blipFill rotWithShape="1">
          <a:blip r:embed="rId7"/>
          <a:srcRect r="1639" b="1"/>
          <a:stretch/>
        </p:blipFill>
        <p:spPr>
          <a:xfrm>
            <a:off x="643467" y="643467"/>
            <a:ext cx="10905066" cy="5571066"/>
          </a:xfrm>
          <a:prstGeom prst="rect">
            <a:avLst/>
          </a:prstGeom>
        </p:spPr>
      </p:pic>
      <p:sp>
        <p:nvSpPr>
          <p:cNvPr id="23" name="Rectangle 22">
            <a:extLst>
              <a:ext uri="{FF2B5EF4-FFF2-40B4-BE49-F238E27FC236}">
                <a16:creationId xmlns:a16="http://schemas.microsoft.com/office/drawing/2014/main" id="{32386D96-DF72-4275-B766-E00CBBFB0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2970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1D232C4-7C44-4F98-0EE5-E7DFF29C9E3E}"/>
              </a:ext>
            </a:extLst>
          </p:cNvPr>
          <p:cNvSpPr>
            <a:spLocks noGrp="1"/>
          </p:cNvSpPr>
          <p:nvPr>
            <p:ph type="title"/>
          </p:nvPr>
        </p:nvSpPr>
        <p:spPr>
          <a:xfrm>
            <a:off x="648930" y="629267"/>
            <a:ext cx="9252154" cy="1016654"/>
          </a:xfrm>
        </p:spPr>
        <p:txBody>
          <a:bodyPr>
            <a:normAutofit/>
          </a:bodyPr>
          <a:lstStyle/>
          <a:p>
            <a:r>
              <a:rPr lang="en-US">
                <a:solidFill>
                  <a:srgbClr val="EBEBEB"/>
                </a:solidFill>
              </a:rPr>
              <a:t>FEASIBILITY ANALYSIS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9BF2F247-B459-0657-415F-5A7619AC4FC4}"/>
              </a:ext>
            </a:extLst>
          </p:cNvPr>
          <p:cNvGraphicFramePr>
            <a:graphicFrameLocks noGrp="1"/>
          </p:cNvGraphicFramePr>
          <p:nvPr>
            <p:ph idx="1"/>
            <p:extLst>
              <p:ext uri="{D42A27DB-BD31-4B8C-83A1-F6EECF244321}">
                <p14:modId xmlns:p14="http://schemas.microsoft.com/office/powerpoint/2010/main" val="426051955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4551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38D37AE-EEC9-913C-77B2-F0D3C98CAE30}"/>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Technical Feasibility</a:t>
            </a:r>
          </a:p>
        </p:txBody>
      </p:sp>
      <p:sp>
        <p:nvSpPr>
          <p:cNvPr id="27" name="Rectangle 2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Shape 2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7" name="Content Placeholder 2">
            <a:extLst>
              <a:ext uri="{FF2B5EF4-FFF2-40B4-BE49-F238E27FC236}">
                <a16:creationId xmlns:a16="http://schemas.microsoft.com/office/drawing/2014/main" id="{196B3448-7AF9-3DFC-EFBC-B614708C35A8}"/>
              </a:ext>
            </a:extLst>
          </p:cNvPr>
          <p:cNvGraphicFramePr>
            <a:graphicFrameLocks noGrp="1"/>
          </p:cNvGraphicFramePr>
          <p:nvPr>
            <p:ph idx="1"/>
            <p:extLst>
              <p:ext uri="{D42A27DB-BD31-4B8C-83A1-F6EECF244321}">
                <p14:modId xmlns:p14="http://schemas.microsoft.com/office/powerpoint/2010/main" val="267152757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484623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7A57B4F-3412-00A9-993C-E25E41658655}"/>
              </a:ext>
            </a:extLst>
          </p:cNvPr>
          <p:cNvSpPr>
            <a:spLocks noGrp="1"/>
          </p:cNvSpPr>
          <p:nvPr>
            <p:ph type="title"/>
          </p:nvPr>
        </p:nvSpPr>
        <p:spPr>
          <a:xfrm>
            <a:off x="648930" y="629267"/>
            <a:ext cx="9252154" cy="1016654"/>
          </a:xfrm>
        </p:spPr>
        <p:txBody>
          <a:bodyPr>
            <a:normAutofit/>
          </a:bodyPr>
          <a:lstStyle/>
          <a:p>
            <a:r>
              <a:rPr lang="en-US">
                <a:solidFill>
                  <a:srgbClr val="EBEBEB"/>
                </a:solidFill>
              </a:rPr>
              <a:t>Economic Feasibility</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A6319666-BE58-E62F-6F0A-856B62454579}"/>
              </a:ext>
            </a:extLst>
          </p:cNvPr>
          <p:cNvGraphicFramePr>
            <a:graphicFrameLocks noGrp="1"/>
          </p:cNvGraphicFramePr>
          <p:nvPr>
            <p:ph idx="1"/>
            <p:extLst>
              <p:ext uri="{D42A27DB-BD31-4B8C-83A1-F6EECF244321}">
                <p14:modId xmlns:p14="http://schemas.microsoft.com/office/powerpoint/2010/main" val="211354999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4302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ED39216-B59A-3DF7-8552-3C9047DA961A}"/>
              </a:ext>
            </a:extLst>
          </p:cNvPr>
          <p:cNvSpPr>
            <a:spLocks noGrp="1"/>
          </p:cNvSpPr>
          <p:nvPr>
            <p:ph type="title"/>
          </p:nvPr>
        </p:nvSpPr>
        <p:spPr>
          <a:xfrm>
            <a:off x="648930" y="629267"/>
            <a:ext cx="9252154" cy="1016654"/>
          </a:xfrm>
        </p:spPr>
        <p:txBody>
          <a:bodyPr>
            <a:normAutofit/>
          </a:bodyPr>
          <a:lstStyle/>
          <a:p>
            <a:r>
              <a:rPr lang="en-US">
                <a:solidFill>
                  <a:srgbClr val="EBEBEB"/>
                </a:solidFill>
              </a:rPr>
              <a:t>Organizational Feasibility</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1CB2E17C-66E1-55DB-B33B-2A2A26BAD3EF}"/>
              </a:ext>
            </a:extLst>
          </p:cNvPr>
          <p:cNvGraphicFramePr>
            <a:graphicFrameLocks noGrp="1"/>
          </p:cNvGraphicFramePr>
          <p:nvPr>
            <p:ph idx="1"/>
            <p:extLst>
              <p:ext uri="{D42A27DB-BD31-4B8C-83A1-F6EECF244321}">
                <p14:modId xmlns:p14="http://schemas.microsoft.com/office/powerpoint/2010/main" val="85773472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1726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3633-C3BF-5323-5682-4909581D5D9C}"/>
              </a:ext>
            </a:extLst>
          </p:cNvPr>
          <p:cNvSpPr>
            <a:spLocks noGrp="1"/>
          </p:cNvSpPr>
          <p:nvPr>
            <p:ph type="title"/>
          </p:nvPr>
        </p:nvSpPr>
        <p:spPr>
          <a:xfrm>
            <a:off x="646111" y="452718"/>
            <a:ext cx="9404723" cy="1400530"/>
          </a:xfrm>
        </p:spPr>
        <p:txBody>
          <a:bodyPr>
            <a:normAutofit/>
          </a:bodyPr>
          <a:lstStyle/>
          <a:p>
            <a:r>
              <a:rPr lang="en-US" dirty="0"/>
              <a:t>INCLUSIONS &amp; EXCLUSIONS</a:t>
            </a:r>
          </a:p>
        </p:txBody>
      </p:sp>
      <p:graphicFrame>
        <p:nvGraphicFramePr>
          <p:cNvPr id="5" name="Content Placeholder 2">
            <a:extLst>
              <a:ext uri="{FF2B5EF4-FFF2-40B4-BE49-F238E27FC236}">
                <a16:creationId xmlns:a16="http://schemas.microsoft.com/office/drawing/2014/main" id="{754DAC9A-95C1-6828-EC01-F8B0734C83CF}"/>
              </a:ext>
            </a:extLst>
          </p:cNvPr>
          <p:cNvGraphicFramePr>
            <a:graphicFrameLocks noGrp="1"/>
          </p:cNvGraphicFramePr>
          <p:nvPr>
            <p:ph idx="1"/>
            <p:extLst>
              <p:ext uri="{D42A27DB-BD31-4B8C-83A1-F6EECF244321}">
                <p14:modId xmlns:p14="http://schemas.microsoft.com/office/powerpoint/2010/main" val="865841491"/>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0937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vt:lpstr>
      <vt:lpstr>UBER</vt:lpstr>
      <vt:lpstr>INTRODUCTION</vt:lpstr>
      <vt:lpstr>PowerPoint Presentation</vt:lpstr>
      <vt:lpstr>PowerPoint Presentation</vt:lpstr>
      <vt:lpstr>FEASIBILITY ANALYSIS</vt:lpstr>
      <vt:lpstr>Technical Feasibility</vt:lpstr>
      <vt:lpstr>Economic Feasibility</vt:lpstr>
      <vt:lpstr>Organizational Feasibility</vt:lpstr>
      <vt:lpstr>INCLUSIONS &amp; EXCLUSIONS</vt:lpstr>
      <vt:lpstr>PROJECT CHARTER &amp; METHODOLOGY, PHASES</vt:lpstr>
      <vt:lpstr>PROJECT CHARTER</vt:lpstr>
      <vt:lpstr>METHODOLOGY</vt:lpstr>
      <vt:lpstr>PowerPoint Presentation</vt:lpstr>
      <vt:lpstr>PURPOSE PHASES</vt:lpstr>
      <vt:lpstr>UBER'S SWOT ANALYSIS</vt:lpstr>
      <vt:lpstr>STRENGTHS</vt:lpstr>
      <vt:lpstr>WEAKNESSES</vt:lpstr>
      <vt:lpstr>OPPORTUNITIES</vt:lpstr>
      <vt:lpstr>THREATS</vt:lpstr>
      <vt:lpstr>VALUE PROPOSITION </vt:lpstr>
      <vt:lpstr>VALUE PROPOSITION FOR PASSENGERS</vt:lpstr>
      <vt:lpstr>VALUE PROPOSITONS FOR DRIVERS</vt:lpstr>
      <vt:lpstr>COST STRUCTURE</vt:lpstr>
      <vt:lpstr>UBER KEY PARTNERS</vt:lpstr>
      <vt:lpstr>UBER KEY ACTIVITIES</vt:lpstr>
      <vt:lpstr>UBER KEY RESOURCES</vt:lpstr>
      <vt:lpstr>RISK MANAGEMENT</vt:lpstr>
      <vt:lpstr>RISK MANAGEMENT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637</cp:revision>
  <dcterms:created xsi:type="dcterms:W3CDTF">2022-12-03T17:13:04Z</dcterms:created>
  <dcterms:modified xsi:type="dcterms:W3CDTF">2022-12-21T23:29:16Z</dcterms:modified>
</cp:coreProperties>
</file>