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Advent Pro SemiBold"/>
      <p:regular r:id="rId20"/>
      <p:bold r:id="rId21"/>
      <p:italic r:id="rId22"/>
      <p:boldItalic r:id="rId23"/>
    </p:embeddedFont>
    <p:embeddedFont>
      <p:font typeface="Roboto"/>
      <p:regular r:id="rId24"/>
      <p:bold r:id="rId25"/>
      <p:italic r:id="rId26"/>
      <p:boldItalic r:id="rId27"/>
    </p:embeddedFont>
    <p:embeddedFont>
      <p:font typeface="Fira Sans Extra Condensed Medium"/>
      <p:regular r:id="rId28"/>
      <p:bold r:id="rId29"/>
      <p:italic r:id="rId30"/>
      <p:boldItalic r:id="rId31"/>
    </p:embeddedFont>
    <p:embeddedFont>
      <p:font typeface="Fira Sans Condensed Medium"/>
      <p:regular r:id="rId32"/>
      <p:bold r:id="rId33"/>
      <p:italic r:id="rId34"/>
      <p:boldItalic r:id="rId35"/>
    </p:embeddedFont>
    <p:embeddedFont>
      <p:font typeface="Maven Pro"/>
      <p:regular r:id="rId36"/>
      <p:bold r:id="rId37"/>
    </p:embeddedFont>
    <p:embeddedFont>
      <p:font typeface="Share Tech"/>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hhcgtPxzhQs9h2pXaqDiVCiv9N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dventProSemiBold-regular.fntdata"/><Relationship Id="rId22" Type="http://schemas.openxmlformats.org/officeDocument/2006/relationships/font" Target="fonts/AdventProSemiBold-italic.fntdata"/><Relationship Id="rId21" Type="http://schemas.openxmlformats.org/officeDocument/2006/relationships/font" Target="fonts/AdventProSemiBold-bold.fntdata"/><Relationship Id="rId24" Type="http://schemas.openxmlformats.org/officeDocument/2006/relationships/font" Target="fonts/Roboto-regular.fntdata"/><Relationship Id="rId23" Type="http://schemas.openxmlformats.org/officeDocument/2006/relationships/font" Target="fonts/AdventProSemiBol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FiraSansExtraCondensedMedium-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ExtraCondensedMedium-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ExtraCondensedMedium-boldItalic.fntdata"/><Relationship Id="rId30" Type="http://schemas.openxmlformats.org/officeDocument/2006/relationships/font" Target="fonts/FiraSansExtraCondensedMedium-italic.fntdata"/><Relationship Id="rId11" Type="http://schemas.openxmlformats.org/officeDocument/2006/relationships/slide" Target="slides/slide7.xml"/><Relationship Id="rId33" Type="http://schemas.openxmlformats.org/officeDocument/2006/relationships/font" Target="fonts/FiraSansCondensedMedium-bold.fntdata"/><Relationship Id="rId10" Type="http://schemas.openxmlformats.org/officeDocument/2006/relationships/slide" Target="slides/slide6.xml"/><Relationship Id="rId32" Type="http://schemas.openxmlformats.org/officeDocument/2006/relationships/font" Target="fonts/FiraSansCondensedMedium-regular.fntdata"/><Relationship Id="rId13" Type="http://schemas.openxmlformats.org/officeDocument/2006/relationships/slide" Target="slides/slide9.xml"/><Relationship Id="rId35" Type="http://schemas.openxmlformats.org/officeDocument/2006/relationships/font" Target="fonts/FiraSansCondensedMedium-boldItalic.fntdata"/><Relationship Id="rId12" Type="http://schemas.openxmlformats.org/officeDocument/2006/relationships/slide" Target="slides/slide8.xml"/><Relationship Id="rId34" Type="http://schemas.openxmlformats.org/officeDocument/2006/relationships/font" Target="fonts/FiraSansCondensedMedium-italic.fntdata"/><Relationship Id="rId15" Type="http://schemas.openxmlformats.org/officeDocument/2006/relationships/slide" Target="slides/slide11.xml"/><Relationship Id="rId37" Type="http://schemas.openxmlformats.org/officeDocument/2006/relationships/font" Target="fonts/MavenPro-bold.fntdata"/><Relationship Id="rId14" Type="http://schemas.openxmlformats.org/officeDocument/2006/relationships/slide" Target="slides/slide10.xml"/><Relationship Id="rId36" Type="http://schemas.openxmlformats.org/officeDocument/2006/relationships/font" Target="fonts/MavenPro-regular.fntdata"/><Relationship Id="rId17" Type="http://schemas.openxmlformats.org/officeDocument/2006/relationships/slide" Target="slides/slide13.xml"/><Relationship Id="rId39" Type="http://customschemas.google.com/relationships/presentationmetadata" Target="metadata"/><Relationship Id="rId16" Type="http://schemas.openxmlformats.org/officeDocument/2006/relationships/slide" Target="slides/slide12.xml"/><Relationship Id="rId38" Type="http://schemas.openxmlformats.org/officeDocument/2006/relationships/font" Target="fonts/ShareTech-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2182993299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2182993299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1486d2011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1486d2011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1486d2011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8" name="Google Shape;668;g21486d2011d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2182993299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9" name="Google Shape;679;g21829932998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21486d2011d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5" name="Google Shape;685;g21486d2011d_6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22ccd46ad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1" name="Google Shape;691;g22ccd46ad8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1486d2011d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1486d2011d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2cd4a08db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2cd4a08db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1486d2011d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2" name="Google Shape;562;g21486d2011d_1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1486d2011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2" name="Google Shape;602;g21486d2011d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2cd4a08db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22cd4a08db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2cd4a08db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22cd4a08db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43"/>
          <p:cNvSpPr txBox="1"/>
          <p:nvPr>
            <p:ph type="ctrTitle"/>
          </p:nvPr>
        </p:nvSpPr>
        <p:spPr>
          <a:xfrm>
            <a:off x="1561650" y="751888"/>
            <a:ext cx="60207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43"/>
          <p:cNvSpPr txBox="1"/>
          <p:nvPr>
            <p:ph idx="1" type="subTitle"/>
          </p:nvPr>
        </p:nvSpPr>
        <p:spPr>
          <a:xfrm>
            <a:off x="2924250" y="2804488"/>
            <a:ext cx="3295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43"/>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3"/>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3"/>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3"/>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3"/>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p43"/>
          <p:cNvGrpSpPr/>
          <p:nvPr/>
        </p:nvGrpSpPr>
        <p:grpSpPr>
          <a:xfrm>
            <a:off x="8263682" y="-434366"/>
            <a:ext cx="188886" cy="1181532"/>
            <a:chOff x="2877432" y="975334"/>
            <a:chExt cx="188886" cy="1181532"/>
          </a:xfrm>
        </p:grpSpPr>
        <p:sp>
          <p:nvSpPr>
            <p:cNvPr id="18" name="Google Shape;18;p4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4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 name="Google Shape;22;p43"/>
          <p:cNvGrpSpPr/>
          <p:nvPr/>
        </p:nvGrpSpPr>
        <p:grpSpPr>
          <a:xfrm>
            <a:off x="3090746" y="-533657"/>
            <a:ext cx="98059" cy="1147595"/>
            <a:chOff x="3347921" y="16006"/>
            <a:chExt cx="98059" cy="1147595"/>
          </a:xfrm>
        </p:grpSpPr>
        <p:sp>
          <p:nvSpPr>
            <p:cNvPr id="23" name="Google Shape;23;p43"/>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3"/>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 name="Google Shape;25;p43"/>
          <p:cNvGrpSpPr/>
          <p:nvPr/>
        </p:nvGrpSpPr>
        <p:grpSpPr>
          <a:xfrm>
            <a:off x="4892771" y="-340112"/>
            <a:ext cx="121172" cy="760495"/>
            <a:chOff x="5245196" y="3136513"/>
            <a:chExt cx="121172" cy="760495"/>
          </a:xfrm>
        </p:grpSpPr>
        <p:sp>
          <p:nvSpPr>
            <p:cNvPr id="26" name="Google Shape;26;p4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43"/>
          <p:cNvGrpSpPr/>
          <p:nvPr/>
        </p:nvGrpSpPr>
        <p:grpSpPr>
          <a:xfrm>
            <a:off x="250617" y="2402301"/>
            <a:ext cx="188650" cy="2468355"/>
            <a:chOff x="250617" y="2402301"/>
            <a:chExt cx="188650" cy="2468355"/>
          </a:xfrm>
        </p:grpSpPr>
        <p:sp>
          <p:nvSpPr>
            <p:cNvPr id="29" name="Google Shape;29;p43"/>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3"/>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3"/>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3"/>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 name="Google Shape;33;p4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3"/>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43"/>
          <p:cNvGrpSpPr/>
          <p:nvPr/>
        </p:nvGrpSpPr>
        <p:grpSpPr>
          <a:xfrm>
            <a:off x="2038689" y="173907"/>
            <a:ext cx="57599" cy="831799"/>
            <a:chOff x="2038689" y="173907"/>
            <a:chExt cx="57599" cy="831799"/>
          </a:xfrm>
        </p:grpSpPr>
        <p:sp>
          <p:nvSpPr>
            <p:cNvPr id="36" name="Google Shape;36;p43"/>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3"/>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4" name="Shape 164"/>
        <p:cNvGrpSpPr/>
        <p:nvPr/>
      </p:nvGrpSpPr>
      <p:grpSpPr>
        <a:xfrm>
          <a:off x="0" y="0"/>
          <a:ext cx="0" cy="0"/>
          <a:chOff x="0" y="0"/>
          <a:chExt cx="0" cy="0"/>
        </a:xfrm>
      </p:grpSpPr>
      <p:sp>
        <p:nvSpPr>
          <p:cNvPr id="165" name="Google Shape;165;p52"/>
          <p:cNvSpPr txBox="1"/>
          <p:nvPr>
            <p:ph type="title"/>
          </p:nvPr>
        </p:nvSpPr>
        <p:spPr>
          <a:xfrm>
            <a:off x="2037000" y="1496400"/>
            <a:ext cx="5070000" cy="215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66" name="Google Shape;166;p5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5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2"/>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2" name="Google Shape;172;p52"/>
          <p:cNvGrpSpPr/>
          <p:nvPr/>
        </p:nvGrpSpPr>
        <p:grpSpPr>
          <a:xfrm>
            <a:off x="8263682" y="-434366"/>
            <a:ext cx="188886" cy="1181532"/>
            <a:chOff x="2877432" y="975334"/>
            <a:chExt cx="188886" cy="1181532"/>
          </a:xfrm>
        </p:grpSpPr>
        <p:sp>
          <p:nvSpPr>
            <p:cNvPr id="173" name="Google Shape;173;p5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5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 name="Google Shape;176;p5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2"/>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2"/>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9" name="Google Shape;179;p52"/>
          <p:cNvGrpSpPr/>
          <p:nvPr/>
        </p:nvGrpSpPr>
        <p:grpSpPr>
          <a:xfrm>
            <a:off x="3090746" y="-533657"/>
            <a:ext cx="98059" cy="1147595"/>
            <a:chOff x="3347921" y="16006"/>
            <a:chExt cx="98059" cy="1147595"/>
          </a:xfrm>
        </p:grpSpPr>
        <p:sp>
          <p:nvSpPr>
            <p:cNvPr id="180" name="Google Shape;180;p5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2" name="Google Shape;182;p52"/>
          <p:cNvGrpSpPr/>
          <p:nvPr/>
        </p:nvGrpSpPr>
        <p:grpSpPr>
          <a:xfrm>
            <a:off x="4892771" y="-340112"/>
            <a:ext cx="121172" cy="760495"/>
            <a:chOff x="5245196" y="3136513"/>
            <a:chExt cx="121172" cy="760495"/>
          </a:xfrm>
        </p:grpSpPr>
        <p:sp>
          <p:nvSpPr>
            <p:cNvPr id="183" name="Google Shape;183;p5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 name="Google Shape;185;p52"/>
          <p:cNvGrpSpPr/>
          <p:nvPr/>
        </p:nvGrpSpPr>
        <p:grpSpPr>
          <a:xfrm>
            <a:off x="6967836" y="85439"/>
            <a:ext cx="133252" cy="1952377"/>
            <a:chOff x="6780548" y="337714"/>
            <a:chExt cx="133252" cy="1952377"/>
          </a:xfrm>
        </p:grpSpPr>
        <p:sp>
          <p:nvSpPr>
            <p:cNvPr id="186" name="Google Shape;186;p52"/>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2"/>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 name="Google Shape;188;p52"/>
          <p:cNvGrpSpPr/>
          <p:nvPr/>
        </p:nvGrpSpPr>
        <p:grpSpPr>
          <a:xfrm>
            <a:off x="250617" y="2402301"/>
            <a:ext cx="188650" cy="2468355"/>
            <a:chOff x="250617" y="2402301"/>
            <a:chExt cx="188650" cy="2468355"/>
          </a:xfrm>
        </p:grpSpPr>
        <p:sp>
          <p:nvSpPr>
            <p:cNvPr id="189" name="Google Shape;189;p5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 name="Google Shape;193;p52"/>
          <p:cNvGrpSpPr/>
          <p:nvPr/>
        </p:nvGrpSpPr>
        <p:grpSpPr>
          <a:xfrm>
            <a:off x="982417" y="1695096"/>
            <a:ext cx="199237" cy="2828935"/>
            <a:chOff x="1608717" y="1280046"/>
            <a:chExt cx="199237" cy="2828935"/>
          </a:xfrm>
        </p:grpSpPr>
        <p:sp>
          <p:nvSpPr>
            <p:cNvPr id="194" name="Google Shape;194;p52"/>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2"/>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2"/>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7" name="Google Shape;197;p5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8" name="Google Shape;198;p52"/>
          <p:cNvGrpSpPr/>
          <p:nvPr/>
        </p:nvGrpSpPr>
        <p:grpSpPr>
          <a:xfrm>
            <a:off x="2038689" y="173907"/>
            <a:ext cx="57599" cy="831799"/>
            <a:chOff x="2038689" y="173907"/>
            <a:chExt cx="57599" cy="831799"/>
          </a:xfrm>
        </p:grpSpPr>
        <p:sp>
          <p:nvSpPr>
            <p:cNvPr id="199" name="Google Shape;199;p5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 name="Google Shape;201;p52"/>
          <p:cNvGrpSpPr/>
          <p:nvPr/>
        </p:nvGrpSpPr>
        <p:grpSpPr>
          <a:xfrm>
            <a:off x="8008096" y="2108910"/>
            <a:ext cx="199001" cy="2139770"/>
            <a:chOff x="8008096" y="2108910"/>
            <a:chExt cx="199001" cy="2139770"/>
          </a:xfrm>
        </p:grpSpPr>
        <p:sp>
          <p:nvSpPr>
            <p:cNvPr id="202" name="Google Shape;202;p52"/>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52"/>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4" name="Google Shape;204;p52"/>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5" name="Google Shape;205;p52"/>
          <p:cNvGrpSpPr/>
          <p:nvPr/>
        </p:nvGrpSpPr>
        <p:grpSpPr>
          <a:xfrm>
            <a:off x="4095146" y="-859690"/>
            <a:ext cx="199001" cy="2139770"/>
            <a:chOff x="8008096" y="2108910"/>
            <a:chExt cx="199001" cy="2139770"/>
          </a:xfrm>
        </p:grpSpPr>
        <p:sp>
          <p:nvSpPr>
            <p:cNvPr id="206" name="Google Shape;206;p52"/>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52"/>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52"/>
          <p:cNvGrpSpPr/>
          <p:nvPr/>
        </p:nvGrpSpPr>
        <p:grpSpPr>
          <a:xfrm>
            <a:off x="6333286" y="3704939"/>
            <a:ext cx="133252" cy="1952377"/>
            <a:chOff x="6780548" y="337714"/>
            <a:chExt cx="133252" cy="1952377"/>
          </a:xfrm>
        </p:grpSpPr>
        <p:sp>
          <p:nvSpPr>
            <p:cNvPr id="209" name="Google Shape;209;p52"/>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52"/>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 name="Google Shape;211;p52"/>
          <p:cNvGrpSpPr/>
          <p:nvPr/>
        </p:nvGrpSpPr>
        <p:grpSpPr>
          <a:xfrm>
            <a:off x="2702021" y="3612763"/>
            <a:ext cx="121172" cy="760495"/>
            <a:chOff x="5245196" y="3136513"/>
            <a:chExt cx="121172" cy="760495"/>
          </a:xfrm>
        </p:grpSpPr>
        <p:sp>
          <p:nvSpPr>
            <p:cNvPr id="212" name="Google Shape;212;p5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 name="Google Shape;214;p52"/>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52"/>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16" name="Shape 216"/>
        <p:cNvGrpSpPr/>
        <p:nvPr/>
      </p:nvGrpSpPr>
      <p:grpSpPr>
        <a:xfrm>
          <a:off x="0" y="0"/>
          <a:ext cx="0" cy="0"/>
          <a:chOff x="0" y="0"/>
          <a:chExt cx="0" cy="0"/>
        </a:xfrm>
      </p:grpSpPr>
      <p:sp>
        <p:nvSpPr>
          <p:cNvPr id="217" name="Google Shape;217;p53"/>
          <p:cNvSpPr txBox="1"/>
          <p:nvPr>
            <p:ph type="ctrTitle"/>
          </p:nvPr>
        </p:nvSpPr>
        <p:spPr>
          <a:xfrm>
            <a:off x="4696481" y="1365079"/>
            <a:ext cx="26556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18" name="Google Shape;218;p53"/>
          <p:cNvSpPr txBox="1"/>
          <p:nvPr>
            <p:ph idx="1" type="subTitle"/>
          </p:nvPr>
        </p:nvSpPr>
        <p:spPr>
          <a:xfrm>
            <a:off x="4696481" y="1835141"/>
            <a:ext cx="3039300" cy="93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19" name="Google Shape;219;p53"/>
          <p:cNvSpPr txBox="1"/>
          <p:nvPr>
            <p:ph idx="2" type="ctrTitle"/>
          </p:nvPr>
        </p:nvSpPr>
        <p:spPr>
          <a:xfrm>
            <a:off x="1900150" y="3127942"/>
            <a:ext cx="24729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20" name="Google Shape;220;p53"/>
          <p:cNvSpPr txBox="1"/>
          <p:nvPr>
            <p:ph idx="3" type="subTitle"/>
          </p:nvPr>
        </p:nvSpPr>
        <p:spPr>
          <a:xfrm>
            <a:off x="1333875" y="3598390"/>
            <a:ext cx="3039300" cy="1179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21" name="Google Shape;221;p53"/>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53"/>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53"/>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53"/>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5" name="Google Shape;225;p53"/>
          <p:cNvGrpSpPr/>
          <p:nvPr/>
        </p:nvGrpSpPr>
        <p:grpSpPr>
          <a:xfrm>
            <a:off x="6626134" y="-164562"/>
            <a:ext cx="121172" cy="760495"/>
            <a:chOff x="5245196" y="3136513"/>
            <a:chExt cx="121172" cy="760495"/>
          </a:xfrm>
        </p:grpSpPr>
        <p:sp>
          <p:nvSpPr>
            <p:cNvPr id="226" name="Google Shape;226;p5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5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8" name="Google Shape;228;p53"/>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3"/>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3"/>
          <p:cNvSpPr txBox="1"/>
          <p:nvPr>
            <p:ph idx="4"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231" name="Shape 231"/>
        <p:cNvGrpSpPr/>
        <p:nvPr/>
      </p:nvGrpSpPr>
      <p:grpSpPr>
        <a:xfrm>
          <a:off x="0" y="0"/>
          <a:ext cx="0" cy="0"/>
          <a:chOff x="0" y="0"/>
          <a:chExt cx="0" cy="0"/>
        </a:xfrm>
      </p:grpSpPr>
      <p:sp>
        <p:nvSpPr>
          <p:cNvPr id="232" name="Google Shape;232;p54"/>
          <p:cNvSpPr txBox="1"/>
          <p:nvPr>
            <p:ph type="ctrTitle"/>
          </p:nvPr>
        </p:nvSpPr>
        <p:spPr>
          <a:xfrm>
            <a:off x="3068675" y="3075325"/>
            <a:ext cx="3055800" cy="54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5200"/>
              <a:buNone/>
              <a:defRPr sz="240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33" name="Google Shape;233;p54"/>
          <p:cNvSpPr txBox="1"/>
          <p:nvPr>
            <p:ph idx="1" type="subTitle"/>
          </p:nvPr>
        </p:nvSpPr>
        <p:spPr>
          <a:xfrm>
            <a:off x="2333000" y="1799075"/>
            <a:ext cx="4478100" cy="79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34" name="Google Shape;234;p54"/>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54"/>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54"/>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54"/>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54"/>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9" name="Google Shape;239;p54"/>
          <p:cNvGrpSpPr/>
          <p:nvPr/>
        </p:nvGrpSpPr>
        <p:grpSpPr>
          <a:xfrm>
            <a:off x="8217007" y="3576772"/>
            <a:ext cx="188886" cy="1181532"/>
            <a:chOff x="2877432" y="975334"/>
            <a:chExt cx="188886" cy="1181532"/>
          </a:xfrm>
        </p:grpSpPr>
        <p:sp>
          <p:nvSpPr>
            <p:cNvPr id="240" name="Google Shape;240;p54"/>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54"/>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54"/>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3" name="Google Shape;243;p54"/>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4" name="Google Shape;244;p54"/>
          <p:cNvGrpSpPr/>
          <p:nvPr/>
        </p:nvGrpSpPr>
        <p:grpSpPr>
          <a:xfrm>
            <a:off x="7519346" y="3243318"/>
            <a:ext cx="98059" cy="1147595"/>
            <a:chOff x="3347921" y="16006"/>
            <a:chExt cx="98059" cy="1147595"/>
          </a:xfrm>
        </p:grpSpPr>
        <p:sp>
          <p:nvSpPr>
            <p:cNvPr id="245" name="Google Shape;245;p5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7" name="Google Shape;247;p54"/>
          <p:cNvGrpSpPr/>
          <p:nvPr/>
        </p:nvGrpSpPr>
        <p:grpSpPr>
          <a:xfrm>
            <a:off x="805821" y="2953663"/>
            <a:ext cx="121172" cy="760495"/>
            <a:chOff x="5245196" y="3136513"/>
            <a:chExt cx="121172" cy="760495"/>
          </a:xfrm>
        </p:grpSpPr>
        <p:sp>
          <p:nvSpPr>
            <p:cNvPr id="248" name="Google Shape;248;p5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5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0" name="Google Shape;250;p54"/>
          <p:cNvGrpSpPr/>
          <p:nvPr/>
        </p:nvGrpSpPr>
        <p:grpSpPr>
          <a:xfrm>
            <a:off x="250617" y="2402301"/>
            <a:ext cx="188650" cy="2468355"/>
            <a:chOff x="250617" y="2402301"/>
            <a:chExt cx="188650" cy="2468355"/>
          </a:xfrm>
        </p:grpSpPr>
        <p:sp>
          <p:nvSpPr>
            <p:cNvPr id="251" name="Google Shape;251;p54"/>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54"/>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54"/>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54"/>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5" name="Google Shape;255;p54"/>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54"/>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7" name="Google Shape;257;p54"/>
          <p:cNvGrpSpPr/>
          <p:nvPr/>
        </p:nvGrpSpPr>
        <p:grpSpPr>
          <a:xfrm>
            <a:off x="2038689" y="173907"/>
            <a:ext cx="57599" cy="831799"/>
            <a:chOff x="2038689" y="173907"/>
            <a:chExt cx="57599" cy="831799"/>
          </a:xfrm>
        </p:grpSpPr>
        <p:sp>
          <p:nvSpPr>
            <p:cNvPr id="258" name="Google Shape;258;p5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5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0" name="Google Shape;260;p54"/>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1" name="Google Shape;261;p54"/>
          <p:cNvGrpSpPr/>
          <p:nvPr/>
        </p:nvGrpSpPr>
        <p:grpSpPr>
          <a:xfrm>
            <a:off x="4920170" y="-496491"/>
            <a:ext cx="188886" cy="1181532"/>
            <a:chOff x="2877432" y="975334"/>
            <a:chExt cx="188886" cy="1181532"/>
          </a:xfrm>
        </p:grpSpPr>
        <p:sp>
          <p:nvSpPr>
            <p:cNvPr id="262" name="Google Shape;262;p54"/>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54"/>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54"/>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5" name="Google Shape;265;p54"/>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6" name="Google Shape;266;p54"/>
          <p:cNvGrpSpPr/>
          <p:nvPr/>
        </p:nvGrpSpPr>
        <p:grpSpPr>
          <a:xfrm>
            <a:off x="3030471" y="-223849"/>
            <a:ext cx="121172" cy="760495"/>
            <a:chOff x="5245196" y="3136513"/>
            <a:chExt cx="121172" cy="760495"/>
          </a:xfrm>
        </p:grpSpPr>
        <p:sp>
          <p:nvSpPr>
            <p:cNvPr id="267" name="Google Shape;267;p5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5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 name="Google Shape;269;p54"/>
          <p:cNvGrpSpPr/>
          <p:nvPr/>
        </p:nvGrpSpPr>
        <p:grpSpPr>
          <a:xfrm>
            <a:off x="2306292" y="2569221"/>
            <a:ext cx="199237" cy="2828935"/>
            <a:chOff x="1608717" y="1280046"/>
            <a:chExt cx="199237" cy="2828935"/>
          </a:xfrm>
        </p:grpSpPr>
        <p:sp>
          <p:nvSpPr>
            <p:cNvPr id="270" name="Google Shape;270;p54"/>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54"/>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54"/>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273" name="Shape 273"/>
        <p:cNvGrpSpPr/>
        <p:nvPr/>
      </p:nvGrpSpPr>
      <p:grpSpPr>
        <a:xfrm>
          <a:off x="0" y="0"/>
          <a:ext cx="0" cy="0"/>
          <a:chOff x="0" y="0"/>
          <a:chExt cx="0" cy="0"/>
        </a:xfrm>
      </p:grpSpPr>
      <p:sp>
        <p:nvSpPr>
          <p:cNvPr id="274" name="Google Shape;274;p55"/>
          <p:cNvSpPr txBox="1"/>
          <p:nvPr>
            <p:ph type="ctrTitle"/>
          </p:nvPr>
        </p:nvSpPr>
        <p:spPr>
          <a:xfrm>
            <a:off x="915161" y="2299544"/>
            <a:ext cx="1881300" cy="64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275" name="Google Shape;275;p55"/>
          <p:cNvSpPr txBox="1"/>
          <p:nvPr>
            <p:ph idx="1" type="subTitle"/>
          </p:nvPr>
        </p:nvSpPr>
        <p:spPr>
          <a:xfrm>
            <a:off x="879139" y="1777397"/>
            <a:ext cx="1917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76" name="Google Shape;276;p55"/>
          <p:cNvSpPr txBox="1"/>
          <p:nvPr>
            <p:ph idx="2" type="ctrTitle"/>
          </p:nvPr>
        </p:nvSpPr>
        <p:spPr>
          <a:xfrm>
            <a:off x="6345518" y="2299544"/>
            <a:ext cx="18813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277" name="Google Shape;277;p55"/>
          <p:cNvSpPr txBox="1"/>
          <p:nvPr>
            <p:ph idx="3" type="subTitle"/>
          </p:nvPr>
        </p:nvSpPr>
        <p:spPr>
          <a:xfrm>
            <a:off x="6345518" y="1777397"/>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78" name="Google Shape;278;p55"/>
          <p:cNvSpPr txBox="1"/>
          <p:nvPr>
            <p:ph idx="4" type="ctrTitle"/>
          </p:nvPr>
        </p:nvSpPr>
        <p:spPr>
          <a:xfrm>
            <a:off x="915161" y="2861525"/>
            <a:ext cx="1881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279" name="Google Shape;279;p55"/>
          <p:cNvSpPr txBox="1"/>
          <p:nvPr>
            <p:ph idx="5" type="subTitle"/>
          </p:nvPr>
        </p:nvSpPr>
        <p:spPr>
          <a:xfrm>
            <a:off x="915161" y="3353275"/>
            <a:ext cx="1881300" cy="64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80" name="Google Shape;280;p55"/>
          <p:cNvSpPr txBox="1"/>
          <p:nvPr>
            <p:ph idx="6" type="ctrTitle"/>
          </p:nvPr>
        </p:nvSpPr>
        <p:spPr>
          <a:xfrm>
            <a:off x="6345518" y="2861525"/>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281" name="Google Shape;281;p55"/>
          <p:cNvSpPr txBox="1"/>
          <p:nvPr>
            <p:ph idx="7" type="subTitle"/>
          </p:nvPr>
        </p:nvSpPr>
        <p:spPr>
          <a:xfrm>
            <a:off x="6345518" y="3353275"/>
            <a:ext cx="16566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82" name="Google Shape;282;p55"/>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283" name="Google Shape;283;p55"/>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55"/>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55"/>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55"/>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55"/>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55"/>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55"/>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55"/>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55"/>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55"/>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293" name="Shape 293"/>
        <p:cNvGrpSpPr/>
        <p:nvPr/>
      </p:nvGrpSpPr>
      <p:grpSpPr>
        <a:xfrm>
          <a:off x="0" y="0"/>
          <a:ext cx="0" cy="0"/>
          <a:chOff x="0" y="0"/>
          <a:chExt cx="0" cy="0"/>
        </a:xfrm>
      </p:grpSpPr>
      <p:sp>
        <p:nvSpPr>
          <p:cNvPr id="294" name="Google Shape;294;p56"/>
          <p:cNvSpPr txBox="1"/>
          <p:nvPr>
            <p:ph type="ctrTitle"/>
          </p:nvPr>
        </p:nvSpPr>
        <p:spPr>
          <a:xfrm>
            <a:off x="1121525"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95" name="Google Shape;295;p56"/>
          <p:cNvSpPr txBox="1"/>
          <p:nvPr>
            <p:ph idx="1" type="subTitle"/>
          </p:nvPr>
        </p:nvSpPr>
        <p:spPr>
          <a:xfrm>
            <a:off x="961925" y="1643751"/>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96" name="Google Shape;296;p56"/>
          <p:cNvSpPr txBox="1"/>
          <p:nvPr>
            <p:ph idx="2" type="ctrTitle"/>
          </p:nvPr>
        </p:nvSpPr>
        <p:spPr>
          <a:xfrm>
            <a:off x="3628263"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97" name="Google Shape;297;p56"/>
          <p:cNvSpPr txBox="1"/>
          <p:nvPr>
            <p:ph idx="3" type="subTitle"/>
          </p:nvPr>
        </p:nvSpPr>
        <p:spPr>
          <a:xfrm>
            <a:off x="3468663" y="1643759"/>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98" name="Google Shape;298;p56"/>
          <p:cNvSpPr txBox="1"/>
          <p:nvPr>
            <p:ph idx="4" type="ctrTitle"/>
          </p:nvPr>
        </p:nvSpPr>
        <p:spPr>
          <a:xfrm>
            <a:off x="6142624"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99" name="Google Shape;299;p56"/>
          <p:cNvSpPr txBox="1"/>
          <p:nvPr>
            <p:ph idx="5" type="subTitle"/>
          </p:nvPr>
        </p:nvSpPr>
        <p:spPr>
          <a:xfrm>
            <a:off x="5947924" y="1643751"/>
            <a:ext cx="22707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00" name="Google Shape;300;p56"/>
          <p:cNvSpPr txBox="1"/>
          <p:nvPr>
            <p:ph idx="6"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301" name="Google Shape;301;p56"/>
          <p:cNvSpPr txBox="1"/>
          <p:nvPr>
            <p:ph idx="7" type="ctrTitle"/>
          </p:nvPr>
        </p:nvSpPr>
        <p:spPr>
          <a:xfrm>
            <a:off x="1121525"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2" name="Google Shape;302;p56"/>
          <p:cNvSpPr txBox="1"/>
          <p:nvPr>
            <p:ph idx="8" type="subTitle"/>
          </p:nvPr>
        </p:nvSpPr>
        <p:spPr>
          <a:xfrm>
            <a:off x="961925" y="3479251"/>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03" name="Google Shape;303;p56"/>
          <p:cNvSpPr txBox="1"/>
          <p:nvPr>
            <p:ph idx="9" type="ctrTitle"/>
          </p:nvPr>
        </p:nvSpPr>
        <p:spPr>
          <a:xfrm>
            <a:off x="3628263"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56"/>
          <p:cNvSpPr txBox="1"/>
          <p:nvPr>
            <p:ph idx="13" type="subTitle"/>
          </p:nvPr>
        </p:nvSpPr>
        <p:spPr>
          <a:xfrm>
            <a:off x="3533613" y="3479251"/>
            <a:ext cx="20706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56"/>
          <p:cNvSpPr txBox="1"/>
          <p:nvPr>
            <p:ph idx="14" type="ctrTitle"/>
          </p:nvPr>
        </p:nvSpPr>
        <p:spPr>
          <a:xfrm>
            <a:off x="6142624"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56"/>
          <p:cNvSpPr txBox="1"/>
          <p:nvPr>
            <p:ph idx="15" type="subTitle"/>
          </p:nvPr>
        </p:nvSpPr>
        <p:spPr>
          <a:xfrm>
            <a:off x="5947924" y="3479251"/>
            <a:ext cx="22707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5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5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5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5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5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5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5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5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5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16" name="Shape 316"/>
        <p:cNvGrpSpPr/>
        <p:nvPr/>
      </p:nvGrpSpPr>
      <p:grpSpPr>
        <a:xfrm>
          <a:off x="0" y="0"/>
          <a:ext cx="0" cy="0"/>
          <a:chOff x="0" y="0"/>
          <a:chExt cx="0" cy="0"/>
        </a:xfrm>
      </p:grpSpPr>
      <p:sp>
        <p:nvSpPr>
          <p:cNvPr id="317" name="Google Shape;317;p57"/>
          <p:cNvSpPr txBox="1"/>
          <p:nvPr>
            <p:ph hasCustomPrompt="1" type="title"/>
          </p:nvPr>
        </p:nvSpPr>
        <p:spPr>
          <a:xfrm>
            <a:off x="1733725" y="856650"/>
            <a:ext cx="5676600" cy="123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8000">
                <a:solidFill>
                  <a:schemeClr val="accen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18" name="Google Shape;318;p57"/>
          <p:cNvSpPr txBox="1"/>
          <p:nvPr>
            <p:ph idx="1" type="body"/>
          </p:nvPr>
        </p:nvSpPr>
        <p:spPr>
          <a:xfrm>
            <a:off x="3208075" y="2086950"/>
            <a:ext cx="2727900" cy="715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grpSp>
        <p:nvGrpSpPr>
          <p:cNvPr id="319" name="Google Shape;319;p57"/>
          <p:cNvGrpSpPr/>
          <p:nvPr/>
        </p:nvGrpSpPr>
        <p:grpSpPr>
          <a:xfrm>
            <a:off x="722446" y="3412541"/>
            <a:ext cx="7699120" cy="1883463"/>
            <a:chOff x="4558950" y="838825"/>
            <a:chExt cx="2813800" cy="688350"/>
          </a:xfrm>
        </p:grpSpPr>
        <p:sp>
          <p:nvSpPr>
            <p:cNvPr id="320" name="Google Shape;320;p57"/>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7"/>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7"/>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57"/>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57"/>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7"/>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7"/>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7"/>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57"/>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57"/>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7"/>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7"/>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57"/>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57"/>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57"/>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57"/>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57"/>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57"/>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57"/>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7"/>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57"/>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57"/>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57"/>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7"/>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57"/>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7"/>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57"/>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57"/>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57"/>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57"/>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57"/>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57"/>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7"/>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57"/>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57"/>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355" name="Shape 355"/>
        <p:cNvGrpSpPr/>
        <p:nvPr/>
      </p:nvGrpSpPr>
      <p:grpSpPr>
        <a:xfrm>
          <a:off x="0" y="0"/>
          <a:ext cx="0" cy="0"/>
          <a:chOff x="0" y="0"/>
          <a:chExt cx="0" cy="0"/>
        </a:xfrm>
      </p:grpSpPr>
      <p:sp>
        <p:nvSpPr>
          <p:cNvPr id="356" name="Google Shape;356;p58"/>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58"/>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58"/>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58"/>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0" name="Google Shape;360;p58"/>
          <p:cNvGrpSpPr/>
          <p:nvPr/>
        </p:nvGrpSpPr>
        <p:grpSpPr>
          <a:xfrm>
            <a:off x="6626134" y="-164562"/>
            <a:ext cx="121172" cy="760495"/>
            <a:chOff x="5245196" y="3136513"/>
            <a:chExt cx="121172" cy="760495"/>
          </a:xfrm>
        </p:grpSpPr>
        <p:sp>
          <p:nvSpPr>
            <p:cNvPr id="361" name="Google Shape;361;p5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5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3" name="Google Shape;363;p58"/>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58"/>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58"/>
          <p:cNvSpPr txBox="1"/>
          <p:nvPr>
            <p:ph type="ctrTitle"/>
          </p:nvPr>
        </p:nvSpPr>
        <p:spPr>
          <a:xfrm>
            <a:off x="891226"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66" name="Google Shape;366;p58"/>
          <p:cNvSpPr txBox="1"/>
          <p:nvPr>
            <p:ph idx="1" type="subTitle"/>
          </p:nvPr>
        </p:nvSpPr>
        <p:spPr>
          <a:xfrm>
            <a:off x="891226"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67" name="Google Shape;367;p58"/>
          <p:cNvSpPr txBox="1"/>
          <p:nvPr>
            <p:ph idx="2" type="ctrTitle"/>
          </p:nvPr>
        </p:nvSpPr>
        <p:spPr>
          <a:xfrm>
            <a:off x="3503173"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68" name="Google Shape;368;p58"/>
          <p:cNvSpPr txBox="1"/>
          <p:nvPr>
            <p:ph idx="3" type="subTitle"/>
          </p:nvPr>
        </p:nvSpPr>
        <p:spPr>
          <a:xfrm>
            <a:off x="3503173"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69" name="Google Shape;369;p58"/>
          <p:cNvSpPr txBox="1"/>
          <p:nvPr>
            <p:ph idx="4" type="ctrTitle"/>
          </p:nvPr>
        </p:nvSpPr>
        <p:spPr>
          <a:xfrm>
            <a:off x="6124594"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70" name="Google Shape;370;p58"/>
          <p:cNvSpPr txBox="1"/>
          <p:nvPr>
            <p:ph idx="5" type="subTitle"/>
          </p:nvPr>
        </p:nvSpPr>
        <p:spPr>
          <a:xfrm>
            <a:off x="6124594"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71" name="Google Shape;371;p58"/>
          <p:cNvSpPr txBox="1"/>
          <p:nvPr>
            <p:ph idx="6"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2" name="Shape 372"/>
        <p:cNvGrpSpPr/>
        <p:nvPr/>
      </p:nvGrpSpPr>
      <p:grpSpPr>
        <a:xfrm>
          <a:off x="0" y="0"/>
          <a:ext cx="0" cy="0"/>
          <a:chOff x="0" y="0"/>
          <a:chExt cx="0" cy="0"/>
        </a:xfrm>
      </p:grpSpPr>
      <p:sp>
        <p:nvSpPr>
          <p:cNvPr id="373" name="Google Shape;373;p59"/>
          <p:cNvSpPr txBox="1"/>
          <p:nvPr>
            <p:ph idx="1" type="body"/>
          </p:nvPr>
        </p:nvSpPr>
        <p:spPr>
          <a:xfrm>
            <a:off x="618306" y="2199025"/>
            <a:ext cx="1905900" cy="1296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4" name="Google Shape;374;p59"/>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375" name="Google Shape;375;p59"/>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9"/>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9"/>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9"/>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9" name="Google Shape;379;p59"/>
          <p:cNvGrpSpPr/>
          <p:nvPr/>
        </p:nvGrpSpPr>
        <p:grpSpPr>
          <a:xfrm>
            <a:off x="6626134" y="-164562"/>
            <a:ext cx="121172" cy="760495"/>
            <a:chOff x="5245196" y="3136513"/>
            <a:chExt cx="121172" cy="760495"/>
          </a:xfrm>
        </p:grpSpPr>
        <p:sp>
          <p:nvSpPr>
            <p:cNvPr id="380" name="Google Shape;380;p59"/>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59"/>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2" name="Google Shape;382;p59"/>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59"/>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84" name="Shape 384"/>
        <p:cNvGrpSpPr/>
        <p:nvPr/>
      </p:nvGrpSpPr>
      <p:grpSpPr>
        <a:xfrm>
          <a:off x="0" y="0"/>
          <a:ext cx="0" cy="0"/>
          <a:chOff x="0" y="0"/>
          <a:chExt cx="0" cy="0"/>
        </a:xfrm>
      </p:grpSpPr>
      <p:sp>
        <p:nvSpPr>
          <p:cNvPr id="385" name="Google Shape;385;p60"/>
          <p:cNvSpPr txBox="1"/>
          <p:nvPr>
            <p:ph type="title"/>
          </p:nvPr>
        </p:nvSpPr>
        <p:spPr>
          <a:xfrm>
            <a:off x="2471150" y="1830075"/>
            <a:ext cx="3823200" cy="1121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7200">
                <a:solidFill>
                  <a:schemeClr val="l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6" name="Google Shape;386;p60"/>
          <p:cNvSpPr txBox="1"/>
          <p:nvPr>
            <p:ph idx="1" type="subTitle"/>
          </p:nvPr>
        </p:nvSpPr>
        <p:spPr>
          <a:xfrm>
            <a:off x="2902550" y="540000"/>
            <a:ext cx="2960400" cy="135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7" name="Google Shape;387;p60"/>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300"/>
              </a:spcBef>
              <a:spcAft>
                <a:spcPts val="0"/>
              </a:spcAft>
              <a:buClr>
                <a:srgbClr val="000000"/>
              </a:buClr>
              <a:buSzPts val="1000"/>
              <a:buFont typeface="Arial"/>
              <a:buNone/>
            </a:pPr>
            <a:r>
              <a:rPr b="0" i="0" lang="en" sz="1000" u="none" cap="none" strike="noStrike">
                <a:solidFill>
                  <a:schemeClr val="lt1"/>
                </a:solidFill>
                <a:latin typeface="Maven Pro"/>
                <a:ea typeface="Maven Pro"/>
                <a:cs typeface="Maven Pro"/>
                <a:sym typeface="Maven Pro"/>
              </a:rPr>
              <a:t>CREDITS: This presentation template was created by </a:t>
            </a:r>
            <a:r>
              <a:rPr b="0" i="0" lang="en" sz="1000" u="none" cap="none" strike="noStrike">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b="0" i="0" lang="en" sz="1000" u="none" cap="none" strike="noStrike">
                <a:solidFill>
                  <a:schemeClr val="lt1"/>
                </a:solidFill>
                <a:latin typeface="Maven Pro"/>
                <a:ea typeface="Maven Pro"/>
                <a:cs typeface="Maven Pro"/>
                <a:sym typeface="Maven Pro"/>
              </a:rPr>
              <a:t>, including icons by </a:t>
            </a:r>
            <a:r>
              <a:rPr b="0" i="0" lang="en" sz="1000" u="none" cap="none" strike="noStrike">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b="0" i="0" lang="en" sz="1000" u="none" cap="none" strike="noStrike">
                <a:solidFill>
                  <a:schemeClr val="lt1"/>
                </a:solidFill>
                <a:latin typeface="Maven Pro"/>
                <a:ea typeface="Maven Pro"/>
                <a:cs typeface="Maven Pro"/>
                <a:sym typeface="Maven Pro"/>
              </a:rPr>
              <a:t>, and infographics &amp; images by </a:t>
            </a:r>
            <a:r>
              <a:rPr b="0" i="0" lang="en" sz="1000" u="none" cap="none" strike="noStrike">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b="0" i="0" sz="1000" u="none" cap="none" strike="noStrike">
              <a:solidFill>
                <a:schemeClr val="accent3"/>
              </a:solidFill>
              <a:latin typeface="Maven Pro"/>
              <a:ea typeface="Maven Pro"/>
              <a:cs typeface="Maven Pro"/>
              <a:sym typeface="Maven Pro"/>
            </a:endParaRPr>
          </a:p>
        </p:txBody>
      </p:sp>
      <p:sp>
        <p:nvSpPr>
          <p:cNvPr id="388" name="Google Shape;388;p60"/>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60"/>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60"/>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60"/>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60"/>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60"/>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60"/>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60"/>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6" name="Google Shape;396;p60"/>
          <p:cNvGrpSpPr/>
          <p:nvPr/>
        </p:nvGrpSpPr>
        <p:grpSpPr>
          <a:xfrm>
            <a:off x="6669747" y="-389684"/>
            <a:ext cx="143766" cy="2106420"/>
            <a:chOff x="6780548" y="337714"/>
            <a:chExt cx="133252" cy="1952377"/>
          </a:xfrm>
        </p:grpSpPr>
        <p:sp>
          <p:nvSpPr>
            <p:cNvPr id="397" name="Google Shape;397;p60"/>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60"/>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9" name="Google Shape;399;p60"/>
          <p:cNvGrpSpPr/>
          <p:nvPr/>
        </p:nvGrpSpPr>
        <p:grpSpPr>
          <a:xfrm>
            <a:off x="1510029" y="507749"/>
            <a:ext cx="203534" cy="2663108"/>
            <a:chOff x="250617" y="2402301"/>
            <a:chExt cx="188650" cy="2468355"/>
          </a:xfrm>
        </p:grpSpPr>
        <p:sp>
          <p:nvSpPr>
            <p:cNvPr id="400" name="Google Shape;400;p60"/>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60"/>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60"/>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60"/>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4" name="Google Shape;404;p60"/>
          <p:cNvGrpSpPr/>
          <p:nvPr/>
        </p:nvGrpSpPr>
        <p:grpSpPr>
          <a:xfrm>
            <a:off x="385355" y="1380671"/>
            <a:ext cx="199237" cy="2828935"/>
            <a:chOff x="1608717" y="1280046"/>
            <a:chExt cx="199237" cy="2828935"/>
          </a:xfrm>
        </p:grpSpPr>
        <p:sp>
          <p:nvSpPr>
            <p:cNvPr id="405" name="Google Shape;405;p60"/>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60"/>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60"/>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8" name="Google Shape;408;p60"/>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60"/>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0" name="Google Shape;410;p60"/>
          <p:cNvGrpSpPr/>
          <p:nvPr/>
        </p:nvGrpSpPr>
        <p:grpSpPr>
          <a:xfrm>
            <a:off x="989005" y="-389666"/>
            <a:ext cx="62143" cy="897428"/>
            <a:chOff x="2038689" y="173907"/>
            <a:chExt cx="57599" cy="831799"/>
          </a:xfrm>
        </p:grpSpPr>
        <p:sp>
          <p:nvSpPr>
            <p:cNvPr id="411" name="Google Shape;411;p60"/>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60"/>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3" name="Google Shape;413;p60"/>
          <p:cNvGrpSpPr/>
          <p:nvPr/>
        </p:nvGrpSpPr>
        <p:grpSpPr>
          <a:xfrm>
            <a:off x="8568723" y="2184809"/>
            <a:ext cx="214702" cy="2308598"/>
            <a:chOff x="8008096" y="2108910"/>
            <a:chExt cx="199001" cy="2139770"/>
          </a:xfrm>
        </p:grpSpPr>
        <p:sp>
          <p:nvSpPr>
            <p:cNvPr id="414" name="Google Shape;414;p6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6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6" name="Google Shape;416;p60"/>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7" name="Google Shape;417;p60"/>
          <p:cNvGrpSpPr/>
          <p:nvPr/>
        </p:nvGrpSpPr>
        <p:grpSpPr>
          <a:xfrm>
            <a:off x="8221223" y="9"/>
            <a:ext cx="214702" cy="2308598"/>
            <a:chOff x="8008096" y="2108910"/>
            <a:chExt cx="199001" cy="2139770"/>
          </a:xfrm>
        </p:grpSpPr>
        <p:sp>
          <p:nvSpPr>
            <p:cNvPr id="418" name="Google Shape;418;p6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6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0" name="Shape 420"/>
        <p:cNvGrpSpPr/>
        <p:nvPr/>
      </p:nvGrpSpPr>
      <p:grpSpPr>
        <a:xfrm>
          <a:off x="0" y="0"/>
          <a:ext cx="0" cy="0"/>
          <a:chOff x="0" y="0"/>
          <a:chExt cx="0" cy="0"/>
        </a:xfrm>
      </p:grpSpPr>
      <p:sp>
        <p:nvSpPr>
          <p:cNvPr id="421" name="Google Shape;421;p6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2" name="Google Shape;422;p6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3" name="Google Shape;423;p6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38" name="Shape 38"/>
        <p:cNvGrpSpPr/>
        <p:nvPr/>
      </p:nvGrpSpPr>
      <p:grpSpPr>
        <a:xfrm>
          <a:off x="0" y="0"/>
          <a:ext cx="0" cy="0"/>
          <a:chOff x="0" y="0"/>
          <a:chExt cx="0" cy="0"/>
        </a:xfrm>
      </p:grpSpPr>
      <p:sp>
        <p:nvSpPr>
          <p:cNvPr id="39" name="Google Shape;39;p44"/>
          <p:cNvSpPr txBox="1"/>
          <p:nvPr>
            <p:ph idx="1" type="body"/>
          </p:nvPr>
        </p:nvSpPr>
        <p:spPr>
          <a:xfrm>
            <a:off x="597375" y="1063525"/>
            <a:ext cx="3908700" cy="3786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Font typeface="Livvic Light"/>
              <a:buChar char="●"/>
              <a:defRPr sz="1200"/>
            </a:lvl1pPr>
            <a:lvl2pPr indent="-292100" lvl="1" marL="914400" algn="l">
              <a:lnSpc>
                <a:spcPct val="115000"/>
              </a:lnSpc>
              <a:spcBef>
                <a:spcPts val="1600"/>
              </a:spcBef>
              <a:spcAft>
                <a:spcPts val="0"/>
              </a:spcAft>
              <a:buSzPts val="1000"/>
              <a:buFont typeface="Nunito Light"/>
              <a:buChar char="○"/>
              <a:defRPr/>
            </a:lvl2pPr>
            <a:lvl3pPr indent="-292100" lvl="2" marL="1371600" algn="l">
              <a:lnSpc>
                <a:spcPct val="115000"/>
              </a:lnSpc>
              <a:spcBef>
                <a:spcPts val="1600"/>
              </a:spcBef>
              <a:spcAft>
                <a:spcPts val="0"/>
              </a:spcAft>
              <a:buSzPts val="1000"/>
              <a:buFont typeface="Nunito Light"/>
              <a:buChar char="■"/>
              <a:defRPr/>
            </a:lvl3pPr>
            <a:lvl4pPr indent="-292100" lvl="3" marL="1828800" algn="l">
              <a:lnSpc>
                <a:spcPct val="115000"/>
              </a:lnSpc>
              <a:spcBef>
                <a:spcPts val="1600"/>
              </a:spcBef>
              <a:spcAft>
                <a:spcPts val="0"/>
              </a:spcAft>
              <a:buSzPts val="1000"/>
              <a:buFont typeface="Nunito Light"/>
              <a:buChar char="●"/>
              <a:defRPr/>
            </a:lvl4pPr>
            <a:lvl5pPr indent="-292100" lvl="4" marL="2286000" algn="l">
              <a:lnSpc>
                <a:spcPct val="115000"/>
              </a:lnSpc>
              <a:spcBef>
                <a:spcPts val="1600"/>
              </a:spcBef>
              <a:spcAft>
                <a:spcPts val="0"/>
              </a:spcAft>
              <a:buSzPts val="1000"/>
              <a:buFont typeface="Nunito Light"/>
              <a:buChar char="○"/>
              <a:defRPr/>
            </a:lvl5pPr>
            <a:lvl6pPr indent="-292100" lvl="5" marL="2743200" algn="l">
              <a:lnSpc>
                <a:spcPct val="115000"/>
              </a:lnSpc>
              <a:spcBef>
                <a:spcPts val="1600"/>
              </a:spcBef>
              <a:spcAft>
                <a:spcPts val="0"/>
              </a:spcAft>
              <a:buSzPts val="1000"/>
              <a:buFont typeface="Nunito Light"/>
              <a:buChar char="■"/>
              <a:defRPr/>
            </a:lvl6pPr>
            <a:lvl7pPr indent="-292100" lvl="6" marL="3200400" algn="l">
              <a:lnSpc>
                <a:spcPct val="115000"/>
              </a:lnSpc>
              <a:spcBef>
                <a:spcPts val="1600"/>
              </a:spcBef>
              <a:spcAft>
                <a:spcPts val="0"/>
              </a:spcAft>
              <a:buSzPts val="1000"/>
              <a:buFont typeface="Nunito Light"/>
              <a:buChar char="●"/>
              <a:defRPr/>
            </a:lvl7pPr>
            <a:lvl8pPr indent="-292100" lvl="7" marL="3657600" algn="l">
              <a:lnSpc>
                <a:spcPct val="115000"/>
              </a:lnSpc>
              <a:spcBef>
                <a:spcPts val="1600"/>
              </a:spcBef>
              <a:spcAft>
                <a:spcPts val="0"/>
              </a:spcAft>
              <a:buSzPts val="1000"/>
              <a:buFont typeface="Nunito Light"/>
              <a:buChar char="○"/>
              <a:defRPr/>
            </a:lvl8pPr>
            <a:lvl9pPr indent="-292100" lvl="8" marL="4114800" algn="l">
              <a:lnSpc>
                <a:spcPct val="115000"/>
              </a:lnSpc>
              <a:spcBef>
                <a:spcPts val="1600"/>
              </a:spcBef>
              <a:spcAft>
                <a:spcPts val="1600"/>
              </a:spcAft>
              <a:buSzPts val="1000"/>
              <a:buFont typeface="Nunito Light"/>
              <a:buChar char="■"/>
              <a:defRPr/>
            </a:lvl9pPr>
          </a:lstStyle>
          <a:p/>
        </p:txBody>
      </p:sp>
      <p:sp>
        <p:nvSpPr>
          <p:cNvPr id="40" name="Google Shape;40;p44"/>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41" name="Google Shape;41;p44"/>
          <p:cNvSpPr txBox="1"/>
          <p:nvPr>
            <p:ph idx="2" type="body"/>
          </p:nvPr>
        </p:nvSpPr>
        <p:spPr>
          <a:xfrm>
            <a:off x="4690125" y="1063525"/>
            <a:ext cx="3908700" cy="3786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rgbClr val="EC5D37"/>
              </a:buClr>
              <a:buSzPts val="1000"/>
              <a:buFont typeface="Livvic Light"/>
              <a:buChar char="●"/>
              <a:defRPr sz="1200"/>
            </a:lvl1pPr>
            <a:lvl2pPr indent="-292100" lvl="1" marL="914400" algn="l">
              <a:lnSpc>
                <a:spcPct val="115000"/>
              </a:lnSpc>
              <a:spcBef>
                <a:spcPts val="1600"/>
              </a:spcBef>
              <a:spcAft>
                <a:spcPts val="0"/>
              </a:spcAft>
              <a:buClr>
                <a:srgbClr val="FFC800"/>
              </a:buClr>
              <a:buSzPts val="1000"/>
              <a:buFont typeface="Nunito Light"/>
              <a:buChar char="○"/>
              <a:defRPr/>
            </a:lvl2pPr>
            <a:lvl3pPr indent="-292100" lvl="2" marL="1371600" algn="l">
              <a:lnSpc>
                <a:spcPct val="115000"/>
              </a:lnSpc>
              <a:spcBef>
                <a:spcPts val="1600"/>
              </a:spcBef>
              <a:spcAft>
                <a:spcPts val="0"/>
              </a:spcAft>
              <a:buClr>
                <a:srgbClr val="FFC800"/>
              </a:buClr>
              <a:buSzPts val="1000"/>
              <a:buFont typeface="Nunito Light"/>
              <a:buChar char="■"/>
              <a:defRPr/>
            </a:lvl3pPr>
            <a:lvl4pPr indent="-292100" lvl="3" marL="1828800" algn="l">
              <a:lnSpc>
                <a:spcPct val="115000"/>
              </a:lnSpc>
              <a:spcBef>
                <a:spcPts val="1600"/>
              </a:spcBef>
              <a:spcAft>
                <a:spcPts val="0"/>
              </a:spcAft>
              <a:buClr>
                <a:srgbClr val="FFC800"/>
              </a:buClr>
              <a:buSzPts val="1000"/>
              <a:buFont typeface="Nunito Light"/>
              <a:buChar char="●"/>
              <a:defRPr/>
            </a:lvl4pPr>
            <a:lvl5pPr indent="-292100" lvl="4" marL="2286000" algn="l">
              <a:lnSpc>
                <a:spcPct val="115000"/>
              </a:lnSpc>
              <a:spcBef>
                <a:spcPts val="1600"/>
              </a:spcBef>
              <a:spcAft>
                <a:spcPts val="0"/>
              </a:spcAft>
              <a:buClr>
                <a:srgbClr val="434343"/>
              </a:buClr>
              <a:buSzPts val="1000"/>
              <a:buFont typeface="Nunito Light"/>
              <a:buChar char="○"/>
              <a:defRPr/>
            </a:lvl5pPr>
            <a:lvl6pPr indent="-292100" lvl="5" marL="2743200" algn="l">
              <a:lnSpc>
                <a:spcPct val="115000"/>
              </a:lnSpc>
              <a:spcBef>
                <a:spcPts val="1600"/>
              </a:spcBef>
              <a:spcAft>
                <a:spcPts val="0"/>
              </a:spcAft>
              <a:buClr>
                <a:srgbClr val="434343"/>
              </a:buClr>
              <a:buSzPts val="1000"/>
              <a:buFont typeface="Nunito Light"/>
              <a:buChar char="■"/>
              <a:defRPr/>
            </a:lvl6pPr>
            <a:lvl7pPr indent="-292100" lvl="6" marL="3200400" algn="l">
              <a:lnSpc>
                <a:spcPct val="115000"/>
              </a:lnSpc>
              <a:spcBef>
                <a:spcPts val="1600"/>
              </a:spcBef>
              <a:spcAft>
                <a:spcPts val="0"/>
              </a:spcAft>
              <a:buClr>
                <a:srgbClr val="434343"/>
              </a:buClr>
              <a:buSzPts val="1000"/>
              <a:buFont typeface="Nunito Light"/>
              <a:buChar char="●"/>
              <a:defRPr/>
            </a:lvl7pPr>
            <a:lvl8pPr indent="-292100" lvl="7" marL="3657600" algn="l">
              <a:lnSpc>
                <a:spcPct val="115000"/>
              </a:lnSpc>
              <a:spcBef>
                <a:spcPts val="1600"/>
              </a:spcBef>
              <a:spcAft>
                <a:spcPts val="0"/>
              </a:spcAft>
              <a:buClr>
                <a:srgbClr val="434343"/>
              </a:buClr>
              <a:buSzPts val="1000"/>
              <a:buFont typeface="Nunito Light"/>
              <a:buChar char="○"/>
              <a:defRPr/>
            </a:lvl8pPr>
            <a:lvl9pPr indent="-292100" lvl="8" marL="4114800" algn="l">
              <a:lnSpc>
                <a:spcPct val="115000"/>
              </a:lnSpc>
              <a:spcBef>
                <a:spcPts val="1600"/>
              </a:spcBef>
              <a:spcAft>
                <a:spcPts val="1600"/>
              </a:spcAft>
              <a:buClr>
                <a:srgbClr val="434343"/>
              </a:buClr>
              <a:buSzPts val="1000"/>
              <a:buFont typeface="Nunito Light"/>
              <a:buChar char="■"/>
              <a:defRPr/>
            </a:lvl9pPr>
          </a:lstStyle>
          <a:p/>
        </p:txBody>
      </p:sp>
      <p:sp>
        <p:nvSpPr>
          <p:cNvPr id="42" name="Google Shape;42;p44"/>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4"/>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4"/>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4"/>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4"/>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4"/>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4"/>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4"/>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4"/>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4"/>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4"/>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3" name="Shape 53"/>
        <p:cNvGrpSpPr/>
        <p:nvPr/>
      </p:nvGrpSpPr>
      <p:grpSpPr>
        <a:xfrm>
          <a:off x="0" y="0"/>
          <a:ext cx="0" cy="0"/>
          <a:chOff x="0" y="0"/>
          <a:chExt cx="0" cy="0"/>
        </a:xfrm>
      </p:grpSpPr>
      <p:sp>
        <p:nvSpPr>
          <p:cNvPr id="54" name="Google Shape;54;p45"/>
          <p:cNvSpPr txBox="1"/>
          <p:nvPr>
            <p:ph idx="1" type="subTitle"/>
          </p:nvPr>
        </p:nvSpPr>
        <p:spPr>
          <a:xfrm>
            <a:off x="6429027"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55" name="Google Shape;55;p45"/>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5"/>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5"/>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5"/>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5"/>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5"/>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5"/>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5"/>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5"/>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5"/>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5"/>
          <p:cNvSpPr txBox="1"/>
          <p:nvPr>
            <p:ph type="ctrTitle"/>
          </p:nvPr>
        </p:nvSpPr>
        <p:spPr>
          <a:xfrm>
            <a:off x="970814" y="3396800"/>
            <a:ext cx="2152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66" name="Google Shape;66;p45"/>
          <p:cNvSpPr txBox="1"/>
          <p:nvPr>
            <p:ph idx="2" type="subTitle"/>
          </p:nvPr>
        </p:nvSpPr>
        <p:spPr>
          <a:xfrm>
            <a:off x="970814"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67" name="Google Shape;67;p45"/>
          <p:cNvSpPr txBox="1"/>
          <p:nvPr>
            <p:ph idx="3" type="title"/>
          </p:nvPr>
        </p:nvSpPr>
        <p:spPr>
          <a:xfrm>
            <a:off x="970814"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2"/>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68" name="Google Shape;68;p45"/>
          <p:cNvSpPr txBox="1"/>
          <p:nvPr>
            <p:ph idx="4" type="ctrTitle"/>
          </p:nvPr>
        </p:nvSpPr>
        <p:spPr>
          <a:xfrm>
            <a:off x="3690348" y="3396800"/>
            <a:ext cx="13866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69" name="Google Shape;69;p45"/>
          <p:cNvSpPr txBox="1"/>
          <p:nvPr>
            <p:ph idx="5" type="subTitle"/>
          </p:nvPr>
        </p:nvSpPr>
        <p:spPr>
          <a:xfrm>
            <a:off x="3690341"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70" name="Google Shape;70;p45"/>
          <p:cNvSpPr txBox="1"/>
          <p:nvPr>
            <p:ph idx="6" type="title"/>
          </p:nvPr>
        </p:nvSpPr>
        <p:spPr>
          <a:xfrm>
            <a:off x="3690341"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3"/>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71" name="Google Shape;71;p45"/>
          <p:cNvSpPr txBox="1"/>
          <p:nvPr>
            <p:ph idx="7" type="ctrTitle"/>
          </p:nvPr>
        </p:nvSpPr>
        <p:spPr>
          <a:xfrm>
            <a:off x="618825" y="411675"/>
            <a:ext cx="4576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72" name="Google Shape;72;p45"/>
          <p:cNvSpPr txBox="1"/>
          <p:nvPr>
            <p:ph idx="8" type="ctrTitle"/>
          </p:nvPr>
        </p:nvSpPr>
        <p:spPr>
          <a:xfrm>
            <a:off x="6428436" y="3377738"/>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73" name="Google Shape;73;p45"/>
          <p:cNvSpPr txBox="1"/>
          <p:nvPr>
            <p:ph idx="9" type="title"/>
          </p:nvPr>
        </p:nvSpPr>
        <p:spPr>
          <a:xfrm>
            <a:off x="6428436"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1"/>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74" name="Google Shape;74;p45"/>
          <p:cNvSpPr txBox="1"/>
          <p:nvPr>
            <p:ph idx="13" type="ctrTitle"/>
          </p:nvPr>
        </p:nvSpPr>
        <p:spPr>
          <a:xfrm>
            <a:off x="6429027" y="3396800"/>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
        <p:nvSpPr>
          <p:cNvPr id="76" name="Google Shape;76;p46"/>
          <p:cNvSpPr txBox="1"/>
          <p:nvPr>
            <p:ph idx="1" type="body"/>
          </p:nvPr>
        </p:nvSpPr>
        <p:spPr>
          <a:xfrm>
            <a:off x="618825" y="1679175"/>
            <a:ext cx="3534300" cy="2090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7" name="Google Shape;77;p46"/>
          <p:cNvSpPr txBox="1"/>
          <p:nvPr>
            <p:ph type="ctrTitle"/>
          </p:nvPr>
        </p:nvSpPr>
        <p:spPr>
          <a:xfrm>
            <a:off x="618825" y="411675"/>
            <a:ext cx="2686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78" name="Google Shape;78;p46"/>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6"/>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6"/>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6"/>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6"/>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 name="Google Shape;83;p46"/>
          <p:cNvGrpSpPr/>
          <p:nvPr/>
        </p:nvGrpSpPr>
        <p:grpSpPr>
          <a:xfrm>
            <a:off x="8148521" y="3004593"/>
            <a:ext cx="98059" cy="1147595"/>
            <a:chOff x="3347921" y="16006"/>
            <a:chExt cx="98059" cy="1147595"/>
          </a:xfrm>
        </p:grpSpPr>
        <p:sp>
          <p:nvSpPr>
            <p:cNvPr id="84" name="Google Shape;84;p46"/>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6"/>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 name="Google Shape;86;p46"/>
          <p:cNvGrpSpPr/>
          <p:nvPr/>
        </p:nvGrpSpPr>
        <p:grpSpPr>
          <a:xfrm>
            <a:off x="281421" y="3769263"/>
            <a:ext cx="121172" cy="760495"/>
            <a:chOff x="5245196" y="3136513"/>
            <a:chExt cx="121172" cy="760495"/>
          </a:xfrm>
        </p:grpSpPr>
        <p:sp>
          <p:nvSpPr>
            <p:cNvPr id="87" name="Google Shape;87;p4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46"/>
          <p:cNvGrpSpPr/>
          <p:nvPr/>
        </p:nvGrpSpPr>
        <p:grpSpPr>
          <a:xfrm>
            <a:off x="8534739" y="4069632"/>
            <a:ext cx="57599" cy="831799"/>
            <a:chOff x="2038689" y="173907"/>
            <a:chExt cx="57599" cy="831799"/>
          </a:xfrm>
        </p:grpSpPr>
        <p:sp>
          <p:nvSpPr>
            <p:cNvPr id="90" name="Google Shape;90;p46"/>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6"/>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p46"/>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6"/>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4" name="Shape 94"/>
        <p:cNvGrpSpPr/>
        <p:nvPr/>
      </p:nvGrpSpPr>
      <p:grpSpPr>
        <a:xfrm>
          <a:off x="0" y="0"/>
          <a:ext cx="0" cy="0"/>
          <a:chOff x="0" y="0"/>
          <a:chExt cx="0" cy="0"/>
        </a:xfrm>
      </p:grpSpPr>
      <p:sp>
        <p:nvSpPr>
          <p:cNvPr id="95" name="Google Shape;95;p47"/>
          <p:cNvSpPr txBox="1"/>
          <p:nvPr>
            <p:ph type="ctrTitle"/>
          </p:nvPr>
        </p:nvSpPr>
        <p:spPr>
          <a:xfrm>
            <a:off x="923625" y="1196026"/>
            <a:ext cx="982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96" name="Google Shape;96;p47"/>
          <p:cNvSpPr txBox="1"/>
          <p:nvPr>
            <p:ph idx="1" type="subTitle"/>
          </p:nvPr>
        </p:nvSpPr>
        <p:spPr>
          <a:xfrm>
            <a:off x="923637" y="1684093"/>
            <a:ext cx="26205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97" name="Google Shape;97;p47"/>
          <p:cNvSpPr txBox="1"/>
          <p:nvPr>
            <p:ph idx="2" type="ctrTitle"/>
          </p:nvPr>
        </p:nvSpPr>
        <p:spPr>
          <a:xfrm>
            <a:off x="7050379" y="1196025"/>
            <a:ext cx="11373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98" name="Google Shape;98;p47"/>
          <p:cNvSpPr txBox="1"/>
          <p:nvPr>
            <p:ph idx="3" type="subTitle"/>
          </p:nvPr>
        </p:nvSpPr>
        <p:spPr>
          <a:xfrm>
            <a:off x="5450166" y="1684093"/>
            <a:ext cx="2737500" cy="111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99" name="Google Shape;99;p47"/>
          <p:cNvSpPr txBox="1"/>
          <p:nvPr>
            <p:ph idx="4" type="ctrTitle"/>
          </p:nvPr>
        </p:nvSpPr>
        <p:spPr>
          <a:xfrm>
            <a:off x="618825" y="411675"/>
            <a:ext cx="4618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00" name="Google Shape;100;p4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 name="Google Shape;104;p47"/>
          <p:cNvGrpSpPr/>
          <p:nvPr/>
        </p:nvGrpSpPr>
        <p:grpSpPr>
          <a:xfrm>
            <a:off x="6626134" y="-164562"/>
            <a:ext cx="121172" cy="760495"/>
            <a:chOff x="5245196" y="3136513"/>
            <a:chExt cx="121172" cy="760495"/>
          </a:xfrm>
        </p:grpSpPr>
        <p:sp>
          <p:nvSpPr>
            <p:cNvPr id="105" name="Google Shape;105;p4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p4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09" name="Shape 109"/>
        <p:cNvGrpSpPr/>
        <p:nvPr/>
      </p:nvGrpSpPr>
      <p:grpSpPr>
        <a:xfrm>
          <a:off x="0" y="0"/>
          <a:ext cx="0" cy="0"/>
          <a:chOff x="0" y="0"/>
          <a:chExt cx="0" cy="0"/>
        </a:xfrm>
      </p:grpSpPr>
      <p:sp>
        <p:nvSpPr>
          <p:cNvPr id="110" name="Google Shape;110;p48"/>
          <p:cNvSpPr txBox="1"/>
          <p:nvPr>
            <p:ph type="ctrTitle"/>
          </p:nvPr>
        </p:nvSpPr>
        <p:spPr>
          <a:xfrm>
            <a:off x="1218541"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11" name="Google Shape;111;p48"/>
          <p:cNvSpPr txBox="1"/>
          <p:nvPr>
            <p:ph idx="1" type="subTitle"/>
          </p:nvPr>
        </p:nvSpPr>
        <p:spPr>
          <a:xfrm>
            <a:off x="1218541"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12" name="Google Shape;112;p48"/>
          <p:cNvSpPr txBox="1"/>
          <p:nvPr>
            <p:ph idx="2" type="ctrTitle"/>
          </p:nvPr>
        </p:nvSpPr>
        <p:spPr>
          <a:xfrm>
            <a:off x="6054555"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13" name="Google Shape;113;p48"/>
          <p:cNvSpPr txBox="1"/>
          <p:nvPr>
            <p:ph idx="3" type="subTitle"/>
          </p:nvPr>
        </p:nvSpPr>
        <p:spPr>
          <a:xfrm>
            <a:off x="6054555"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14" name="Google Shape;114;p48"/>
          <p:cNvSpPr txBox="1"/>
          <p:nvPr>
            <p:ph idx="4" type="ctrTitle"/>
          </p:nvPr>
        </p:nvSpPr>
        <p:spPr>
          <a:xfrm>
            <a:off x="1218541"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15" name="Google Shape;115;p48"/>
          <p:cNvSpPr txBox="1"/>
          <p:nvPr>
            <p:ph idx="5" type="subTitle"/>
          </p:nvPr>
        </p:nvSpPr>
        <p:spPr>
          <a:xfrm>
            <a:off x="1116841" y="3271106"/>
            <a:ext cx="20847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16" name="Google Shape;116;p48"/>
          <p:cNvSpPr txBox="1"/>
          <p:nvPr>
            <p:ph idx="6" type="ctrTitle"/>
          </p:nvPr>
        </p:nvSpPr>
        <p:spPr>
          <a:xfrm>
            <a:off x="6054555"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17" name="Google Shape;117;p48"/>
          <p:cNvSpPr txBox="1"/>
          <p:nvPr>
            <p:ph idx="7" type="subTitle"/>
          </p:nvPr>
        </p:nvSpPr>
        <p:spPr>
          <a:xfrm>
            <a:off x="6054555" y="3271106"/>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18" name="Google Shape;118;p48"/>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19" name="Google Shape;119;p4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4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49"/>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31" name="Google Shape;131;p49"/>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49"/>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9"/>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49"/>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9"/>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49"/>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49"/>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49"/>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9"/>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49"/>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1" name="Shape 141"/>
        <p:cNvGrpSpPr/>
        <p:nvPr/>
      </p:nvGrpSpPr>
      <p:grpSpPr>
        <a:xfrm>
          <a:off x="0" y="0"/>
          <a:ext cx="0" cy="0"/>
          <a:chOff x="0" y="0"/>
          <a:chExt cx="0" cy="0"/>
        </a:xfrm>
      </p:grpSpPr>
      <p:sp>
        <p:nvSpPr>
          <p:cNvPr id="142" name="Google Shape;142;p50"/>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0"/>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4" name="Google Shape;144;p50"/>
          <p:cNvGrpSpPr/>
          <p:nvPr/>
        </p:nvGrpSpPr>
        <p:grpSpPr>
          <a:xfrm>
            <a:off x="8263682" y="-434366"/>
            <a:ext cx="188886" cy="1181532"/>
            <a:chOff x="2877432" y="975334"/>
            <a:chExt cx="188886" cy="1181532"/>
          </a:xfrm>
        </p:grpSpPr>
        <p:sp>
          <p:nvSpPr>
            <p:cNvPr id="145" name="Google Shape;145;p50"/>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50"/>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0"/>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 name="Google Shape;148;p50"/>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9" name="Google Shape;149;p50"/>
          <p:cNvGrpSpPr/>
          <p:nvPr/>
        </p:nvGrpSpPr>
        <p:grpSpPr>
          <a:xfrm>
            <a:off x="3643898" y="-436198"/>
            <a:ext cx="133252" cy="1952377"/>
            <a:chOff x="6780548" y="337714"/>
            <a:chExt cx="133252" cy="1952377"/>
          </a:xfrm>
        </p:grpSpPr>
        <p:sp>
          <p:nvSpPr>
            <p:cNvPr id="150" name="Google Shape;150;p50"/>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0"/>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2" name="Google Shape;152;p50"/>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 name="Google Shape;153;p50"/>
          <p:cNvGrpSpPr/>
          <p:nvPr/>
        </p:nvGrpSpPr>
        <p:grpSpPr>
          <a:xfrm>
            <a:off x="8008096" y="2108910"/>
            <a:ext cx="199001" cy="2139770"/>
            <a:chOff x="8008096" y="2108910"/>
            <a:chExt cx="199001" cy="2139770"/>
          </a:xfrm>
        </p:grpSpPr>
        <p:sp>
          <p:nvSpPr>
            <p:cNvPr id="154" name="Google Shape;154;p5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 name="Google Shape;156;p50"/>
          <p:cNvGrpSpPr/>
          <p:nvPr/>
        </p:nvGrpSpPr>
        <p:grpSpPr>
          <a:xfrm>
            <a:off x="520996" y="1091548"/>
            <a:ext cx="199001" cy="2139770"/>
            <a:chOff x="8008096" y="2108910"/>
            <a:chExt cx="199001" cy="2139770"/>
          </a:xfrm>
        </p:grpSpPr>
        <p:sp>
          <p:nvSpPr>
            <p:cNvPr id="157" name="Google Shape;157;p5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 name="Google Shape;159;p50"/>
          <p:cNvSpPr txBox="1"/>
          <p:nvPr>
            <p:ph type="ctrTitle"/>
          </p:nvPr>
        </p:nvSpPr>
        <p:spPr>
          <a:xfrm>
            <a:off x="2031287" y="1742775"/>
            <a:ext cx="2622000" cy="837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
              <a:buNone/>
              <a:defRPr sz="4800">
                <a:solidFill>
                  <a:schemeClr val="lt1"/>
                </a:solidFill>
              </a:defRPr>
            </a:lvl1pPr>
            <a:lvl2pPr lvl="1" algn="l">
              <a:lnSpc>
                <a:spcPct val="100000"/>
              </a:lnSpc>
              <a:spcBef>
                <a:spcPts val="0"/>
              </a:spcBef>
              <a:spcAft>
                <a:spcPts val="0"/>
              </a:spcAft>
              <a:buClr>
                <a:srgbClr val="000000"/>
              </a:buClr>
              <a:buSzPts val="1200"/>
              <a:buNone/>
              <a:defRPr sz="1200">
                <a:solidFill>
                  <a:srgbClr val="000000"/>
                </a:solidFill>
              </a:defRPr>
            </a:lvl2pPr>
            <a:lvl3pPr lvl="2" algn="l">
              <a:lnSpc>
                <a:spcPct val="100000"/>
              </a:lnSpc>
              <a:spcBef>
                <a:spcPts val="0"/>
              </a:spcBef>
              <a:spcAft>
                <a:spcPts val="0"/>
              </a:spcAft>
              <a:buClr>
                <a:srgbClr val="000000"/>
              </a:buClr>
              <a:buSzPts val="1200"/>
              <a:buNone/>
              <a:defRPr sz="1200">
                <a:solidFill>
                  <a:srgbClr val="000000"/>
                </a:solidFill>
              </a:defRPr>
            </a:lvl3pPr>
            <a:lvl4pPr lvl="3" algn="l">
              <a:lnSpc>
                <a:spcPct val="100000"/>
              </a:lnSpc>
              <a:spcBef>
                <a:spcPts val="0"/>
              </a:spcBef>
              <a:spcAft>
                <a:spcPts val="0"/>
              </a:spcAft>
              <a:buClr>
                <a:srgbClr val="000000"/>
              </a:buClr>
              <a:buSzPts val="1200"/>
              <a:buNone/>
              <a:defRPr sz="1200">
                <a:solidFill>
                  <a:srgbClr val="000000"/>
                </a:solidFill>
              </a:defRPr>
            </a:lvl4pPr>
            <a:lvl5pPr lvl="4" algn="l">
              <a:lnSpc>
                <a:spcPct val="100000"/>
              </a:lnSpc>
              <a:spcBef>
                <a:spcPts val="0"/>
              </a:spcBef>
              <a:spcAft>
                <a:spcPts val="0"/>
              </a:spcAft>
              <a:buClr>
                <a:srgbClr val="000000"/>
              </a:buClr>
              <a:buSzPts val="1200"/>
              <a:buNone/>
              <a:defRPr sz="1200">
                <a:solidFill>
                  <a:srgbClr val="000000"/>
                </a:solidFill>
              </a:defRPr>
            </a:lvl5pPr>
            <a:lvl6pPr lvl="5" algn="l">
              <a:lnSpc>
                <a:spcPct val="100000"/>
              </a:lnSpc>
              <a:spcBef>
                <a:spcPts val="0"/>
              </a:spcBef>
              <a:spcAft>
                <a:spcPts val="0"/>
              </a:spcAft>
              <a:buClr>
                <a:srgbClr val="000000"/>
              </a:buClr>
              <a:buSzPts val="1200"/>
              <a:buNone/>
              <a:defRPr sz="1200">
                <a:solidFill>
                  <a:srgbClr val="000000"/>
                </a:solidFill>
              </a:defRPr>
            </a:lvl6pPr>
            <a:lvl7pPr lvl="6" algn="l">
              <a:lnSpc>
                <a:spcPct val="100000"/>
              </a:lnSpc>
              <a:spcBef>
                <a:spcPts val="0"/>
              </a:spcBef>
              <a:spcAft>
                <a:spcPts val="0"/>
              </a:spcAft>
              <a:buClr>
                <a:srgbClr val="000000"/>
              </a:buClr>
              <a:buSzPts val="1200"/>
              <a:buNone/>
              <a:defRPr sz="1200">
                <a:solidFill>
                  <a:srgbClr val="000000"/>
                </a:solidFill>
              </a:defRPr>
            </a:lvl7pPr>
            <a:lvl8pPr lvl="7" algn="l">
              <a:lnSpc>
                <a:spcPct val="100000"/>
              </a:lnSpc>
              <a:spcBef>
                <a:spcPts val="0"/>
              </a:spcBef>
              <a:spcAft>
                <a:spcPts val="0"/>
              </a:spcAft>
              <a:buClr>
                <a:srgbClr val="000000"/>
              </a:buClr>
              <a:buSzPts val="1200"/>
              <a:buNone/>
              <a:defRPr sz="1200">
                <a:solidFill>
                  <a:srgbClr val="000000"/>
                </a:solidFill>
              </a:defRPr>
            </a:lvl8pPr>
            <a:lvl9pPr lvl="8" algn="l">
              <a:lnSpc>
                <a:spcPct val="100000"/>
              </a:lnSpc>
              <a:spcBef>
                <a:spcPts val="0"/>
              </a:spcBef>
              <a:spcAft>
                <a:spcPts val="0"/>
              </a:spcAft>
              <a:buClr>
                <a:srgbClr val="000000"/>
              </a:buClr>
              <a:buSzPts val="1200"/>
              <a:buNone/>
              <a:defRPr sz="1200">
                <a:solidFill>
                  <a:srgbClr val="000000"/>
                </a:solidFill>
              </a:defRPr>
            </a:lvl9pPr>
          </a:lstStyle>
          <a:p/>
        </p:txBody>
      </p:sp>
      <p:sp>
        <p:nvSpPr>
          <p:cNvPr id="160" name="Google Shape;160;p50"/>
          <p:cNvSpPr txBox="1"/>
          <p:nvPr>
            <p:ph idx="1" type="subTitle"/>
          </p:nvPr>
        </p:nvSpPr>
        <p:spPr>
          <a:xfrm>
            <a:off x="1791587" y="2417450"/>
            <a:ext cx="3101400" cy="10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161" name="Google Shape;161;p50"/>
          <p:cNvSpPr txBox="1"/>
          <p:nvPr>
            <p:ph idx="2" type="title"/>
          </p:nvPr>
        </p:nvSpPr>
        <p:spPr>
          <a:xfrm>
            <a:off x="5834900" y="2122225"/>
            <a:ext cx="9810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4800"/>
              <a:buNone/>
              <a:defRPr sz="6000"/>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51"/>
          <p:cNvSpPr txBox="1"/>
          <p:nvPr>
            <p:ph type="title"/>
          </p:nvPr>
        </p:nvSpPr>
        <p:spPr>
          <a:xfrm>
            <a:off x="581925" y="3391646"/>
            <a:ext cx="4126500" cy="132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1pPr>
            <a:lvl2pPr lvl="1"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2pPr>
            <a:lvl3pPr lvl="2"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3pPr>
            <a:lvl4pPr lvl="3"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4pPr>
            <a:lvl5pPr lvl="4"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5pPr>
            <a:lvl6pPr lvl="5"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6pPr>
            <a:lvl7pPr lvl="6"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7pPr>
            <a:lvl8pPr lvl="7"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8pPr>
            <a:lvl9pPr lvl="8"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9pPr>
          </a:lstStyle>
          <a:p/>
        </p:txBody>
      </p:sp>
      <p:sp>
        <p:nvSpPr>
          <p:cNvPr id="7" name="Google Shape;7;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Maven Pro"/>
              <a:buChar char="●"/>
              <a:defRPr b="0" i="0" sz="1800" u="none" cap="none" strike="noStrike">
                <a:solidFill>
                  <a:schemeClr val="lt1"/>
                </a:solidFill>
                <a:latin typeface="Maven Pro"/>
                <a:ea typeface="Maven Pro"/>
                <a:cs typeface="Maven Pro"/>
                <a:sym typeface="Maven Pro"/>
              </a:defRPr>
            </a:lvl1pPr>
            <a:lvl2pPr indent="-317500" lvl="1" marL="914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2pPr>
            <a:lvl3pPr indent="-317500" lvl="2" marL="1371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3pPr>
            <a:lvl4pPr indent="-317500" lvl="3" marL="18288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4pPr>
            <a:lvl5pPr indent="-317500" lvl="4" marL="22860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5pPr>
            <a:lvl6pPr indent="-317500" lvl="5" marL="27432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6pPr>
            <a:lvl7pPr indent="-317500" lvl="6" marL="3200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7pPr>
            <a:lvl8pPr indent="-317500" lvl="7" marL="3657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8pPr>
            <a:lvl9pPr indent="-317500" lvl="8" marL="4114800" marR="0" rtl="0" algn="l">
              <a:lnSpc>
                <a:spcPct val="115000"/>
              </a:lnSpc>
              <a:spcBef>
                <a:spcPts val="1600"/>
              </a:spcBef>
              <a:spcAft>
                <a:spcPts val="160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drive.google.com/file/d/1IVgsCSwajqV2dhAEBLJmq51gTY0AyR16/view" TargetMode="Externa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1"/>
          <p:cNvSpPr txBox="1"/>
          <p:nvPr>
            <p:ph idx="1" type="subTitle"/>
          </p:nvPr>
        </p:nvSpPr>
        <p:spPr>
          <a:xfrm>
            <a:off x="2182850" y="2804500"/>
            <a:ext cx="47310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COMPUTER VISION PRESENTATION Group-16</a:t>
            </a:r>
            <a:endParaRPr/>
          </a:p>
        </p:txBody>
      </p:sp>
      <p:sp>
        <p:nvSpPr>
          <p:cNvPr id="431" name="Google Shape;431;p1"/>
          <p:cNvSpPr txBox="1"/>
          <p:nvPr>
            <p:ph type="ctrTitle"/>
          </p:nvPr>
        </p:nvSpPr>
        <p:spPr>
          <a:xfrm>
            <a:off x="1561650" y="751888"/>
            <a:ext cx="60207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ACTION </a:t>
            </a:r>
            <a:r>
              <a:rPr lang="en">
                <a:solidFill>
                  <a:schemeClr val="accent2"/>
                </a:solidFill>
              </a:rPr>
              <a:t>RECOGNITION</a:t>
            </a:r>
            <a:r>
              <a:rPr lang="en"/>
              <a:t> </a:t>
            </a:r>
            <a:endParaRPr/>
          </a:p>
        </p:txBody>
      </p:sp>
      <p:sp>
        <p:nvSpPr>
          <p:cNvPr id="432" name="Google Shape;432;p1"/>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8" name="Google Shape;438;p1"/>
          <p:cNvGrpSpPr/>
          <p:nvPr/>
        </p:nvGrpSpPr>
        <p:grpSpPr>
          <a:xfrm>
            <a:off x="6232314" y="3696331"/>
            <a:ext cx="121434" cy="1073147"/>
            <a:chOff x="6232314" y="3696331"/>
            <a:chExt cx="121434" cy="1073147"/>
          </a:xfrm>
        </p:grpSpPr>
        <p:sp>
          <p:nvSpPr>
            <p:cNvPr id="439" name="Google Shape;439;p1"/>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1" name="Google Shape;441;p1"/>
          <p:cNvGrpSpPr/>
          <p:nvPr/>
        </p:nvGrpSpPr>
        <p:grpSpPr>
          <a:xfrm>
            <a:off x="6780548" y="337714"/>
            <a:ext cx="133252" cy="1952377"/>
            <a:chOff x="6780548" y="337714"/>
            <a:chExt cx="133252" cy="1952377"/>
          </a:xfrm>
        </p:grpSpPr>
        <p:sp>
          <p:nvSpPr>
            <p:cNvPr id="442" name="Google Shape;442;p1"/>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4" name="Google Shape;444;p1"/>
          <p:cNvGrpSpPr/>
          <p:nvPr/>
        </p:nvGrpSpPr>
        <p:grpSpPr>
          <a:xfrm>
            <a:off x="1608717" y="1280046"/>
            <a:ext cx="199237" cy="2828935"/>
            <a:chOff x="1608717" y="1280046"/>
            <a:chExt cx="199237" cy="2828935"/>
          </a:xfrm>
        </p:grpSpPr>
        <p:sp>
          <p:nvSpPr>
            <p:cNvPr id="445" name="Google Shape;445;p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8" name="Google Shape;448;p1"/>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0" name="Google Shape;450;p1"/>
          <p:cNvGrpSpPr/>
          <p:nvPr/>
        </p:nvGrpSpPr>
        <p:grpSpPr>
          <a:xfrm>
            <a:off x="8008096" y="2108910"/>
            <a:ext cx="199001" cy="2139770"/>
            <a:chOff x="8008096" y="2108910"/>
            <a:chExt cx="199001" cy="2139770"/>
          </a:xfrm>
        </p:grpSpPr>
        <p:sp>
          <p:nvSpPr>
            <p:cNvPr id="451" name="Google Shape;451;p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3" name="Google Shape;453;p1"/>
          <p:cNvGrpSpPr/>
          <p:nvPr/>
        </p:nvGrpSpPr>
        <p:grpSpPr>
          <a:xfrm>
            <a:off x="4472500" y="3928605"/>
            <a:ext cx="199001" cy="867199"/>
            <a:chOff x="4475150" y="4052605"/>
            <a:chExt cx="199001" cy="867199"/>
          </a:xfrm>
        </p:grpSpPr>
        <p:sp>
          <p:nvSpPr>
            <p:cNvPr id="454" name="Google Shape;454;p1"/>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g21829932998_1_0"/>
          <p:cNvSpPr txBox="1"/>
          <p:nvPr>
            <p:ph type="ctrTitle"/>
          </p:nvPr>
        </p:nvSpPr>
        <p:spPr>
          <a:xfrm>
            <a:off x="618825" y="411675"/>
            <a:ext cx="7701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Categorical Cross Entropy Loss Function</a:t>
            </a:r>
            <a:endParaRPr/>
          </a:p>
        </p:txBody>
      </p:sp>
      <p:pic>
        <p:nvPicPr>
          <p:cNvPr id="658" name="Google Shape;658;g21829932998_1_0"/>
          <p:cNvPicPr preferRelativeResize="0"/>
          <p:nvPr/>
        </p:nvPicPr>
        <p:blipFill>
          <a:blip r:embed="rId3">
            <a:alphaModFix/>
          </a:blip>
          <a:stretch>
            <a:fillRect/>
          </a:stretch>
        </p:blipFill>
        <p:spPr>
          <a:xfrm>
            <a:off x="618825" y="1941027"/>
            <a:ext cx="3483474" cy="1426061"/>
          </a:xfrm>
          <a:prstGeom prst="rect">
            <a:avLst/>
          </a:prstGeom>
          <a:noFill/>
          <a:ln>
            <a:noFill/>
          </a:ln>
        </p:spPr>
      </p:pic>
      <p:sp>
        <p:nvSpPr>
          <p:cNvPr id="659" name="Google Shape;659;g21829932998_1_0"/>
          <p:cNvSpPr txBox="1"/>
          <p:nvPr/>
        </p:nvSpPr>
        <p:spPr>
          <a:xfrm>
            <a:off x="4102300" y="1145450"/>
            <a:ext cx="4598400" cy="3260100"/>
          </a:xfrm>
          <a:prstGeom prst="rect">
            <a:avLst/>
          </a:prstGeom>
          <a:noFill/>
          <a:ln>
            <a:noFill/>
          </a:ln>
        </p:spPr>
        <p:txBody>
          <a:bodyPr anchorCtr="0" anchor="t" bIns="91425" lIns="91425" spcFirstLastPara="1" rIns="91425" wrap="square" tIns="91425">
            <a:spAutoFit/>
          </a:bodyPr>
          <a:lstStyle/>
          <a:p>
            <a:pPr indent="-314325" lvl="0" marL="457200" rtl="0" algn="l">
              <a:lnSpc>
                <a:spcPct val="115000"/>
              </a:lnSpc>
              <a:spcBef>
                <a:spcPts val="1500"/>
              </a:spcBef>
              <a:spcAft>
                <a:spcPts val="0"/>
              </a:spcAft>
              <a:buClr>
                <a:srgbClr val="D1D5DB"/>
              </a:buClr>
              <a:buSzPts val="1350"/>
              <a:buChar char="●"/>
            </a:pPr>
            <a:r>
              <a:rPr lang="en" sz="1350">
                <a:solidFill>
                  <a:srgbClr val="D1D5DB"/>
                </a:solidFill>
              </a:rPr>
              <a:t>It measures the discrepancy between the predicted probability distribution and the ground truth labels.</a:t>
            </a:r>
            <a:endParaRPr sz="1350">
              <a:solidFill>
                <a:srgbClr val="D1D5DB"/>
              </a:solidFill>
            </a:endParaRPr>
          </a:p>
          <a:p>
            <a:pPr indent="-314325" lvl="0" marL="457200" rtl="0" algn="l">
              <a:lnSpc>
                <a:spcPct val="115000"/>
              </a:lnSpc>
              <a:spcBef>
                <a:spcPts val="0"/>
              </a:spcBef>
              <a:spcAft>
                <a:spcPts val="0"/>
              </a:spcAft>
              <a:buClr>
                <a:srgbClr val="D1D5DB"/>
              </a:buClr>
              <a:buSzPts val="1350"/>
              <a:buChar char="●"/>
            </a:pPr>
            <a:r>
              <a:rPr lang="en" sz="1350">
                <a:solidFill>
                  <a:srgbClr val="D1D5DB"/>
                </a:solidFill>
              </a:rPr>
              <a:t>Cross-entropy loss has several desirable properties such as gradient descent, to minimize the categorical cross-entropy loss. The gradient of the loss with respect to the model's parameters is used to update the parameters, iteratively improving the model's predictions and also penalizes larger prediction errors heavily.</a:t>
            </a:r>
            <a:endParaRPr sz="1350">
              <a:solidFill>
                <a:srgbClr val="D1D5DB"/>
              </a:solidFill>
            </a:endParaRPr>
          </a:p>
          <a:p>
            <a:pPr indent="-314325" lvl="0" marL="457200" rtl="0" algn="l">
              <a:lnSpc>
                <a:spcPct val="115000"/>
              </a:lnSpc>
              <a:spcBef>
                <a:spcPts val="0"/>
              </a:spcBef>
              <a:spcAft>
                <a:spcPts val="0"/>
              </a:spcAft>
              <a:buClr>
                <a:srgbClr val="D1D5DB"/>
              </a:buClr>
              <a:buSzPts val="1350"/>
              <a:buChar char="●"/>
            </a:pPr>
            <a:r>
              <a:rPr lang="en" sz="1350">
                <a:solidFill>
                  <a:srgbClr val="D1D5DB"/>
                </a:solidFill>
              </a:rPr>
              <a:t>Another advantage of cross-entropy loss is that it can handle multi-class scenarios, where each input can belong to one of several possible classes, as in the sign language detection task in the video. </a:t>
            </a:r>
            <a:endParaRPr sz="1350">
              <a:solidFill>
                <a:srgbClr val="D1D5DB"/>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g21486d2011d_4_0"/>
          <p:cNvSpPr txBox="1"/>
          <p:nvPr>
            <p:ph idx="1" type="body"/>
          </p:nvPr>
        </p:nvSpPr>
        <p:spPr>
          <a:xfrm>
            <a:off x="618825" y="1129800"/>
            <a:ext cx="7054800" cy="3247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D1D5DB"/>
              </a:buClr>
              <a:buSzPts val="1300"/>
              <a:buFont typeface="Roboto"/>
              <a:buChar char="●"/>
            </a:pPr>
            <a:r>
              <a:rPr lang="en" sz="1300">
                <a:solidFill>
                  <a:srgbClr val="D1D5DB"/>
                </a:solidFill>
                <a:latin typeface="Roboto"/>
                <a:ea typeface="Roboto"/>
                <a:cs typeface="Roboto"/>
                <a:sym typeface="Roboto"/>
              </a:rPr>
              <a:t>The training model is built using multiple layers of LSTM models and fully connected dense neural networks.</a:t>
            </a:r>
            <a:endParaRPr sz="1300">
              <a:solidFill>
                <a:srgbClr val="D1D5DB"/>
              </a:solidFill>
              <a:latin typeface="Roboto"/>
              <a:ea typeface="Roboto"/>
              <a:cs typeface="Roboto"/>
              <a:sym typeface="Roboto"/>
            </a:endParaRPr>
          </a:p>
          <a:p>
            <a:pPr indent="0" lvl="0" marL="457200" rtl="0" algn="l">
              <a:spcBef>
                <a:spcPts val="0"/>
              </a:spcBef>
              <a:spcAft>
                <a:spcPts val="0"/>
              </a:spcAft>
              <a:buNone/>
            </a:pPr>
            <a:r>
              <a:t/>
            </a:r>
            <a:endParaRPr sz="1300">
              <a:solidFill>
                <a:srgbClr val="D1D5DB"/>
              </a:solidFill>
              <a:latin typeface="Roboto"/>
              <a:ea typeface="Roboto"/>
              <a:cs typeface="Roboto"/>
              <a:sym typeface="Roboto"/>
            </a:endParaRPr>
          </a:p>
          <a:p>
            <a:pPr indent="-311150" lvl="0" marL="457200" rtl="0" algn="l">
              <a:spcBef>
                <a:spcPts val="0"/>
              </a:spcBef>
              <a:spcAft>
                <a:spcPts val="0"/>
              </a:spcAft>
              <a:buClr>
                <a:srgbClr val="D1D5DB"/>
              </a:buClr>
              <a:buSzPts val="1300"/>
              <a:buFont typeface="Roboto"/>
              <a:buChar char="●"/>
            </a:pPr>
            <a:r>
              <a:rPr lang="en" sz="1300">
                <a:solidFill>
                  <a:srgbClr val="D1D5DB"/>
                </a:solidFill>
                <a:latin typeface="Roboto"/>
                <a:ea typeface="Roboto"/>
                <a:cs typeface="Roboto"/>
                <a:sym typeface="Roboto"/>
              </a:rPr>
              <a:t>The input to the LSTM model is a sequence of </a:t>
            </a:r>
            <a:r>
              <a:rPr lang="en" sz="1300">
                <a:solidFill>
                  <a:srgbClr val="D1D5DB"/>
                </a:solidFill>
                <a:latin typeface="Roboto"/>
                <a:ea typeface="Roboto"/>
                <a:cs typeface="Roboto"/>
                <a:sym typeface="Roboto"/>
              </a:rPr>
              <a:t>video frames </a:t>
            </a:r>
            <a:r>
              <a:rPr lang="en" sz="1300">
                <a:solidFill>
                  <a:srgbClr val="D1D5DB"/>
                </a:solidFill>
                <a:latin typeface="Roboto"/>
                <a:ea typeface="Roboto"/>
                <a:cs typeface="Roboto"/>
                <a:sym typeface="Roboto"/>
              </a:rPr>
              <a:t>that capture sign language gestures. These video frames are typically preproce</a:t>
            </a:r>
            <a:r>
              <a:rPr lang="en" sz="1300">
                <a:solidFill>
                  <a:srgbClr val="D1D5DB"/>
                </a:solidFill>
                <a:latin typeface="Roboto"/>
                <a:ea typeface="Roboto"/>
                <a:cs typeface="Roboto"/>
                <a:sym typeface="Roboto"/>
              </a:rPr>
              <a:t>ssed to extract relevant features(ie extracted keypoints)</a:t>
            </a:r>
            <a:r>
              <a:rPr lang="en" sz="1300">
                <a:solidFill>
                  <a:srgbClr val="D1D5DB"/>
                </a:solidFill>
                <a:latin typeface="Roboto"/>
                <a:ea typeface="Roboto"/>
                <a:cs typeface="Roboto"/>
                <a:sym typeface="Roboto"/>
              </a:rPr>
              <a:t> such as hand movements, body poses, and facial expressions.</a:t>
            </a:r>
            <a:endParaRPr sz="1300">
              <a:solidFill>
                <a:srgbClr val="D1D5DB"/>
              </a:solidFill>
              <a:latin typeface="Roboto"/>
              <a:ea typeface="Roboto"/>
              <a:cs typeface="Roboto"/>
              <a:sym typeface="Roboto"/>
            </a:endParaRPr>
          </a:p>
          <a:p>
            <a:pPr indent="0" lvl="0" marL="457200" rtl="0" algn="l">
              <a:spcBef>
                <a:spcPts val="0"/>
              </a:spcBef>
              <a:spcAft>
                <a:spcPts val="0"/>
              </a:spcAft>
              <a:buNone/>
            </a:pPr>
            <a:r>
              <a:t/>
            </a:r>
            <a:endParaRPr sz="1300">
              <a:solidFill>
                <a:srgbClr val="D1D5DB"/>
              </a:solidFill>
              <a:latin typeface="Roboto"/>
              <a:ea typeface="Roboto"/>
              <a:cs typeface="Roboto"/>
              <a:sym typeface="Roboto"/>
            </a:endParaRPr>
          </a:p>
          <a:p>
            <a:pPr indent="-311150" lvl="0" marL="457200" rtl="0" algn="l">
              <a:spcBef>
                <a:spcPts val="0"/>
              </a:spcBef>
              <a:spcAft>
                <a:spcPts val="0"/>
              </a:spcAft>
              <a:buClr>
                <a:srgbClr val="D1D5DB"/>
              </a:buClr>
              <a:buSzPts val="1300"/>
              <a:buFont typeface="Roboto"/>
              <a:buChar char="●"/>
            </a:pPr>
            <a:r>
              <a:rPr lang="en" sz="1300">
                <a:solidFill>
                  <a:srgbClr val="D1D5DB"/>
                </a:solidFill>
                <a:latin typeface="Roboto"/>
                <a:ea typeface="Roboto"/>
                <a:cs typeface="Roboto"/>
                <a:sym typeface="Roboto"/>
              </a:rPr>
              <a:t>During training, the LSTM model is optimized using a labeled dataset of sign language gestures and the cross entropy loss function.</a:t>
            </a:r>
            <a:endParaRPr sz="1300">
              <a:solidFill>
                <a:srgbClr val="D1D5DB"/>
              </a:solidFill>
              <a:latin typeface="Roboto"/>
              <a:ea typeface="Roboto"/>
              <a:cs typeface="Roboto"/>
              <a:sym typeface="Roboto"/>
            </a:endParaRPr>
          </a:p>
          <a:p>
            <a:pPr indent="0" lvl="0" marL="457200" rtl="0" algn="l">
              <a:spcBef>
                <a:spcPts val="0"/>
              </a:spcBef>
              <a:spcAft>
                <a:spcPts val="0"/>
              </a:spcAft>
              <a:buNone/>
            </a:pPr>
            <a:r>
              <a:t/>
            </a:r>
            <a:endParaRPr sz="1300">
              <a:solidFill>
                <a:srgbClr val="D1D5DB"/>
              </a:solidFill>
              <a:latin typeface="Roboto"/>
              <a:ea typeface="Roboto"/>
              <a:cs typeface="Roboto"/>
              <a:sym typeface="Roboto"/>
            </a:endParaRPr>
          </a:p>
          <a:p>
            <a:pPr indent="-311150" lvl="0" marL="457200" rtl="0" algn="l">
              <a:spcBef>
                <a:spcPts val="0"/>
              </a:spcBef>
              <a:spcAft>
                <a:spcPts val="0"/>
              </a:spcAft>
              <a:buClr>
                <a:srgbClr val="D1D5DB"/>
              </a:buClr>
              <a:buSzPts val="1300"/>
              <a:buFont typeface="Roboto"/>
              <a:buChar char="●"/>
            </a:pPr>
            <a:r>
              <a:rPr lang="en" sz="1300">
                <a:solidFill>
                  <a:srgbClr val="D1D5DB"/>
                </a:solidFill>
                <a:latin typeface="Roboto"/>
                <a:ea typeface="Roboto"/>
                <a:cs typeface="Roboto"/>
                <a:sym typeface="Roboto"/>
              </a:rPr>
              <a:t>Once the LSTM model is trained, it can be used for sign language detection in real-time. During inference, the model takes new video frames as input and predicts the sign language label based on the learned patterns from the training data. </a:t>
            </a:r>
            <a:endParaRPr sz="1300">
              <a:solidFill>
                <a:srgbClr val="D1D5DB"/>
              </a:solidFill>
              <a:latin typeface="Roboto"/>
              <a:ea typeface="Roboto"/>
              <a:cs typeface="Roboto"/>
              <a:sym typeface="Roboto"/>
            </a:endParaRPr>
          </a:p>
        </p:txBody>
      </p:sp>
      <p:sp>
        <p:nvSpPr>
          <p:cNvPr id="665" name="Google Shape;665;g21486d2011d_4_0"/>
          <p:cNvSpPr txBox="1"/>
          <p:nvPr>
            <p:ph type="ctrTitle"/>
          </p:nvPr>
        </p:nvSpPr>
        <p:spPr>
          <a:xfrm>
            <a:off x="618825" y="411675"/>
            <a:ext cx="5664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of LSTM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g21486d2011d_0_54"/>
          <p:cNvSpPr txBox="1"/>
          <p:nvPr>
            <p:ph idx="1" type="body"/>
          </p:nvPr>
        </p:nvSpPr>
        <p:spPr>
          <a:xfrm>
            <a:off x="6372525" y="2910388"/>
            <a:ext cx="1341600" cy="436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sz="1700"/>
              <a:t>I Love You</a:t>
            </a:r>
            <a:endParaRPr sz="1700"/>
          </a:p>
        </p:txBody>
      </p:sp>
      <p:sp>
        <p:nvSpPr>
          <p:cNvPr id="671" name="Google Shape;671;g21486d2011d_0_54"/>
          <p:cNvSpPr txBox="1"/>
          <p:nvPr>
            <p:ph type="ctrTitle"/>
          </p:nvPr>
        </p:nvSpPr>
        <p:spPr>
          <a:xfrm>
            <a:off x="891175" y="376950"/>
            <a:ext cx="65682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Output Expected</a:t>
            </a:r>
            <a:endParaRPr/>
          </a:p>
        </p:txBody>
      </p:sp>
      <p:sp>
        <p:nvSpPr>
          <p:cNvPr id="672" name="Google Shape;672;g21486d2011d_0_54"/>
          <p:cNvSpPr txBox="1"/>
          <p:nvPr>
            <p:ph idx="1" type="body"/>
          </p:nvPr>
        </p:nvSpPr>
        <p:spPr>
          <a:xfrm>
            <a:off x="3848800" y="2910388"/>
            <a:ext cx="1266900" cy="436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sz="1700"/>
              <a:t>Thanks</a:t>
            </a:r>
            <a:endParaRPr sz="1700"/>
          </a:p>
        </p:txBody>
      </p:sp>
      <p:sp>
        <p:nvSpPr>
          <p:cNvPr id="673" name="Google Shape;673;g21486d2011d_0_54"/>
          <p:cNvSpPr txBox="1"/>
          <p:nvPr>
            <p:ph idx="1" type="body"/>
          </p:nvPr>
        </p:nvSpPr>
        <p:spPr>
          <a:xfrm>
            <a:off x="1211075" y="2910400"/>
            <a:ext cx="1380900" cy="436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sz="1700"/>
              <a:t>Hello</a:t>
            </a:r>
            <a:endParaRPr sz="1700"/>
          </a:p>
        </p:txBody>
      </p:sp>
      <p:pic>
        <p:nvPicPr>
          <p:cNvPr id="674" name="Google Shape;674;g21486d2011d_0_54"/>
          <p:cNvPicPr preferRelativeResize="0"/>
          <p:nvPr/>
        </p:nvPicPr>
        <p:blipFill>
          <a:blip r:embed="rId3">
            <a:alphaModFix/>
          </a:blip>
          <a:stretch>
            <a:fillRect/>
          </a:stretch>
        </p:blipFill>
        <p:spPr>
          <a:xfrm>
            <a:off x="6015950" y="1659875"/>
            <a:ext cx="2069450" cy="1081450"/>
          </a:xfrm>
          <a:prstGeom prst="rect">
            <a:avLst/>
          </a:prstGeom>
          <a:noFill/>
          <a:ln>
            <a:noFill/>
          </a:ln>
        </p:spPr>
      </p:pic>
      <p:pic>
        <p:nvPicPr>
          <p:cNvPr id="675" name="Google Shape;675;g21486d2011d_0_54"/>
          <p:cNvPicPr preferRelativeResize="0"/>
          <p:nvPr/>
        </p:nvPicPr>
        <p:blipFill>
          <a:blip r:embed="rId4">
            <a:alphaModFix/>
          </a:blip>
          <a:stretch>
            <a:fillRect/>
          </a:stretch>
        </p:blipFill>
        <p:spPr>
          <a:xfrm>
            <a:off x="3544850" y="1659875"/>
            <a:ext cx="1874809" cy="1081450"/>
          </a:xfrm>
          <a:prstGeom prst="rect">
            <a:avLst/>
          </a:prstGeom>
          <a:noFill/>
          <a:ln>
            <a:noFill/>
          </a:ln>
        </p:spPr>
      </p:pic>
      <p:pic>
        <p:nvPicPr>
          <p:cNvPr id="676" name="Google Shape;676;g21486d2011d_0_54"/>
          <p:cNvPicPr preferRelativeResize="0"/>
          <p:nvPr/>
        </p:nvPicPr>
        <p:blipFill>
          <a:blip r:embed="rId5">
            <a:alphaModFix/>
          </a:blip>
          <a:stretch>
            <a:fillRect/>
          </a:stretch>
        </p:blipFill>
        <p:spPr>
          <a:xfrm>
            <a:off x="964125" y="1659863"/>
            <a:ext cx="1874800" cy="113736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g21829932998_2_0"/>
          <p:cNvSpPr txBox="1"/>
          <p:nvPr>
            <p:ph type="ctrTitle"/>
          </p:nvPr>
        </p:nvSpPr>
        <p:spPr>
          <a:xfrm>
            <a:off x="-125" y="376950"/>
            <a:ext cx="91440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t>Results</a:t>
            </a:r>
            <a:endParaRPr/>
          </a:p>
        </p:txBody>
      </p:sp>
      <p:pic>
        <p:nvPicPr>
          <p:cNvPr id="682" name="Google Shape;682;g21829932998_2_0" title="cv_ZaOBlI5j.mp4">
            <a:hlinkClick r:id="rId3"/>
          </p:cNvPr>
          <p:cNvPicPr preferRelativeResize="0"/>
          <p:nvPr/>
        </p:nvPicPr>
        <p:blipFill>
          <a:blip r:embed="rId4">
            <a:alphaModFix/>
          </a:blip>
          <a:stretch>
            <a:fillRect/>
          </a:stretch>
        </p:blipFill>
        <p:spPr>
          <a:xfrm>
            <a:off x="2220775" y="1116775"/>
            <a:ext cx="4702426" cy="3526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1000"/>
                                        <p:tgtEl>
                                          <p:spTgt spid="6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g21486d2011d_6_0"/>
          <p:cNvSpPr txBox="1"/>
          <p:nvPr>
            <p:ph type="ctrTitle"/>
          </p:nvPr>
        </p:nvSpPr>
        <p:spPr>
          <a:xfrm>
            <a:off x="175625" y="524975"/>
            <a:ext cx="8800800" cy="963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sz="5900"/>
              <a:t>References</a:t>
            </a:r>
            <a:endParaRPr sz="5900"/>
          </a:p>
        </p:txBody>
      </p:sp>
      <p:sp>
        <p:nvSpPr>
          <p:cNvPr id="688" name="Google Shape;688;g21486d2011d_6_0"/>
          <p:cNvSpPr txBox="1"/>
          <p:nvPr>
            <p:ph type="ctrTitle"/>
          </p:nvPr>
        </p:nvSpPr>
        <p:spPr>
          <a:xfrm>
            <a:off x="171600" y="1700000"/>
            <a:ext cx="8800800" cy="1615200"/>
          </a:xfrm>
          <a:prstGeom prst="rect">
            <a:avLst/>
          </a:prstGeom>
          <a:noFill/>
          <a:ln>
            <a:noFill/>
          </a:ln>
        </p:spPr>
        <p:txBody>
          <a:bodyPr anchorCtr="0" anchor="b" bIns="91425" lIns="91425" spcFirstLastPara="1" rIns="91425" wrap="square" tIns="91425">
            <a:noAutofit/>
          </a:bodyPr>
          <a:lstStyle/>
          <a:p>
            <a:pPr indent="-304800" lvl="0" marL="457200" rtl="0" algn="l">
              <a:lnSpc>
                <a:spcPct val="115000"/>
              </a:lnSpc>
              <a:spcBef>
                <a:spcPts val="1000"/>
              </a:spcBef>
              <a:spcAft>
                <a:spcPts val="0"/>
              </a:spcAft>
              <a:buClr>
                <a:schemeClr val="lt1"/>
              </a:buClr>
              <a:buSzPts val="1200"/>
              <a:buFont typeface="Arial"/>
              <a:buAutoNum type="arabicPeriod"/>
            </a:pPr>
            <a:r>
              <a:rPr lang="en" sz="1200">
                <a:highlight>
                  <a:schemeClr val="dk2"/>
                </a:highlight>
                <a:latin typeface="Arial"/>
                <a:ea typeface="Arial"/>
                <a:cs typeface="Arial"/>
                <a:sym typeface="Arial"/>
              </a:rPr>
              <a:t>Cheng, G., Wan, Y., Saudagar, A. N., Namuduri, K., &amp; Buckles, B. P. (2015). Advances in human action recognition: A survey. </a:t>
            </a:r>
            <a:r>
              <a:rPr i="1" lang="en" sz="1200">
                <a:latin typeface="Arial"/>
                <a:ea typeface="Arial"/>
                <a:cs typeface="Arial"/>
                <a:sym typeface="Arial"/>
              </a:rPr>
              <a:t>arXiv preprint arXiv:1501.05964</a:t>
            </a:r>
            <a:r>
              <a:rPr lang="en" sz="1200">
                <a:highlight>
                  <a:schemeClr val="dk2"/>
                </a:highlight>
                <a:latin typeface="Arial"/>
                <a:ea typeface="Arial"/>
                <a:cs typeface="Arial"/>
                <a:sym typeface="Arial"/>
              </a:rPr>
              <a:t>.</a:t>
            </a:r>
            <a:endParaRPr sz="1200">
              <a:highlight>
                <a:schemeClr val="dk2"/>
              </a:highlight>
              <a:latin typeface="Arial"/>
              <a:ea typeface="Arial"/>
              <a:cs typeface="Arial"/>
              <a:sym typeface="Arial"/>
            </a:endParaRPr>
          </a:p>
          <a:p>
            <a:pPr indent="-304800" lvl="0" marL="457200" rtl="0" algn="l">
              <a:lnSpc>
                <a:spcPct val="115000"/>
              </a:lnSpc>
              <a:spcBef>
                <a:spcPts val="1000"/>
              </a:spcBef>
              <a:spcAft>
                <a:spcPts val="0"/>
              </a:spcAft>
              <a:buClr>
                <a:schemeClr val="lt1"/>
              </a:buClr>
              <a:buSzPts val="1200"/>
              <a:buFont typeface="Arial"/>
              <a:buAutoNum type="arabicPeriod"/>
            </a:pPr>
            <a:r>
              <a:rPr lang="en" sz="1200">
                <a:highlight>
                  <a:schemeClr val="dk2"/>
                </a:highlight>
                <a:latin typeface="Arial"/>
                <a:ea typeface="Arial"/>
                <a:cs typeface="Arial"/>
                <a:sym typeface="Arial"/>
              </a:rPr>
              <a:t>Dai, C., Liu, X., &amp; Lai, J. (2020). Human action recognition using two-stream attention based LSTM networks. </a:t>
            </a:r>
            <a:r>
              <a:rPr i="1" lang="en" sz="1200">
                <a:latin typeface="Arial"/>
                <a:ea typeface="Arial"/>
                <a:cs typeface="Arial"/>
                <a:sym typeface="Arial"/>
              </a:rPr>
              <a:t>Applied soft computing</a:t>
            </a:r>
            <a:r>
              <a:rPr lang="en" sz="1200">
                <a:highlight>
                  <a:schemeClr val="dk2"/>
                </a:highlight>
                <a:latin typeface="Arial"/>
                <a:ea typeface="Arial"/>
                <a:cs typeface="Arial"/>
                <a:sym typeface="Arial"/>
              </a:rPr>
              <a:t>, </a:t>
            </a:r>
            <a:r>
              <a:rPr i="1" lang="en" sz="1200">
                <a:latin typeface="Arial"/>
                <a:ea typeface="Arial"/>
                <a:cs typeface="Arial"/>
                <a:sym typeface="Arial"/>
              </a:rPr>
              <a:t>86</a:t>
            </a:r>
            <a:r>
              <a:rPr lang="en" sz="1200">
                <a:highlight>
                  <a:schemeClr val="dk2"/>
                </a:highlight>
                <a:latin typeface="Arial"/>
                <a:ea typeface="Arial"/>
                <a:cs typeface="Arial"/>
                <a:sym typeface="Arial"/>
              </a:rPr>
              <a:t>, 105820.</a:t>
            </a:r>
            <a:endParaRPr sz="1200">
              <a:highlight>
                <a:schemeClr val="dk2"/>
              </a:highlight>
              <a:latin typeface="Arial"/>
              <a:ea typeface="Arial"/>
              <a:cs typeface="Arial"/>
              <a:sym typeface="Arial"/>
            </a:endParaRPr>
          </a:p>
          <a:p>
            <a:pPr indent="0" lvl="0" marL="0" rtl="0" algn="l">
              <a:lnSpc>
                <a:spcPct val="100000"/>
              </a:lnSpc>
              <a:spcBef>
                <a:spcPts val="0"/>
              </a:spcBef>
              <a:spcAft>
                <a:spcPts val="0"/>
              </a:spcAft>
              <a:buNone/>
            </a:pPr>
            <a:r>
              <a:t/>
            </a:r>
            <a:endParaRPr sz="1200">
              <a:highlight>
                <a:schemeClr val="dk2"/>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g22ccd46ad84_0_0"/>
          <p:cNvSpPr txBox="1"/>
          <p:nvPr>
            <p:ph type="ctrTitle"/>
          </p:nvPr>
        </p:nvSpPr>
        <p:spPr>
          <a:xfrm>
            <a:off x="175625" y="524975"/>
            <a:ext cx="8800800" cy="963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sz="5900"/>
              <a:t>Thank You</a:t>
            </a:r>
            <a:endParaRPr sz="5900"/>
          </a:p>
        </p:txBody>
      </p:sp>
      <p:sp>
        <p:nvSpPr>
          <p:cNvPr id="694" name="Google Shape;694;g22ccd46ad84_0_0"/>
          <p:cNvSpPr txBox="1"/>
          <p:nvPr>
            <p:ph type="ctrTitle"/>
          </p:nvPr>
        </p:nvSpPr>
        <p:spPr>
          <a:xfrm>
            <a:off x="175625" y="1574400"/>
            <a:ext cx="8800800" cy="2268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t>Team Details:</a:t>
            </a:r>
            <a:endParaRPr/>
          </a:p>
          <a:p>
            <a:pPr indent="0" lvl="0" marL="0" rtl="0" algn="ctr">
              <a:lnSpc>
                <a:spcPct val="100000"/>
              </a:lnSpc>
              <a:spcBef>
                <a:spcPts val="0"/>
              </a:spcBef>
              <a:spcAft>
                <a:spcPts val="0"/>
              </a:spcAft>
              <a:buSzPts val="3600"/>
              <a:buNone/>
            </a:pPr>
            <a:r>
              <a:rPr lang="en" sz="2400"/>
              <a:t>Sanju Sabu - S20200010187</a:t>
            </a:r>
            <a:br>
              <a:rPr lang="en" sz="2400"/>
            </a:br>
            <a:r>
              <a:rPr lang="en" sz="2400"/>
              <a:t>Yash Gupta - S20200010234</a:t>
            </a:r>
            <a:br>
              <a:rPr lang="en" sz="2400"/>
            </a:br>
            <a:r>
              <a:rPr lang="en" sz="2400"/>
              <a:t>Madhur Saxena - S20200010115</a:t>
            </a:r>
            <a:br>
              <a:rPr lang="en" sz="2400"/>
            </a:br>
            <a:r>
              <a:rPr lang="en" sz="2400"/>
              <a:t>Meet Jain - S20200010126</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
          <p:cNvSpPr txBox="1"/>
          <p:nvPr>
            <p:ph idx="1" type="subTitle"/>
          </p:nvPr>
        </p:nvSpPr>
        <p:spPr>
          <a:xfrm>
            <a:off x="5106111" y="3381700"/>
            <a:ext cx="1753800" cy="57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a:t>Approach</a:t>
            </a:r>
            <a:endParaRPr/>
          </a:p>
        </p:txBody>
      </p:sp>
      <p:sp>
        <p:nvSpPr>
          <p:cNvPr id="462" name="Google Shape;462;p3"/>
          <p:cNvSpPr txBox="1"/>
          <p:nvPr>
            <p:ph idx="2" type="subTitle"/>
          </p:nvPr>
        </p:nvSpPr>
        <p:spPr>
          <a:xfrm>
            <a:off x="557300" y="3414147"/>
            <a:ext cx="1755600" cy="96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a:t>Introduction</a:t>
            </a:r>
            <a:endParaRPr/>
          </a:p>
        </p:txBody>
      </p:sp>
      <p:sp>
        <p:nvSpPr>
          <p:cNvPr id="463" name="Google Shape;463;p3"/>
          <p:cNvSpPr txBox="1"/>
          <p:nvPr>
            <p:ph idx="3" type="title"/>
          </p:nvPr>
        </p:nvSpPr>
        <p:spPr>
          <a:xfrm>
            <a:off x="664450" y="2805937"/>
            <a:ext cx="17538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01</a:t>
            </a:r>
            <a:endParaRPr/>
          </a:p>
        </p:txBody>
      </p:sp>
      <p:sp>
        <p:nvSpPr>
          <p:cNvPr id="464" name="Google Shape;464;p3"/>
          <p:cNvSpPr txBox="1"/>
          <p:nvPr>
            <p:ph idx="5" type="subTitle"/>
          </p:nvPr>
        </p:nvSpPr>
        <p:spPr>
          <a:xfrm>
            <a:off x="2680665" y="3381705"/>
            <a:ext cx="1755600" cy="57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a:t>Objectives</a:t>
            </a:r>
            <a:endParaRPr/>
          </a:p>
        </p:txBody>
      </p:sp>
      <p:sp>
        <p:nvSpPr>
          <p:cNvPr id="465" name="Google Shape;465;p3"/>
          <p:cNvSpPr txBox="1"/>
          <p:nvPr>
            <p:ph idx="6" type="title"/>
          </p:nvPr>
        </p:nvSpPr>
        <p:spPr>
          <a:xfrm>
            <a:off x="3254215" y="2765587"/>
            <a:ext cx="17538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02</a:t>
            </a:r>
            <a:endParaRPr/>
          </a:p>
        </p:txBody>
      </p:sp>
      <p:sp>
        <p:nvSpPr>
          <p:cNvPr id="466" name="Google Shape;466;p3"/>
          <p:cNvSpPr txBox="1"/>
          <p:nvPr>
            <p:ph idx="7" type="ctrTitle"/>
          </p:nvPr>
        </p:nvSpPr>
        <p:spPr>
          <a:xfrm>
            <a:off x="618825" y="411675"/>
            <a:ext cx="45762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TABLE OF CONTENTS</a:t>
            </a:r>
            <a:endParaRPr/>
          </a:p>
        </p:txBody>
      </p:sp>
      <p:sp>
        <p:nvSpPr>
          <p:cNvPr id="467" name="Google Shape;467;p3"/>
          <p:cNvSpPr txBox="1"/>
          <p:nvPr>
            <p:ph idx="9" type="title"/>
          </p:nvPr>
        </p:nvSpPr>
        <p:spPr>
          <a:xfrm>
            <a:off x="5268041" y="2773487"/>
            <a:ext cx="17538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03</a:t>
            </a:r>
            <a:endParaRPr/>
          </a:p>
        </p:txBody>
      </p:sp>
      <p:sp>
        <p:nvSpPr>
          <p:cNvPr id="468" name="Google Shape;468;p3"/>
          <p:cNvSpPr/>
          <p:nvPr/>
        </p:nvSpPr>
        <p:spPr>
          <a:xfrm>
            <a:off x="664450" y="1722800"/>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
          <p:cNvSpPr/>
          <p:nvPr/>
        </p:nvSpPr>
        <p:spPr>
          <a:xfrm>
            <a:off x="2765389" y="1722800"/>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
          <p:cNvSpPr/>
          <p:nvPr/>
        </p:nvSpPr>
        <p:spPr>
          <a:xfrm>
            <a:off x="5268042" y="1690350"/>
            <a:ext cx="824100" cy="824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1" name="Google Shape;471;p3"/>
          <p:cNvCxnSpPr>
            <a:stCxn id="468" idx="1"/>
            <a:endCxn id="463" idx="1"/>
          </p:cNvCxnSpPr>
          <p:nvPr/>
        </p:nvCxnSpPr>
        <p:spPr>
          <a:xfrm>
            <a:off x="664450" y="2134850"/>
            <a:ext cx="600" cy="960000"/>
          </a:xfrm>
          <a:prstGeom prst="bentConnector3">
            <a:avLst>
              <a:gd fmla="val -39687500" name="adj1"/>
            </a:avLst>
          </a:prstGeom>
          <a:noFill/>
          <a:ln cap="flat" cmpd="sng" w="9525">
            <a:solidFill>
              <a:schemeClr val="lt1"/>
            </a:solidFill>
            <a:prstDash val="solid"/>
            <a:round/>
            <a:headEnd len="sm" w="sm" type="none"/>
            <a:tailEnd len="sm" w="sm" type="none"/>
          </a:ln>
        </p:spPr>
      </p:cxnSp>
      <p:cxnSp>
        <p:nvCxnSpPr>
          <p:cNvPr id="472" name="Google Shape;472;p3"/>
          <p:cNvCxnSpPr>
            <a:stCxn id="469" idx="1"/>
            <a:endCxn id="465" idx="1"/>
          </p:cNvCxnSpPr>
          <p:nvPr/>
        </p:nvCxnSpPr>
        <p:spPr>
          <a:xfrm>
            <a:off x="2765390" y="2134850"/>
            <a:ext cx="488700" cy="919500"/>
          </a:xfrm>
          <a:prstGeom prst="bentConnector3">
            <a:avLst>
              <a:gd fmla="val -48726" name="adj1"/>
            </a:avLst>
          </a:prstGeom>
          <a:noFill/>
          <a:ln cap="flat" cmpd="sng" w="9525">
            <a:solidFill>
              <a:schemeClr val="lt1"/>
            </a:solidFill>
            <a:prstDash val="solid"/>
            <a:round/>
            <a:headEnd len="sm" w="sm" type="none"/>
            <a:tailEnd len="sm" w="sm" type="none"/>
          </a:ln>
        </p:spPr>
      </p:cxnSp>
      <p:cxnSp>
        <p:nvCxnSpPr>
          <p:cNvPr id="473" name="Google Shape;473;p3"/>
          <p:cNvCxnSpPr>
            <a:stCxn id="470" idx="1"/>
            <a:endCxn id="467" idx="1"/>
          </p:cNvCxnSpPr>
          <p:nvPr/>
        </p:nvCxnSpPr>
        <p:spPr>
          <a:xfrm>
            <a:off x="5268042" y="2102400"/>
            <a:ext cx="600" cy="960000"/>
          </a:xfrm>
          <a:prstGeom prst="bentConnector3">
            <a:avLst>
              <a:gd fmla="val -39687500" name="adj1"/>
            </a:avLst>
          </a:prstGeom>
          <a:noFill/>
          <a:ln cap="flat" cmpd="sng" w="9525">
            <a:solidFill>
              <a:schemeClr val="lt1"/>
            </a:solidFill>
            <a:prstDash val="solid"/>
            <a:round/>
            <a:headEnd len="sm" w="sm" type="none"/>
            <a:tailEnd len="sm" w="sm" type="none"/>
          </a:ln>
        </p:spPr>
      </p:cxnSp>
      <p:sp>
        <p:nvSpPr>
          <p:cNvPr id="474" name="Google Shape;474;p3"/>
          <p:cNvSpPr/>
          <p:nvPr/>
        </p:nvSpPr>
        <p:spPr>
          <a:xfrm>
            <a:off x="1488550" y="125616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
          <p:cNvSpPr/>
          <p:nvPr/>
        </p:nvSpPr>
        <p:spPr>
          <a:xfrm>
            <a:off x="6092146" y="251446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3"/>
          <p:cNvSpPr/>
          <p:nvPr/>
        </p:nvSpPr>
        <p:spPr>
          <a:xfrm>
            <a:off x="787899" y="1829317"/>
            <a:ext cx="577195" cy="577814"/>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7" name="Google Shape;477;p3"/>
          <p:cNvGrpSpPr/>
          <p:nvPr/>
        </p:nvGrpSpPr>
        <p:grpSpPr>
          <a:xfrm>
            <a:off x="5391516" y="1812256"/>
            <a:ext cx="583818" cy="580315"/>
            <a:chOff x="3541011" y="3367320"/>
            <a:chExt cx="348257" cy="346188"/>
          </a:xfrm>
        </p:grpSpPr>
        <p:sp>
          <p:nvSpPr>
            <p:cNvPr id="478" name="Google Shape;478;p3"/>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3"/>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3"/>
            <p:cNvSpPr/>
            <p:nvPr/>
          </p:nvSpPr>
          <p:spPr>
            <a:xfrm>
              <a:off x="3720614" y="3426805"/>
              <a:ext cx="95164" cy="116011"/>
            </a:xfrm>
            <a:custGeom>
              <a:rect b="b" l="l" r="r" t="t"/>
              <a:pathLst>
                <a:path extrusionOk="0" h="3645" w="299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2" name="Google Shape;482;p3"/>
          <p:cNvSpPr txBox="1"/>
          <p:nvPr>
            <p:ph idx="1" type="subTitle"/>
          </p:nvPr>
        </p:nvSpPr>
        <p:spPr>
          <a:xfrm>
            <a:off x="7366750" y="3381700"/>
            <a:ext cx="1512300" cy="57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a:t>Outcome</a:t>
            </a:r>
            <a:endParaRPr/>
          </a:p>
        </p:txBody>
      </p:sp>
      <p:sp>
        <p:nvSpPr>
          <p:cNvPr id="483" name="Google Shape;483;p3"/>
          <p:cNvSpPr txBox="1"/>
          <p:nvPr>
            <p:ph idx="9" type="title"/>
          </p:nvPr>
        </p:nvSpPr>
        <p:spPr>
          <a:xfrm>
            <a:off x="7528676" y="2773475"/>
            <a:ext cx="12285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04</a:t>
            </a:r>
            <a:endParaRPr/>
          </a:p>
        </p:txBody>
      </p:sp>
      <p:sp>
        <p:nvSpPr>
          <p:cNvPr id="484" name="Google Shape;484;p3"/>
          <p:cNvSpPr/>
          <p:nvPr/>
        </p:nvSpPr>
        <p:spPr>
          <a:xfrm>
            <a:off x="8352783" y="251446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5" name="Google Shape;485;p3"/>
          <p:cNvGrpSpPr/>
          <p:nvPr/>
        </p:nvGrpSpPr>
        <p:grpSpPr>
          <a:xfrm>
            <a:off x="2898129" y="1844705"/>
            <a:ext cx="577210" cy="580283"/>
            <a:chOff x="3095745" y="3805393"/>
            <a:chExt cx="352840" cy="354718"/>
          </a:xfrm>
        </p:grpSpPr>
        <p:sp>
          <p:nvSpPr>
            <p:cNvPr id="486" name="Google Shape;486;p3"/>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3"/>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2" name="Google Shape;492;p3"/>
          <p:cNvGrpSpPr/>
          <p:nvPr/>
        </p:nvGrpSpPr>
        <p:grpSpPr>
          <a:xfrm>
            <a:off x="7652116" y="1812255"/>
            <a:ext cx="577210" cy="580283"/>
            <a:chOff x="3095745" y="3805393"/>
            <a:chExt cx="352840" cy="354718"/>
          </a:xfrm>
        </p:grpSpPr>
        <p:sp>
          <p:nvSpPr>
            <p:cNvPr id="493" name="Google Shape;493;p3"/>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9" name="Google Shape;499;p3"/>
          <p:cNvSpPr/>
          <p:nvPr/>
        </p:nvSpPr>
        <p:spPr>
          <a:xfrm>
            <a:off x="7596225" y="1690350"/>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0" name="Google Shape;500;p3"/>
          <p:cNvGrpSpPr/>
          <p:nvPr/>
        </p:nvGrpSpPr>
        <p:grpSpPr>
          <a:xfrm>
            <a:off x="7719666" y="1812268"/>
            <a:ext cx="577210" cy="580283"/>
            <a:chOff x="3095745" y="3805393"/>
            <a:chExt cx="352840" cy="354718"/>
          </a:xfrm>
        </p:grpSpPr>
        <p:sp>
          <p:nvSpPr>
            <p:cNvPr id="501" name="Google Shape;501;p3"/>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3"/>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3"/>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3"/>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3"/>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07" name="Google Shape;507;p3"/>
          <p:cNvCxnSpPr/>
          <p:nvPr/>
        </p:nvCxnSpPr>
        <p:spPr>
          <a:xfrm>
            <a:off x="7605317" y="2102400"/>
            <a:ext cx="600" cy="960000"/>
          </a:xfrm>
          <a:prstGeom prst="bentConnector3">
            <a:avLst>
              <a:gd fmla="val -39687500" name="adj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g21486d2011d_4_23"/>
          <p:cNvSpPr txBox="1"/>
          <p:nvPr>
            <p:ph idx="1" type="body"/>
          </p:nvPr>
        </p:nvSpPr>
        <p:spPr>
          <a:xfrm>
            <a:off x="594925" y="1358025"/>
            <a:ext cx="7784100" cy="2563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000">
                <a:solidFill>
                  <a:schemeClr val="lt2"/>
                </a:solidFill>
                <a:latin typeface="Arial"/>
                <a:ea typeface="Arial"/>
                <a:cs typeface="Arial"/>
                <a:sym typeface="Arial"/>
              </a:rPr>
              <a:t>Sign Language Detection </a:t>
            </a:r>
            <a:endParaRPr sz="2000">
              <a:solidFill>
                <a:schemeClr val="lt2"/>
              </a:solidFill>
              <a:latin typeface="Arial"/>
              <a:ea typeface="Arial"/>
              <a:cs typeface="Arial"/>
              <a:sym typeface="Arial"/>
            </a:endParaRPr>
          </a:p>
          <a:p>
            <a:pPr indent="0" lvl="0" marL="0" rtl="0" algn="ctr">
              <a:lnSpc>
                <a:spcPct val="115000"/>
              </a:lnSpc>
              <a:spcBef>
                <a:spcPts val="0"/>
              </a:spcBef>
              <a:spcAft>
                <a:spcPts val="0"/>
              </a:spcAft>
              <a:buNone/>
            </a:pPr>
            <a:r>
              <a:rPr lang="en" sz="2000">
                <a:solidFill>
                  <a:schemeClr val="lt2"/>
                </a:solidFill>
                <a:latin typeface="Arial"/>
                <a:ea typeface="Arial"/>
                <a:cs typeface="Arial"/>
                <a:sym typeface="Arial"/>
              </a:rPr>
              <a:t>Action Recognition using LSTM Model</a:t>
            </a:r>
            <a:endParaRPr sz="1500">
              <a:solidFill>
                <a:schemeClr val="lt2"/>
              </a:solidFill>
              <a:latin typeface="Arial"/>
              <a:ea typeface="Arial"/>
              <a:cs typeface="Arial"/>
              <a:sym typeface="Arial"/>
            </a:endParaRPr>
          </a:p>
          <a:p>
            <a:pPr indent="0" lvl="0" marL="0" rtl="0" algn="ctr">
              <a:spcBef>
                <a:spcPts val="0"/>
              </a:spcBef>
              <a:spcAft>
                <a:spcPts val="0"/>
              </a:spcAft>
              <a:buNone/>
            </a:pPr>
            <a:r>
              <a:t/>
            </a:r>
            <a:endParaRPr sz="1400">
              <a:solidFill>
                <a:srgbClr val="D1D5DB"/>
              </a:solidFill>
              <a:latin typeface="Arial"/>
              <a:ea typeface="Arial"/>
              <a:cs typeface="Arial"/>
              <a:sym typeface="Arial"/>
            </a:endParaRPr>
          </a:p>
          <a:p>
            <a:pPr indent="0" lvl="0" marL="0" rtl="0" algn="ctr">
              <a:spcBef>
                <a:spcPts val="0"/>
              </a:spcBef>
              <a:spcAft>
                <a:spcPts val="0"/>
              </a:spcAft>
              <a:buNone/>
            </a:pPr>
            <a:r>
              <a:rPr lang="en" sz="1500">
                <a:solidFill>
                  <a:srgbClr val="D1D5DB"/>
                </a:solidFill>
                <a:latin typeface="Arial"/>
                <a:ea typeface="Arial"/>
                <a:cs typeface="Arial"/>
                <a:sym typeface="Arial"/>
              </a:rPr>
              <a:t>This project provides an in-depth demonstration of how the LSTM model can be employed to recognize sign language gestures from video frames in real-time. The video highlights the input and output of the LSTM model, the architecture of the neural network, and the training process using labeled data. </a:t>
            </a:r>
            <a:endParaRPr sz="2300">
              <a:latin typeface="Arial"/>
              <a:ea typeface="Arial"/>
              <a:cs typeface="Arial"/>
              <a:sym typeface="Arial"/>
            </a:endParaRPr>
          </a:p>
        </p:txBody>
      </p:sp>
      <p:sp>
        <p:nvSpPr>
          <p:cNvPr id="513" name="Google Shape;513;g21486d2011d_4_23"/>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4"/>
          <p:cNvSpPr txBox="1"/>
          <p:nvPr>
            <p:ph idx="1" type="body"/>
          </p:nvPr>
        </p:nvSpPr>
        <p:spPr>
          <a:xfrm>
            <a:off x="618825" y="1252875"/>
            <a:ext cx="4912500" cy="2725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500"/>
              </a:spcBef>
              <a:spcAft>
                <a:spcPts val="0"/>
              </a:spcAft>
              <a:buClr>
                <a:schemeClr val="lt1"/>
              </a:buClr>
              <a:buSzPts val="1400"/>
              <a:buFont typeface="Roboto"/>
              <a:buAutoNum type="arabicPeriod"/>
            </a:pPr>
            <a:r>
              <a:rPr lang="en" sz="1400">
                <a:latin typeface="Roboto"/>
                <a:ea typeface="Roboto"/>
                <a:cs typeface="Roboto"/>
                <a:sym typeface="Roboto"/>
              </a:rPr>
              <a:t>Recognize sign language gestures and translate them into text or speech.</a:t>
            </a:r>
            <a:endParaRPr sz="1400">
              <a:latin typeface="Roboto"/>
              <a:ea typeface="Roboto"/>
              <a:cs typeface="Roboto"/>
              <a:sym typeface="Roboto"/>
            </a:endParaRPr>
          </a:p>
          <a:p>
            <a:pPr indent="-317500" lvl="0" marL="457200" rtl="0" algn="l">
              <a:lnSpc>
                <a:spcPct val="115000"/>
              </a:lnSpc>
              <a:spcBef>
                <a:spcPts val="0"/>
              </a:spcBef>
              <a:spcAft>
                <a:spcPts val="0"/>
              </a:spcAft>
              <a:buClr>
                <a:schemeClr val="lt1"/>
              </a:buClr>
              <a:buSzPts val="1400"/>
              <a:buFont typeface="Roboto"/>
              <a:buAutoNum type="arabicPeriod"/>
            </a:pPr>
            <a:r>
              <a:rPr lang="en" sz="1400">
                <a:latin typeface="Roboto"/>
                <a:ea typeface="Roboto"/>
                <a:cs typeface="Roboto"/>
                <a:sym typeface="Roboto"/>
              </a:rPr>
              <a:t>Achieve real-time detection of sign language gestures. </a:t>
            </a:r>
            <a:endParaRPr sz="1400">
              <a:latin typeface="Roboto"/>
              <a:ea typeface="Roboto"/>
              <a:cs typeface="Roboto"/>
              <a:sym typeface="Roboto"/>
            </a:endParaRPr>
          </a:p>
          <a:p>
            <a:pPr indent="-317500" lvl="0" marL="457200" rtl="0" algn="l">
              <a:lnSpc>
                <a:spcPct val="115000"/>
              </a:lnSpc>
              <a:spcBef>
                <a:spcPts val="0"/>
              </a:spcBef>
              <a:spcAft>
                <a:spcPts val="0"/>
              </a:spcAft>
              <a:buClr>
                <a:schemeClr val="lt1"/>
              </a:buClr>
              <a:buSzPts val="1400"/>
              <a:buFont typeface="Roboto"/>
              <a:buAutoNum type="arabicPeriod"/>
            </a:pPr>
            <a:r>
              <a:rPr lang="en" sz="1400">
                <a:latin typeface="Roboto"/>
                <a:ea typeface="Roboto"/>
                <a:cs typeface="Roboto"/>
                <a:sym typeface="Roboto"/>
              </a:rPr>
              <a:t>Ensure the system is robust to variations in lighting conditions, camera angle, hand sizes, and shapes.</a:t>
            </a:r>
            <a:endParaRPr sz="1400">
              <a:latin typeface="Roboto"/>
              <a:ea typeface="Roboto"/>
              <a:cs typeface="Roboto"/>
              <a:sym typeface="Roboto"/>
            </a:endParaRPr>
          </a:p>
          <a:p>
            <a:pPr indent="-317500" lvl="0" marL="457200" rtl="0" algn="l">
              <a:lnSpc>
                <a:spcPct val="115000"/>
              </a:lnSpc>
              <a:spcBef>
                <a:spcPts val="0"/>
              </a:spcBef>
              <a:spcAft>
                <a:spcPts val="0"/>
              </a:spcAft>
              <a:buClr>
                <a:schemeClr val="lt1"/>
              </a:buClr>
              <a:buSzPts val="1400"/>
              <a:buFont typeface="Roboto"/>
              <a:buAutoNum type="arabicPeriod"/>
            </a:pPr>
            <a:r>
              <a:rPr lang="en" sz="1400">
                <a:latin typeface="Roboto"/>
                <a:ea typeface="Roboto"/>
                <a:cs typeface="Roboto"/>
                <a:sym typeface="Roboto"/>
              </a:rPr>
              <a:t>Make the system user-friendly and intuitive for both the signer and receiver.</a:t>
            </a:r>
            <a:endParaRPr sz="1400">
              <a:latin typeface="Roboto"/>
              <a:ea typeface="Roboto"/>
              <a:cs typeface="Roboto"/>
              <a:sym typeface="Roboto"/>
            </a:endParaRPr>
          </a:p>
          <a:p>
            <a:pPr indent="-317500" lvl="0" marL="457200" rtl="0" algn="l">
              <a:lnSpc>
                <a:spcPct val="115000"/>
              </a:lnSpc>
              <a:spcBef>
                <a:spcPts val="0"/>
              </a:spcBef>
              <a:spcAft>
                <a:spcPts val="0"/>
              </a:spcAft>
              <a:buClr>
                <a:schemeClr val="lt1"/>
              </a:buClr>
              <a:buSzPts val="1400"/>
              <a:buFont typeface="Roboto"/>
              <a:buAutoNum type="arabicPeriod"/>
            </a:pPr>
            <a:r>
              <a:rPr lang="en" sz="1400">
                <a:latin typeface="Roboto"/>
                <a:ea typeface="Roboto"/>
                <a:cs typeface="Roboto"/>
                <a:sym typeface="Roboto"/>
              </a:rPr>
              <a:t>Ensure scalability and adaptability to different sign languages and dialects.</a:t>
            </a:r>
            <a:endParaRPr sz="1400">
              <a:latin typeface="Roboto"/>
              <a:ea typeface="Roboto"/>
              <a:cs typeface="Roboto"/>
              <a:sym typeface="Roboto"/>
            </a:endParaRPr>
          </a:p>
          <a:p>
            <a:pPr indent="0" lvl="0" marL="0" rtl="0" algn="l">
              <a:lnSpc>
                <a:spcPct val="100000"/>
              </a:lnSpc>
              <a:spcBef>
                <a:spcPts val="0"/>
              </a:spcBef>
              <a:spcAft>
                <a:spcPts val="0"/>
              </a:spcAft>
              <a:buSzPts val="1800"/>
              <a:buNone/>
            </a:pPr>
            <a:r>
              <a:t/>
            </a:r>
            <a:endParaRPr sz="1700">
              <a:solidFill>
                <a:schemeClr val="dk2"/>
              </a:solidFill>
            </a:endParaRPr>
          </a:p>
        </p:txBody>
      </p:sp>
      <p:sp>
        <p:nvSpPr>
          <p:cNvPr id="519" name="Google Shape;519;p4"/>
          <p:cNvSpPr txBox="1"/>
          <p:nvPr>
            <p:ph type="ctrTitle"/>
          </p:nvPr>
        </p:nvSpPr>
        <p:spPr>
          <a:xfrm>
            <a:off x="706425" y="469575"/>
            <a:ext cx="37596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OBJECTIVES</a:t>
            </a:r>
            <a:endParaRPr/>
          </a:p>
        </p:txBody>
      </p:sp>
      <p:grpSp>
        <p:nvGrpSpPr>
          <p:cNvPr id="520" name="Google Shape;520;p4"/>
          <p:cNvGrpSpPr/>
          <p:nvPr/>
        </p:nvGrpSpPr>
        <p:grpSpPr>
          <a:xfrm>
            <a:off x="6313342" y="1388271"/>
            <a:ext cx="1541751" cy="2455003"/>
            <a:chOff x="2160750" y="237575"/>
            <a:chExt cx="3253325" cy="5180425"/>
          </a:xfrm>
        </p:grpSpPr>
        <p:sp>
          <p:nvSpPr>
            <p:cNvPr id="521" name="Google Shape;521;p4"/>
            <p:cNvSpPr/>
            <p:nvPr/>
          </p:nvSpPr>
          <p:spPr>
            <a:xfrm>
              <a:off x="3341025" y="1584075"/>
              <a:ext cx="870850" cy="1801975"/>
            </a:xfrm>
            <a:custGeom>
              <a:rect b="b" l="l" r="r" t="t"/>
              <a:pathLst>
                <a:path extrusionOk="0" h="72079" w="34834">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4"/>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4"/>
            <p:cNvSpPr/>
            <p:nvPr/>
          </p:nvSpPr>
          <p:spPr>
            <a:xfrm>
              <a:off x="3760000" y="2060575"/>
              <a:ext cx="47950" cy="948925"/>
            </a:xfrm>
            <a:custGeom>
              <a:rect b="b" l="l" r="r" t="t"/>
              <a:pathLst>
                <a:path extrusionOk="0" h="37957" w="1918">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4"/>
            <p:cNvSpPr/>
            <p:nvPr/>
          </p:nvSpPr>
          <p:spPr>
            <a:xfrm>
              <a:off x="3150700" y="1358150"/>
              <a:ext cx="1273425" cy="2019675"/>
            </a:xfrm>
            <a:custGeom>
              <a:rect b="b" l="l" r="r" t="t"/>
              <a:pathLst>
                <a:path extrusionOk="0" h="80787" w="50937">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4"/>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4"/>
            <p:cNvSpPr/>
            <p:nvPr/>
          </p:nvSpPr>
          <p:spPr>
            <a:xfrm>
              <a:off x="2352425" y="1196575"/>
              <a:ext cx="2282550" cy="3382075"/>
            </a:xfrm>
            <a:custGeom>
              <a:rect b="b" l="l" r="r" t="t"/>
              <a:pathLst>
                <a:path extrusionOk="0" h="135283" w="91302">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4"/>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4"/>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4"/>
            <p:cNvSpPr/>
            <p:nvPr/>
          </p:nvSpPr>
          <p:spPr>
            <a:xfrm>
              <a:off x="4775975" y="2232425"/>
              <a:ext cx="43850" cy="1304225"/>
            </a:xfrm>
            <a:custGeom>
              <a:rect b="b" l="l" r="r" t="t"/>
              <a:pathLst>
                <a:path extrusionOk="0" h="52169" w="1754">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4"/>
            <p:cNvSpPr/>
            <p:nvPr/>
          </p:nvSpPr>
          <p:spPr>
            <a:xfrm>
              <a:off x="3123775" y="942025"/>
              <a:ext cx="1615275" cy="648925"/>
            </a:xfrm>
            <a:custGeom>
              <a:rect b="b" l="l" r="r" t="t"/>
              <a:pathLst>
                <a:path extrusionOk="0" h="25957" w="64611">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4"/>
            <p:cNvSpPr/>
            <p:nvPr/>
          </p:nvSpPr>
          <p:spPr>
            <a:xfrm>
              <a:off x="2753625" y="1951050"/>
              <a:ext cx="46575" cy="1088575"/>
            </a:xfrm>
            <a:custGeom>
              <a:rect b="b" l="l" r="r" t="t"/>
              <a:pathLst>
                <a:path extrusionOk="0" h="43543" w="1863">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4"/>
            <p:cNvSpPr/>
            <p:nvPr/>
          </p:nvSpPr>
          <p:spPr>
            <a:xfrm>
              <a:off x="2688525" y="477325"/>
              <a:ext cx="2531125" cy="3715200"/>
            </a:xfrm>
            <a:custGeom>
              <a:rect b="b" l="l" r="r" t="t"/>
              <a:pathLst>
                <a:path extrusionOk="0" h="148608" w="101245">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4"/>
            <p:cNvSpPr/>
            <p:nvPr/>
          </p:nvSpPr>
          <p:spPr>
            <a:xfrm>
              <a:off x="2355175" y="1889425"/>
              <a:ext cx="45200" cy="2303100"/>
            </a:xfrm>
            <a:custGeom>
              <a:rect b="b" l="l" r="r" t="t"/>
              <a:pathLst>
                <a:path extrusionOk="0" h="92124" w="1808">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4"/>
            <p:cNvSpPr/>
            <p:nvPr/>
          </p:nvSpPr>
          <p:spPr>
            <a:xfrm>
              <a:off x="2160750" y="1843225"/>
              <a:ext cx="45200" cy="1942650"/>
            </a:xfrm>
            <a:custGeom>
              <a:rect b="b" l="l" r="r" t="t"/>
              <a:pathLst>
                <a:path extrusionOk="0" h="77706" w="1808">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4"/>
            <p:cNvSpPr/>
            <p:nvPr/>
          </p:nvSpPr>
          <p:spPr>
            <a:xfrm>
              <a:off x="2531800" y="237575"/>
              <a:ext cx="2238125" cy="619475"/>
            </a:xfrm>
            <a:custGeom>
              <a:rect b="b" l="l" r="r" t="t"/>
              <a:pathLst>
                <a:path extrusionOk="0" h="24779" w="89525">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4"/>
            <p:cNvSpPr/>
            <p:nvPr/>
          </p:nvSpPr>
          <p:spPr>
            <a:xfrm>
              <a:off x="4704025" y="549550"/>
              <a:ext cx="241775" cy="203425"/>
            </a:xfrm>
            <a:custGeom>
              <a:rect b="b" l="l" r="r" t="t"/>
              <a:pathLst>
                <a:path extrusionOk="0" h="8137" w="9671">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4"/>
            <p:cNvSpPr/>
            <p:nvPr/>
          </p:nvSpPr>
          <p:spPr>
            <a:xfrm>
              <a:off x="5171700" y="1077775"/>
              <a:ext cx="242375" cy="1574350"/>
            </a:xfrm>
            <a:custGeom>
              <a:rect b="b" l="l" r="r" t="t"/>
              <a:pathLst>
                <a:path extrusionOk="0" h="62974" w="9695">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4"/>
            <p:cNvSpPr/>
            <p:nvPr/>
          </p:nvSpPr>
          <p:spPr>
            <a:xfrm>
              <a:off x="5168950" y="3860950"/>
              <a:ext cx="244500" cy="719075"/>
            </a:xfrm>
            <a:custGeom>
              <a:rect b="b" l="l" r="r" t="t"/>
              <a:pathLst>
                <a:path extrusionOk="0" h="28763" w="978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4"/>
            <p:cNvSpPr/>
            <p:nvPr/>
          </p:nvSpPr>
          <p:spPr>
            <a:xfrm>
              <a:off x="3215550" y="5085250"/>
              <a:ext cx="1519175" cy="332750"/>
            </a:xfrm>
            <a:custGeom>
              <a:rect b="b" l="l" r="r" t="t"/>
              <a:pathLst>
                <a:path extrusionOk="0" h="13310" w="60767">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4"/>
            <p:cNvSpPr/>
            <p:nvPr/>
          </p:nvSpPr>
          <p:spPr>
            <a:xfrm>
              <a:off x="2160750" y="3119350"/>
              <a:ext cx="71225" cy="966375"/>
            </a:xfrm>
            <a:custGeom>
              <a:rect b="b" l="l" r="r" t="t"/>
              <a:pathLst>
                <a:path extrusionOk="0" h="38655" w="2849">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4"/>
            <p:cNvSpPr/>
            <p:nvPr/>
          </p:nvSpPr>
          <p:spPr>
            <a:xfrm>
              <a:off x="3034325" y="3862850"/>
              <a:ext cx="776375" cy="1384000"/>
            </a:xfrm>
            <a:custGeom>
              <a:rect b="b" l="l" r="r" t="t"/>
              <a:pathLst>
                <a:path extrusionOk="0" h="55360" w="31055">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4"/>
            <p:cNvSpPr/>
            <p:nvPr/>
          </p:nvSpPr>
          <p:spPr>
            <a:xfrm>
              <a:off x="3034325" y="3212475"/>
              <a:ext cx="776375" cy="2034375"/>
            </a:xfrm>
            <a:custGeom>
              <a:rect b="b" l="l" r="r" t="t"/>
              <a:pathLst>
                <a:path extrusionOk="0" h="81375" w="31055">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4"/>
            <p:cNvSpPr/>
            <p:nvPr/>
          </p:nvSpPr>
          <p:spPr>
            <a:xfrm>
              <a:off x="3220525" y="3945025"/>
              <a:ext cx="780500" cy="1389450"/>
            </a:xfrm>
            <a:custGeom>
              <a:rect b="b" l="l" r="r" t="t"/>
              <a:pathLst>
                <a:path extrusionOk="0" h="55578" w="3122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4"/>
            <p:cNvSpPr/>
            <p:nvPr/>
          </p:nvSpPr>
          <p:spPr>
            <a:xfrm>
              <a:off x="3918850" y="3310700"/>
              <a:ext cx="293025" cy="1655450"/>
            </a:xfrm>
            <a:custGeom>
              <a:rect b="b" l="l" r="r" t="t"/>
              <a:pathLst>
                <a:path extrusionOk="0" h="66218" w="11721">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4"/>
            <p:cNvSpPr/>
            <p:nvPr/>
          </p:nvSpPr>
          <p:spPr>
            <a:xfrm>
              <a:off x="3816150" y="3513350"/>
              <a:ext cx="603850" cy="1903300"/>
            </a:xfrm>
            <a:custGeom>
              <a:rect b="b" l="l" r="r" t="t"/>
              <a:pathLst>
                <a:path extrusionOk="0" h="76132" w="24154">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4"/>
            <p:cNvSpPr/>
            <p:nvPr/>
          </p:nvSpPr>
          <p:spPr>
            <a:xfrm>
              <a:off x="4233775" y="3651650"/>
              <a:ext cx="399825" cy="1695150"/>
            </a:xfrm>
            <a:custGeom>
              <a:rect b="b" l="l" r="r" t="t"/>
              <a:pathLst>
                <a:path extrusionOk="0" h="67806" w="15993">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4"/>
            <p:cNvSpPr/>
            <p:nvPr/>
          </p:nvSpPr>
          <p:spPr>
            <a:xfrm>
              <a:off x="4686975" y="3624275"/>
              <a:ext cx="134225" cy="1506200"/>
            </a:xfrm>
            <a:custGeom>
              <a:rect b="b" l="l" r="r" t="t"/>
              <a:pathLst>
                <a:path extrusionOk="0" h="60248" w="5369">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4"/>
            <p:cNvSpPr/>
            <p:nvPr/>
          </p:nvSpPr>
          <p:spPr>
            <a:xfrm>
              <a:off x="2574250" y="706400"/>
              <a:ext cx="2427675" cy="4213200"/>
            </a:xfrm>
            <a:custGeom>
              <a:rect b="b" l="l" r="r" t="t"/>
              <a:pathLst>
                <a:path extrusionOk="0" h="168528" w="97107">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4"/>
            <p:cNvSpPr/>
            <p:nvPr/>
          </p:nvSpPr>
          <p:spPr>
            <a:xfrm>
              <a:off x="2812500" y="4858700"/>
              <a:ext cx="317500" cy="252600"/>
            </a:xfrm>
            <a:custGeom>
              <a:rect b="b" l="l" r="r" t="t"/>
              <a:pathLst>
                <a:path extrusionOk="0" h="10104" w="1270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4"/>
            <p:cNvSpPr/>
            <p:nvPr/>
          </p:nvSpPr>
          <p:spPr>
            <a:xfrm>
              <a:off x="3534075" y="3075550"/>
              <a:ext cx="57550" cy="886950"/>
            </a:xfrm>
            <a:custGeom>
              <a:rect b="b" l="l" r="r" t="t"/>
              <a:pathLst>
                <a:path extrusionOk="0" h="35478" w="2302">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4"/>
            <p:cNvSpPr/>
            <p:nvPr/>
          </p:nvSpPr>
          <p:spPr>
            <a:xfrm>
              <a:off x="2639975" y="2951975"/>
              <a:ext cx="746250" cy="2014175"/>
            </a:xfrm>
            <a:custGeom>
              <a:rect b="b" l="l" r="r" t="t"/>
              <a:pathLst>
                <a:path extrusionOk="0" h="80567" w="2985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4"/>
            <p:cNvSpPr/>
            <p:nvPr/>
          </p:nvSpPr>
          <p:spPr>
            <a:xfrm>
              <a:off x="2479775" y="3406550"/>
              <a:ext cx="722975" cy="1377500"/>
            </a:xfrm>
            <a:custGeom>
              <a:rect b="b" l="l" r="r" t="t"/>
              <a:pathLst>
                <a:path extrusionOk="0" h="55100" w="28919">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g22cd4a08db8_0_6"/>
          <p:cNvSpPr txBox="1"/>
          <p:nvPr>
            <p:ph idx="1" type="body"/>
          </p:nvPr>
        </p:nvSpPr>
        <p:spPr>
          <a:xfrm>
            <a:off x="618825" y="1349100"/>
            <a:ext cx="6915600" cy="2090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
              <a:t>Extraction of Keypoints.</a:t>
            </a:r>
            <a:endParaRPr/>
          </a:p>
          <a:p>
            <a:pPr indent="-342900" lvl="0" marL="457200" rtl="0" algn="l">
              <a:lnSpc>
                <a:spcPct val="150000"/>
              </a:lnSpc>
              <a:spcBef>
                <a:spcPts val="0"/>
              </a:spcBef>
              <a:spcAft>
                <a:spcPts val="0"/>
              </a:spcAft>
              <a:buSzPts val="1800"/>
              <a:buAutoNum type="arabicPeriod"/>
            </a:pPr>
            <a:r>
              <a:rPr lang="en"/>
              <a:t>Collection of Keypoints.</a:t>
            </a:r>
            <a:endParaRPr/>
          </a:p>
          <a:p>
            <a:pPr indent="-342900" lvl="0" marL="457200" rtl="0" algn="l">
              <a:lnSpc>
                <a:spcPct val="150000"/>
              </a:lnSpc>
              <a:spcBef>
                <a:spcPts val="0"/>
              </a:spcBef>
              <a:spcAft>
                <a:spcPts val="0"/>
              </a:spcAft>
              <a:buSzPts val="1800"/>
              <a:buAutoNum type="arabicPeriod"/>
            </a:pPr>
            <a:r>
              <a:rPr lang="en"/>
              <a:t>Preprocess Data and create </a:t>
            </a:r>
            <a:r>
              <a:rPr lang="en"/>
              <a:t>labels</a:t>
            </a:r>
            <a:r>
              <a:rPr lang="en"/>
              <a:t>.</a:t>
            </a:r>
            <a:endParaRPr/>
          </a:p>
          <a:p>
            <a:pPr indent="-342900" lvl="0" marL="457200" rtl="0" algn="l">
              <a:lnSpc>
                <a:spcPct val="150000"/>
              </a:lnSpc>
              <a:spcBef>
                <a:spcPts val="0"/>
              </a:spcBef>
              <a:spcAft>
                <a:spcPts val="0"/>
              </a:spcAft>
              <a:buSzPts val="1800"/>
              <a:buAutoNum type="arabicPeriod"/>
            </a:pPr>
            <a:r>
              <a:rPr lang="en"/>
              <a:t>Build and Train LSTM Model.</a:t>
            </a:r>
            <a:endParaRPr/>
          </a:p>
          <a:p>
            <a:pPr indent="-342900" lvl="0" marL="457200" rtl="0" algn="l">
              <a:lnSpc>
                <a:spcPct val="150000"/>
              </a:lnSpc>
              <a:spcBef>
                <a:spcPts val="0"/>
              </a:spcBef>
              <a:spcAft>
                <a:spcPts val="0"/>
              </a:spcAft>
              <a:buSzPts val="1800"/>
              <a:buAutoNum type="arabicPeriod"/>
            </a:pPr>
            <a:r>
              <a:rPr lang="en"/>
              <a:t>Make Sign Language Predictions.</a:t>
            </a:r>
            <a:endParaRPr/>
          </a:p>
        </p:txBody>
      </p:sp>
      <p:sp>
        <p:nvSpPr>
          <p:cNvPr id="558" name="Google Shape;558;g22cd4a08db8_0_6"/>
          <p:cNvSpPr txBox="1"/>
          <p:nvPr>
            <p:ph type="ctrTitle"/>
          </p:nvPr>
        </p:nvSpPr>
        <p:spPr>
          <a:xfrm>
            <a:off x="774700" y="494175"/>
            <a:ext cx="268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APPROACH</a:t>
            </a:r>
            <a:endParaRPr/>
          </a:p>
        </p:txBody>
      </p:sp>
      <p:pic>
        <p:nvPicPr>
          <p:cNvPr id="559" name="Google Shape;559;g22cd4a08db8_0_6"/>
          <p:cNvPicPr preferRelativeResize="0"/>
          <p:nvPr/>
        </p:nvPicPr>
        <p:blipFill>
          <a:blip r:embed="rId3">
            <a:alphaModFix/>
          </a:blip>
          <a:stretch>
            <a:fillRect/>
          </a:stretch>
        </p:blipFill>
        <p:spPr>
          <a:xfrm>
            <a:off x="6009451" y="1227625"/>
            <a:ext cx="2211599" cy="2211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g21486d2011d_1_38"/>
          <p:cNvSpPr txBox="1"/>
          <p:nvPr>
            <p:ph idx="1" type="body"/>
          </p:nvPr>
        </p:nvSpPr>
        <p:spPr>
          <a:xfrm>
            <a:off x="423575" y="1132100"/>
            <a:ext cx="4767600" cy="29817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500"/>
              </a:spcBef>
              <a:spcAft>
                <a:spcPts val="0"/>
              </a:spcAft>
              <a:buSzPts val="1300"/>
              <a:buFont typeface="Roboto"/>
              <a:buChar char="●"/>
            </a:pPr>
            <a:r>
              <a:rPr lang="en" sz="1200">
                <a:highlight>
                  <a:schemeClr val="dk2"/>
                </a:highlight>
                <a:latin typeface="Roboto"/>
                <a:ea typeface="Roboto"/>
                <a:cs typeface="Roboto"/>
                <a:sym typeface="Roboto"/>
              </a:rPr>
              <a:t>The first step is to load the input video using OpenCV. This can be done using the</a:t>
            </a:r>
            <a:r>
              <a:rPr lang="en" sz="1200">
                <a:highlight>
                  <a:schemeClr val="dk2"/>
                </a:highlight>
                <a:latin typeface="Roboto"/>
                <a:ea typeface="Roboto"/>
                <a:cs typeface="Roboto"/>
                <a:sym typeface="Roboto"/>
              </a:rPr>
              <a:t> </a:t>
            </a:r>
            <a:r>
              <a:rPr lang="en" sz="1200">
                <a:solidFill>
                  <a:srgbClr val="188038"/>
                </a:solidFill>
                <a:highlight>
                  <a:schemeClr val="lt1"/>
                </a:highlight>
                <a:latin typeface="Courier New"/>
                <a:ea typeface="Courier New"/>
                <a:cs typeface="Courier New"/>
                <a:sym typeface="Courier New"/>
              </a:rPr>
              <a:t>cv2.VideoCapture()</a:t>
            </a:r>
            <a:r>
              <a:rPr lang="en" sz="1200">
                <a:solidFill>
                  <a:srgbClr val="374151"/>
                </a:solidFill>
                <a:highlight>
                  <a:schemeClr val="dk2"/>
                </a:highlight>
                <a:latin typeface="Roboto"/>
                <a:ea typeface="Roboto"/>
                <a:cs typeface="Roboto"/>
                <a:sym typeface="Roboto"/>
              </a:rPr>
              <a:t> </a:t>
            </a:r>
            <a:r>
              <a:rPr lang="en" sz="1200">
                <a:highlight>
                  <a:schemeClr val="dk2"/>
                </a:highlight>
                <a:latin typeface="Roboto"/>
                <a:ea typeface="Roboto"/>
                <a:cs typeface="Roboto"/>
                <a:sym typeface="Roboto"/>
              </a:rPr>
              <a:t>function.</a:t>
            </a:r>
            <a:endParaRPr sz="1300">
              <a:highlight>
                <a:schemeClr val="dk2"/>
              </a:highlight>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lang="en" sz="1200">
                <a:highlight>
                  <a:schemeClr val="dk2"/>
                </a:highlight>
                <a:latin typeface="Roboto"/>
                <a:ea typeface="Roboto"/>
                <a:cs typeface="Roboto"/>
                <a:sym typeface="Roboto"/>
              </a:rPr>
              <a:t>Next, we initialize the MediaPipe Pose module using</a:t>
            </a:r>
            <a:r>
              <a:rPr lang="en" sz="1200">
                <a:solidFill>
                  <a:srgbClr val="374151"/>
                </a:solidFill>
                <a:highlight>
                  <a:schemeClr val="dk2"/>
                </a:highlight>
                <a:latin typeface="Roboto"/>
                <a:ea typeface="Roboto"/>
                <a:cs typeface="Roboto"/>
                <a:sym typeface="Roboto"/>
              </a:rPr>
              <a:t> </a:t>
            </a:r>
            <a:r>
              <a:rPr lang="en" sz="1200">
                <a:highlight>
                  <a:schemeClr val="dk2"/>
                </a:highlight>
                <a:latin typeface="Roboto"/>
                <a:ea typeface="Roboto"/>
                <a:cs typeface="Roboto"/>
                <a:sym typeface="Roboto"/>
              </a:rPr>
              <a:t>inbuilt mediapipe function</a:t>
            </a:r>
            <a:r>
              <a:rPr lang="en" sz="1200">
                <a:highlight>
                  <a:schemeClr val="dk2"/>
                </a:highlight>
                <a:latin typeface="Courier New"/>
                <a:ea typeface="Courier New"/>
                <a:cs typeface="Courier New"/>
                <a:sym typeface="Courier New"/>
              </a:rPr>
              <a:t> </a:t>
            </a:r>
            <a:r>
              <a:rPr lang="en" sz="1200">
                <a:highlight>
                  <a:schemeClr val="dk2"/>
                </a:highlight>
                <a:latin typeface="Roboto"/>
                <a:ea typeface="Roboto"/>
                <a:cs typeface="Roboto"/>
                <a:sym typeface="Roboto"/>
              </a:rPr>
              <a:t>which allows us to detect the body landmarks in each frame of the video.</a:t>
            </a:r>
            <a:endParaRPr sz="1300">
              <a:highlight>
                <a:schemeClr val="dk2"/>
              </a:highlight>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lang="en" sz="1200">
                <a:highlight>
                  <a:schemeClr val="dk2"/>
                </a:highlight>
                <a:latin typeface="Roboto"/>
                <a:ea typeface="Roboto"/>
                <a:cs typeface="Roboto"/>
                <a:sym typeface="Roboto"/>
              </a:rPr>
              <a:t>We re then generating coordinates of the detected body landmarks for each frames.</a:t>
            </a:r>
            <a:endParaRPr sz="1300">
              <a:highlight>
                <a:schemeClr val="dk2"/>
              </a:highlight>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lang="en" sz="1200">
                <a:highlight>
                  <a:schemeClr val="dk2"/>
                </a:highlight>
                <a:latin typeface="Roboto"/>
                <a:ea typeface="Roboto"/>
                <a:cs typeface="Roboto"/>
                <a:sym typeface="Roboto"/>
              </a:rPr>
              <a:t>The generated</a:t>
            </a:r>
            <a:r>
              <a:rPr lang="en" sz="1200">
                <a:highlight>
                  <a:schemeClr val="dk2"/>
                </a:highlight>
                <a:latin typeface="Roboto"/>
                <a:ea typeface="Roboto"/>
                <a:cs typeface="Roboto"/>
                <a:sym typeface="Roboto"/>
              </a:rPr>
              <a:t> coordinates of the body landmarks are then stored in a data structure such as python list.</a:t>
            </a:r>
            <a:endParaRPr sz="1300">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lang="en" sz="1200">
                <a:highlight>
                  <a:schemeClr val="dk2"/>
                </a:highlight>
                <a:latin typeface="Roboto"/>
                <a:ea typeface="Roboto"/>
                <a:cs typeface="Roboto"/>
                <a:sym typeface="Roboto"/>
              </a:rPr>
              <a:t>Finally, we are using OpenCV drawing functions to visualize the body landmarks on each frame of the video by looping through the list of landmark coordinates and drawing circles or lines on the video frame.</a:t>
            </a:r>
            <a:r>
              <a:rPr lang="en" sz="1200">
                <a:solidFill>
                  <a:srgbClr val="374151"/>
                </a:solidFill>
                <a:highlight>
                  <a:srgbClr val="F7F7F8"/>
                </a:highlight>
                <a:latin typeface="Roboto"/>
                <a:ea typeface="Roboto"/>
                <a:cs typeface="Roboto"/>
                <a:sym typeface="Roboto"/>
              </a:rPr>
              <a:t> </a:t>
            </a:r>
            <a:endParaRPr sz="1300">
              <a:latin typeface="Roboto"/>
              <a:ea typeface="Roboto"/>
              <a:cs typeface="Roboto"/>
              <a:sym typeface="Roboto"/>
            </a:endParaRPr>
          </a:p>
          <a:p>
            <a:pPr indent="0" lvl="0" marL="0" rtl="0" algn="l">
              <a:lnSpc>
                <a:spcPct val="100000"/>
              </a:lnSpc>
              <a:spcBef>
                <a:spcPts val="0"/>
              </a:spcBef>
              <a:spcAft>
                <a:spcPts val="0"/>
              </a:spcAft>
              <a:buSzPts val="1800"/>
              <a:buNone/>
            </a:pPr>
            <a:r>
              <a:t/>
            </a:r>
            <a:endParaRPr sz="1700">
              <a:solidFill>
                <a:schemeClr val="dk2"/>
              </a:solidFill>
            </a:endParaRPr>
          </a:p>
        </p:txBody>
      </p:sp>
      <p:sp>
        <p:nvSpPr>
          <p:cNvPr id="565" name="Google Shape;565;g21486d2011d_1_38"/>
          <p:cNvSpPr txBox="1"/>
          <p:nvPr>
            <p:ph type="ctrTitle"/>
          </p:nvPr>
        </p:nvSpPr>
        <p:spPr>
          <a:xfrm>
            <a:off x="618825" y="411675"/>
            <a:ext cx="59538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Extraction</a:t>
            </a:r>
            <a:r>
              <a:rPr lang="en"/>
              <a:t> and </a:t>
            </a:r>
            <a:r>
              <a:rPr lang="en"/>
              <a:t>Collection</a:t>
            </a:r>
            <a:r>
              <a:rPr lang="en"/>
              <a:t> of Keypoints</a:t>
            </a:r>
            <a:endParaRPr/>
          </a:p>
        </p:txBody>
      </p:sp>
      <p:grpSp>
        <p:nvGrpSpPr>
          <p:cNvPr id="566" name="Google Shape;566;g21486d2011d_1_38"/>
          <p:cNvGrpSpPr/>
          <p:nvPr/>
        </p:nvGrpSpPr>
        <p:grpSpPr>
          <a:xfrm>
            <a:off x="5599242" y="1368971"/>
            <a:ext cx="1541751" cy="2455003"/>
            <a:chOff x="2160750" y="237575"/>
            <a:chExt cx="3253325" cy="5180425"/>
          </a:xfrm>
        </p:grpSpPr>
        <p:sp>
          <p:nvSpPr>
            <p:cNvPr id="567" name="Google Shape;567;g21486d2011d_1_38"/>
            <p:cNvSpPr/>
            <p:nvPr/>
          </p:nvSpPr>
          <p:spPr>
            <a:xfrm>
              <a:off x="3341025" y="1584075"/>
              <a:ext cx="870850" cy="1801975"/>
            </a:xfrm>
            <a:custGeom>
              <a:rect b="b" l="l" r="r" t="t"/>
              <a:pathLst>
                <a:path extrusionOk="0" h="72079" w="34834">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g21486d2011d_1_38"/>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g21486d2011d_1_38"/>
            <p:cNvSpPr/>
            <p:nvPr/>
          </p:nvSpPr>
          <p:spPr>
            <a:xfrm>
              <a:off x="3760000" y="2060575"/>
              <a:ext cx="47950" cy="948925"/>
            </a:xfrm>
            <a:custGeom>
              <a:rect b="b" l="l" r="r" t="t"/>
              <a:pathLst>
                <a:path extrusionOk="0" h="37957" w="1918">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g21486d2011d_1_38"/>
            <p:cNvSpPr/>
            <p:nvPr/>
          </p:nvSpPr>
          <p:spPr>
            <a:xfrm>
              <a:off x="3150700" y="1358150"/>
              <a:ext cx="1273425" cy="2019675"/>
            </a:xfrm>
            <a:custGeom>
              <a:rect b="b" l="l" r="r" t="t"/>
              <a:pathLst>
                <a:path extrusionOk="0" h="80787" w="50937">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g21486d2011d_1_38"/>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g21486d2011d_1_38"/>
            <p:cNvSpPr/>
            <p:nvPr/>
          </p:nvSpPr>
          <p:spPr>
            <a:xfrm>
              <a:off x="2352425" y="1196575"/>
              <a:ext cx="2282550" cy="3382075"/>
            </a:xfrm>
            <a:custGeom>
              <a:rect b="b" l="l" r="r" t="t"/>
              <a:pathLst>
                <a:path extrusionOk="0" h="135283" w="91302">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g21486d2011d_1_38"/>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g21486d2011d_1_38"/>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g21486d2011d_1_38"/>
            <p:cNvSpPr/>
            <p:nvPr/>
          </p:nvSpPr>
          <p:spPr>
            <a:xfrm>
              <a:off x="4775975" y="2232425"/>
              <a:ext cx="43850" cy="1304225"/>
            </a:xfrm>
            <a:custGeom>
              <a:rect b="b" l="l" r="r" t="t"/>
              <a:pathLst>
                <a:path extrusionOk="0" h="52169" w="1754">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g21486d2011d_1_38"/>
            <p:cNvSpPr/>
            <p:nvPr/>
          </p:nvSpPr>
          <p:spPr>
            <a:xfrm>
              <a:off x="3123775" y="942025"/>
              <a:ext cx="1615275" cy="648925"/>
            </a:xfrm>
            <a:custGeom>
              <a:rect b="b" l="l" r="r" t="t"/>
              <a:pathLst>
                <a:path extrusionOk="0" h="25957" w="64611">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g21486d2011d_1_38"/>
            <p:cNvSpPr/>
            <p:nvPr/>
          </p:nvSpPr>
          <p:spPr>
            <a:xfrm>
              <a:off x="2753625" y="1951050"/>
              <a:ext cx="46575" cy="1088575"/>
            </a:xfrm>
            <a:custGeom>
              <a:rect b="b" l="l" r="r" t="t"/>
              <a:pathLst>
                <a:path extrusionOk="0" h="43543" w="1863">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g21486d2011d_1_38"/>
            <p:cNvSpPr/>
            <p:nvPr/>
          </p:nvSpPr>
          <p:spPr>
            <a:xfrm>
              <a:off x="2688525" y="477325"/>
              <a:ext cx="2531125" cy="3715200"/>
            </a:xfrm>
            <a:custGeom>
              <a:rect b="b" l="l" r="r" t="t"/>
              <a:pathLst>
                <a:path extrusionOk="0" h="148608" w="101245">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g21486d2011d_1_38"/>
            <p:cNvSpPr/>
            <p:nvPr/>
          </p:nvSpPr>
          <p:spPr>
            <a:xfrm>
              <a:off x="2355175" y="1889425"/>
              <a:ext cx="45200" cy="2303100"/>
            </a:xfrm>
            <a:custGeom>
              <a:rect b="b" l="l" r="r" t="t"/>
              <a:pathLst>
                <a:path extrusionOk="0" h="92124" w="1808">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g21486d2011d_1_38"/>
            <p:cNvSpPr/>
            <p:nvPr/>
          </p:nvSpPr>
          <p:spPr>
            <a:xfrm>
              <a:off x="2160750" y="1843225"/>
              <a:ext cx="45200" cy="1942650"/>
            </a:xfrm>
            <a:custGeom>
              <a:rect b="b" l="l" r="r" t="t"/>
              <a:pathLst>
                <a:path extrusionOk="0" h="77706" w="1808">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g21486d2011d_1_38"/>
            <p:cNvSpPr/>
            <p:nvPr/>
          </p:nvSpPr>
          <p:spPr>
            <a:xfrm>
              <a:off x="2531800" y="237575"/>
              <a:ext cx="2238125" cy="619475"/>
            </a:xfrm>
            <a:custGeom>
              <a:rect b="b" l="l" r="r" t="t"/>
              <a:pathLst>
                <a:path extrusionOk="0" h="24779" w="89525">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g21486d2011d_1_38"/>
            <p:cNvSpPr/>
            <p:nvPr/>
          </p:nvSpPr>
          <p:spPr>
            <a:xfrm>
              <a:off x="4704025" y="549550"/>
              <a:ext cx="241775" cy="203425"/>
            </a:xfrm>
            <a:custGeom>
              <a:rect b="b" l="l" r="r" t="t"/>
              <a:pathLst>
                <a:path extrusionOk="0" h="8137" w="9671">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g21486d2011d_1_38"/>
            <p:cNvSpPr/>
            <p:nvPr/>
          </p:nvSpPr>
          <p:spPr>
            <a:xfrm>
              <a:off x="5171700" y="1077775"/>
              <a:ext cx="242375" cy="1574350"/>
            </a:xfrm>
            <a:custGeom>
              <a:rect b="b" l="l" r="r" t="t"/>
              <a:pathLst>
                <a:path extrusionOk="0" h="62974" w="9695">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g21486d2011d_1_38"/>
            <p:cNvSpPr/>
            <p:nvPr/>
          </p:nvSpPr>
          <p:spPr>
            <a:xfrm>
              <a:off x="5168950" y="3860950"/>
              <a:ext cx="244500" cy="719075"/>
            </a:xfrm>
            <a:custGeom>
              <a:rect b="b" l="l" r="r" t="t"/>
              <a:pathLst>
                <a:path extrusionOk="0" h="28763" w="978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g21486d2011d_1_38"/>
            <p:cNvSpPr/>
            <p:nvPr/>
          </p:nvSpPr>
          <p:spPr>
            <a:xfrm>
              <a:off x="3215550" y="5085250"/>
              <a:ext cx="1519175" cy="332750"/>
            </a:xfrm>
            <a:custGeom>
              <a:rect b="b" l="l" r="r" t="t"/>
              <a:pathLst>
                <a:path extrusionOk="0" h="13310" w="60767">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g21486d2011d_1_38"/>
            <p:cNvSpPr/>
            <p:nvPr/>
          </p:nvSpPr>
          <p:spPr>
            <a:xfrm>
              <a:off x="2160750" y="3119350"/>
              <a:ext cx="71225" cy="966375"/>
            </a:xfrm>
            <a:custGeom>
              <a:rect b="b" l="l" r="r" t="t"/>
              <a:pathLst>
                <a:path extrusionOk="0" h="38655" w="2849">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g21486d2011d_1_38"/>
            <p:cNvSpPr/>
            <p:nvPr/>
          </p:nvSpPr>
          <p:spPr>
            <a:xfrm>
              <a:off x="3034325" y="3862850"/>
              <a:ext cx="776375" cy="1384000"/>
            </a:xfrm>
            <a:custGeom>
              <a:rect b="b" l="l" r="r" t="t"/>
              <a:pathLst>
                <a:path extrusionOk="0" h="55360" w="31055">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g21486d2011d_1_38"/>
            <p:cNvSpPr/>
            <p:nvPr/>
          </p:nvSpPr>
          <p:spPr>
            <a:xfrm>
              <a:off x="3034325" y="3212475"/>
              <a:ext cx="776375" cy="2034375"/>
            </a:xfrm>
            <a:custGeom>
              <a:rect b="b" l="l" r="r" t="t"/>
              <a:pathLst>
                <a:path extrusionOk="0" h="81375" w="31055">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g21486d2011d_1_38"/>
            <p:cNvSpPr/>
            <p:nvPr/>
          </p:nvSpPr>
          <p:spPr>
            <a:xfrm>
              <a:off x="3220525" y="3945025"/>
              <a:ext cx="780500" cy="1389450"/>
            </a:xfrm>
            <a:custGeom>
              <a:rect b="b" l="l" r="r" t="t"/>
              <a:pathLst>
                <a:path extrusionOk="0" h="55578" w="3122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g21486d2011d_1_38"/>
            <p:cNvSpPr/>
            <p:nvPr/>
          </p:nvSpPr>
          <p:spPr>
            <a:xfrm>
              <a:off x="3918850" y="3310700"/>
              <a:ext cx="293025" cy="1655450"/>
            </a:xfrm>
            <a:custGeom>
              <a:rect b="b" l="l" r="r" t="t"/>
              <a:pathLst>
                <a:path extrusionOk="0" h="66218" w="11721">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g21486d2011d_1_38"/>
            <p:cNvSpPr/>
            <p:nvPr/>
          </p:nvSpPr>
          <p:spPr>
            <a:xfrm>
              <a:off x="3816150" y="3513350"/>
              <a:ext cx="603850" cy="1903300"/>
            </a:xfrm>
            <a:custGeom>
              <a:rect b="b" l="l" r="r" t="t"/>
              <a:pathLst>
                <a:path extrusionOk="0" h="76132" w="24154">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g21486d2011d_1_38"/>
            <p:cNvSpPr/>
            <p:nvPr/>
          </p:nvSpPr>
          <p:spPr>
            <a:xfrm>
              <a:off x="4233775" y="3651650"/>
              <a:ext cx="399825" cy="1695150"/>
            </a:xfrm>
            <a:custGeom>
              <a:rect b="b" l="l" r="r" t="t"/>
              <a:pathLst>
                <a:path extrusionOk="0" h="67806" w="15993">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g21486d2011d_1_38"/>
            <p:cNvSpPr/>
            <p:nvPr/>
          </p:nvSpPr>
          <p:spPr>
            <a:xfrm>
              <a:off x="4686975" y="3624275"/>
              <a:ext cx="134225" cy="1506200"/>
            </a:xfrm>
            <a:custGeom>
              <a:rect b="b" l="l" r="r" t="t"/>
              <a:pathLst>
                <a:path extrusionOk="0" h="60248" w="5369">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g21486d2011d_1_38"/>
            <p:cNvSpPr/>
            <p:nvPr/>
          </p:nvSpPr>
          <p:spPr>
            <a:xfrm>
              <a:off x="2574250" y="706400"/>
              <a:ext cx="2427675" cy="4213200"/>
            </a:xfrm>
            <a:custGeom>
              <a:rect b="b" l="l" r="r" t="t"/>
              <a:pathLst>
                <a:path extrusionOk="0" h="168528" w="97107">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g21486d2011d_1_38"/>
            <p:cNvSpPr/>
            <p:nvPr/>
          </p:nvSpPr>
          <p:spPr>
            <a:xfrm>
              <a:off x="2812500" y="4858700"/>
              <a:ext cx="317500" cy="252600"/>
            </a:xfrm>
            <a:custGeom>
              <a:rect b="b" l="l" r="r" t="t"/>
              <a:pathLst>
                <a:path extrusionOk="0" h="10104" w="1270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g21486d2011d_1_38"/>
            <p:cNvSpPr/>
            <p:nvPr/>
          </p:nvSpPr>
          <p:spPr>
            <a:xfrm>
              <a:off x="3534075" y="3075550"/>
              <a:ext cx="57550" cy="886950"/>
            </a:xfrm>
            <a:custGeom>
              <a:rect b="b" l="l" r="r" t="t"/>
              <a:pathLst>
                <a:path extrusionOk="0" h="35478" w="2302">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g21486d2011d_1_38"/>
            <p:cNvSpPr/>
            <p:nvPr/>
          </p:nvSpPr>
          <p:spPr>
            <a:xfrm>
              <a:off x="2639975" y="2951975"/>
              <a:ext cx="746250" cy="2014175"/>
            </a:xfrm>
            <a:custGeom>
              <a:rect b="b" l="l" r="r" t="t"/>
              <a:pathLst>
                <a:path extrusionOk="0" h="80567" w="2985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g21486d2011d_1_38"/>
            <p:cNvSpPr/>
            <p:nvPr/>
          </p:nvSpPr>
          <p:spPr>
            <a:xfrm>
              <a:off x="2479775" y="3406550"/>
              <a:ext cx="722975" cy="1377500"/>
            </a:xfrm>
            <a:custGeom>
              <a:rect b="b" l="l" r="r" t="t"/>
              <a:pathLst>
                <a:path extrusionOk="0" h="55100" w="28919">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99" name="Google Shape;599;g21486d2011d_1_38"/>
          <p:cNvPicPr preferRelativeResize="0"/>
          <p:nvPr/>
        </p:nvPicPr>
        <p:blipFill>
          <a:blip r:embed="rId3">
            <a:alphaModFix/>
          </a:blip>
          <a:stretch>
            <a:fillRect/>
          </a:stretch>
        </p:blipFill>
        <p:spPr>
          <a:xfrm>
            <a:off x="5319625" y="1234038"/>
            <a:ext cx="3236924" cy="2675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g21486d2011d_0_3"/>
          <p:cNvSpPr txBox="1"/>
          <p:nvPr>
            <p:ph idx="1" type="body"/>
          </p:nvPr>
        </p:nvSpPr>
        <p:spPr>
          <a:xfrm>
            <a:off x="414400" y="1191175"/>
            <a:ext cx="4142400" cy="3313800"/>
          </a:xfrm>
          <a:prstGeom prst="rect">
            <a:avLst/>
          </a:prstGeom>
          <a:noFill/>
          <a:ln>
            <a:noFill/>
          </a:ln>
        </p:spPr>
        <p:txBody>
          <a:bodyPr anchorCtr="0" anchor="t" bIns="91425" lIns="91425" spcFirstLastPara="1" rIns="91425" wrap="square" tIns="91425">
            <a:noAutofit/>
          </a:bodyPr>
          <a:lstStyle/>
          <a:p>
            <a:pPr indent="-307975" lvl="0" marL="457200" rtl="0" algn="l">
              <a:lnSpc>
                <a:spcPct val="115000"/>
              </a:lnSpc>
              <a:spcBef>
                <a:spcPts val="1500"/>
              </a:spcBef>
              <a:spcAft>
                <a:spcPts val="0"/>
              </a:spcAft>
              <a:buClr>
                <a:schemeClr val="lt1"/>
              </a:buClr>
              <a:buSzPts val="1250"/>
              <a:buFont typeface="Roboto"/>
              <a:buChar char="●"/>
            </a:pPr>
            <a:r>
              <a:rPr lang="en" sz="1250">
                <a:latin typeface="Roboto"/>
                <a:ea typeface="Roboto"/>
                <a:cs typeface="Roboto"/>
                <a:sym typeface="Roboto"/>
              </a:rPr>
              <a:t>We create a test-train split between the data and create label maps to label each sequence frame array</a:t>
            </a:r>
            <a:endParaRPr sz="1250">
              <a:latin typeface="Roboto"/>
              <a:ea typeface="Roboto"/>
              <a:cs typeface="Roboto"/>
              <a:sym typeface="Roboto"/>
            </a:endParaRPr>
          </a:p>
          <a:p>
            <a:pPr indent="-307975" lvl="0" marL="457200" rtl="0" algn="l">
              <a:lnSpc>
                <a:spcPct val="115000"/>
              </a:lnSpc>
              <a:spcBef>
                <a:spcPts val="0"/>
              </a:spcBef>
              <a:spcAft>
                <a:spcPts val="0"/>
              </a:spcAft>
              <a:buClr>
                <a:schemeClr val="lt1"/>
              </a:buClr>
              <a:buSzPts val="1250"/>
              <a:buFont typeface="Roboto"/>
              <a:buChar char="●"/>
            </a:pPr>
            <a:r>
              <a:rPr lang="en" sz="1250">
                <a:latin typeface="Roboto"/>
                <a:ea typeface="Roboto"/>
                <a:cs typeface="Roboto"/>
                <a:sym typeface="Roboto"/>
              </a:rPr>
              <a:t>Every sign is given a code which depicts the kind of action being performed.</a:t>
            </a:r>
            <a:endParaRPr sz="1250">
              <a:latin typeface="Roboto"/>
              <a:ea typeface="Roboto"/>
              <a:cs typeface="Roboto"/>
              <a:sym typeface="Roboto"/>
            </a:endParaRPr>
          </a:p>
          <a:p>
            <a:pPr indent="-307975" lvl="0" marL="457200" rtl="0" algn="l">
              <a:lnSpc>
                <a:spcPct val="115000"/>
              </a:lnSpc>
              <a:spcBef>
                <a:spcPts val="0"/>
              </a:spcBef>
              <a:spcAft>
                <a:spcPts val="0"/>
              </a:spcAft>
              <a:buClr>
                <a:schemeClr val="lt1"/>
              </a:buClr>
              <a:buSzPts val="1250"/>
              <a:buFont typeface="Roboto"/>
              <a:buChar char="●"/>
            </a:pPr>
            <a:r>
              <a:rPr lang="en" sz="1250">
                <a:latin typeface="Roboto"/>
                <a:ea typeface="Roboto"/>
                <a:cs typeface="Roboto"/>
                <a:sym typeface="Roboto"/>
              </a:rPr>
              <a:t>We loop through each frame and append it to a window list, which later forms a video and is appended to the sequence array.</a:t>
            </a:r>
            <a:endParaRPr sz="1250">
              <a:latin typeface="Roboto"/>
              <a:ea typeface="Roboto"/>
              <a:cs typeface="Roboto"/>
              <a:sym typeface="Roboto"/>
            </a:endParaRPr>
          </a:p>
          <a:p>
            <a:pPr indent="-307975" lvl="0" marL="457200" rtl="0" algn="l">
              <a:lnSpc>
                <a:spcPct val="115000"/>
              </a:lnSpc>
              <a:spcBef>
                <a:spcPts val="0"/>
              </a:spcBef>
              <a:spcAft>
                <a:spcPts val="0"/>
              </a:spcAft>
              <a:buClr>
                <a:schemeClr val="lt1"/>
              </a:buClr>
              <a:buSzPts val="1250"/>
              <a:buFont typeface="Roboto"/>
              <a:buChar char="●"/>
            </a:pPr>
            <a:r>
              <a:rPr lang="en" sz="1250">
                <a:latin typeface="Roboto"/>
                <a:ea typeface="Roboto"/>
                <a:cs typeface="Roboto"/>
                <a:sym typeface="Roboto"/>
              </a:rPr>
              <a:t>We set up the training and testing part of our data (5% test) and prepare for the next step i.e. LSTM (RNN) to classify the data accordingly.</a:t>
            </a:r>
            <a:endParaRPr sz="1250">
              <a:latin typeface="Roboto"/>
              <a:ea typeface="Roboto"/>
              <a:cs typeface="Roboto"/>
              <a:sym typeface="Roboto"/>
            </a:endParaRPr>
          </a:p>
          <a:p>
            <a:pPr indent="0" lvl="0" marL="0" rtl="0" algn="l">
              <a:lnSpc>
                <a:spcPct val="100000"/>
              </a:lnSpc>
              <a:spcBef>
                <a:spcPts val="0"/>
              </a:spcBef>
              <a:spcAft>
                <a:spcPts val="0"/>
              </a:spcAft>
              <a:buSzPts val="1800"/>
              <a:buNone/>
            </a:pPr>
            <a:r>
              <a:t/>
            </a:r>
            <a:endParaRPr sz="1700">
              <a:solidFill>
                <a:schemeClr val="dk2"/>
              </a:solidFill>
            </a:endParaRPr>
          </a:p>
        </p:txBody>
      </p:sp>
      <p:sp>
        <p:nvSpPr>
          <p:cNvPr id="605" name="Google Shape;605;g21486d2011d_0_3"/>
          <p:cNvSpPr txBox="1"/>
          <p:nvPr>
            <p:ph type="ctrTitle"/>
          </p:nvPr>
        </p:nvSpPr>
        <p:spPr>
          <a:xfrm>
            <a:off x="618825" y="411675"/>
            <a:ext cx="61206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Preprocessing Data and Creating Labels</a:t>
            </a:r>
            <a:endParaRPr/>
          </a:p>
        </p:txBody>
      </p:sp>
      <p:grpSp>
        <p:nvGrpSpPr>
          <p:cNvPr id="606" name="Google Shape;606;g21486d2011d_0_3"/>
          <p:cNvGrpSpPr/>
          <p:nvPr/>
        </p:nvGrpSpPr>
        <p:grpSpPr>
          <a:xfrm>
            <a:off x="5599242" y="1368971"/>
            <a:ext cx="1541751" cy="2455003"/>
            <a:chOff x="2160750" y="237575"/>
            <a:chExt cx="3253325" cy="5180425"/>
          </a:xfrm>
        </p:grpSpPr>
        <p:sp>
          <p:nvSpPr>
            <p:cNvPr id="607" name="Google Shape;607;g21486d2011d_0_3"/>
            <p:cNvSpPr/>
            <p:nvPr/>
          </p:nvSpPr>
          <p:spPr>
            <a:xfrm>
              <a:off x="3341025" y="1584075"/>
              <a:ext cx="870850" cy="1801975"/>
            </a:xfrm>
            <a:custGeom>
              <a:rect b="b" l="l" r="r" t="t"/>
              <a:pathLst>
                <a:path extrusionOk="0" h="72079" w="34834">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g21486d2011d_0_3"/>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g21486d2011d_0_3"/>
            <p:cNvSpPr/>
            <p:nvPr/>
          </p:nvSpPr>
          <p:spPr>
            <a:xfrm>
              <a:off x="3760000" y="2060575"/>
              <a:ext cx="47950" cy="948925"/>
            </a:xfrm>
            <a:custGeom>
              <a:rect b="b" l="l" r="r" t="t"/>
              <a:pathLst>
                <a:path extrusionOk="0" h="37957" w="1918">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g21486d2011d_0_3"/>
            <p:cNvSpPr/>
            <p:nvPr/>
          </p:nvSpPr>
          <p:spPr>
            <a:xfrm>
              <a:off x="3150700" y="1358150"/>
              <a:ext cx="1273425" cy="2019675"/>
            </a:xfrm>
            <a:custGeom>
              <a:rect b="b" l="l" r="r" t="t"/>
              <a:pathLst>
                <a:path extrusionOk="0" h="80787" w="50937">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g21486d2011d_0_3"/>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g21486d2011d_0_3"/>
            <p:cNvSpPr/>
            <p:nvPr/>
          </p:nvSpPr>
          <p:spPr>
            <a:xfrm>
              <a:off x="2352425" y="1196575"/>
              <a:ext cx="2282550" cy="3382075"/>
            </a:xfrm>
            <a:custGeom>
              <a:rect b="b" l="l" r="r" t="t"/>
              <a:pathLst>
                <a:path extrusionOk="0" h="135283" w="91302">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g21486d2011d_0_3"/>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g21486d2011d_0_3"/>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g21486d2011d_0_3"/>
            <p:cNvSpPr/>
            <p:nvPr/>
          </p:nvSpPr>
          <p:spPr>
            <a:xfrm>
              <a:off x="4775975" y="2232425"/>
              <a:ext cx="43850" cy="1304225"/>
            </a:xfrm>
            <a:custGeom>
              <a:rect b="b" l="l" r="r" t="t"/>
              <a:pathLst>
                <a:path extrusionOk="0" h="52169" w="1754">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g21486d2011d_0_3"/>
            <p:cNvSpPr/>
            <p:nvPr/>
          </p:nvSpPr>
          <p:spPr>
            <a:xfrm>
              <a:off x="3123775" y="942025"/>
              <a:ext cx="1615275" cy="648925"/>
            </a:xfrm>
            <a:custGeom>
              <a:rect b="b" l="l" r="r" t="t"/>
              <a:pathLst>
                <a:path extrusionOk="0" h="25957" w="64611">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g21486d2011d_0_3"/>
            <p:cNvSpPr/>
            <p:nvPr/>
          </p:nvSpPr>
          <p:spPr>
            <a:xfrm>
              <a:off x="2753625" y="1951050"/>
              <a:ext cx="46575" cy="1088575"/>
            </a:xfrm>
            <a:custGeom>
              <a:rect b="b" l="l" r="r" t="t"/>
              <a:pathLst>
                <a:path extrusionOk="0" h="43543" w="1863">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g21486d2011d_0_3"/>
            <p:cNvSpPr/>
            <p:nvPr/>
          </p:nvSpPr>
          <p:spPr>
            <a:xfrm>
              <a:off x="2688525" y="477325"/>
              <a:ext cx="2531125" cy="3715200"/>
            </a:xfrm>
            <a:custGeom>
              <a:rect b="b" l="l" r="r" t="t"/>
              <a:pathLst>
                <a:path extrusionOk="0" h="148608" w="101245">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g21486d2011d_0_3"/>
            <p:cNvSpPr/>
            <p:nvPr/>
          </p:nvSpPr>
          <p:spPr>
            <a:xfrm>
              <a:off x="2355175" y="1889425"/>
              <a:ext cx="45200" cy="2303100"/>
            </a:xfrm>
            <a:custGeom>
              <a:rect b="b" l="l" r="r" t="t"/>
              <a:pathLst>
                <a:path extrusionOk="0" h="92124" w="1808">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g21486d2011d_0_3"/>
            <p:cNvSpPr/>
            <p:nvPr/>
          </p:nvSpPr>
          <p:spPr>
            <a:xfrm>
              <a:off x="2160750" y="1843225"/>
              <a:ext cx="45200" cy="1942650"/>
            </a:xfrm>
            <a:custGeom>
              <a:rect b="b" l="l" r="r" t="t"/>
              <a:pathLst>
                <a:path extrusionOk="0" h="77706" w="1808">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g21486d2011d_0_3"/>
            <p:cNvSpPr/>
            <p:nvPr/>
          </p:nvSpPr>
          <p:spPr>
            <a:xfrm>
              <a:off x="2531800" y="237575"/>
              <a:ext cx="2238125" cy="619475"/>
            </a:xfrm>
            <a:custGeom>
              <a:rect b="b" l="l" r="r" t="t"/>
              <a:pathLst>
                <a:path extrusionOk="0" h="24779" w="89525">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g21486d2011d_0_3"/>
            <p:cNvSpPr/>
            <p:nvPr/>
          </p:nvSpPr>
          <p:spPr>
            <a:xfrm>
              <a:off x="4704025" y="549550"/>
              <a:ext cx="241775" cy="203425"/>
            </a:xfrm>
            <a:custGeom>
              <a:rect b="b" l="l" r="r" t="t"/>
              <a:pathLst>
                <a:path extrusionOk="0" h="8137" w="9671">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g21486d2011d_0_3"/>
            <p:cNvSpPr/>
            <p:nvPr/>
          </p:nvSpPr>
          <p:spPr>
            <a:xfrm>
              <a:off x="5171700" y="1077775"/>
              <a:ext cx="242375" cy="1574350"/>
            </a:xfrm>
            <a:custGeom>
              <a:rect b="b" l="l" r="r" t="t"/>
              <a:pathLst>
                <a:path extrusionOk="0" h="62974" w="9695">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g21486d2011d_0_3"/>
            <p:cNvSpPr/>
            <p:nvPr/>
          </p:nvSpPr>
          <p:spPr>
            <a:xfrm>
              <a:off x="5168950" y="3860950"/>
              <a:ext cx="244500" cy="719075"/>
            </a:xfrm>
            <a:custGeom>
              <a:rect b="b" l="l" r="r" t="t"/>
              <a:pathLst>
                <a:path extrusionOk="0" h="28763" w="978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g21486d2011d_0_3"/>
            <p:cNvSpPr/>
            <p:nvPr/>
          </p:nvSpPr>
          <p:spPr>
            <a:xfrm>
              <a:off x="3215550" y="5085250"/>
              <a:ext cx="1519175" cy="332750"/>
            </a:xfrm>
            <a:custGeom>
              <a:rect b="b" l="l" r="r" t="t"/>
              <a:pathLst>
                <a:path extrusionOk="0" h="13310" w="60767">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g21486d2011d_0_3"/>
            <p:cNvSpPr/>
            <p:nvPr/>
          </p:nvSpPr>
          <p:spPr>
            <a:xfrm>
              <a:off x="2160750" y="3119350"/>
              <a:ext cx="71225" cy="966375"/>
            </a:xfrm>
            <a:custGeom>
              <a:rect b="b" l="l" r="r" t="t"/>
              <a:pathLst>
                <a:path extrusionOk="0" h="38655" w="2849">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g21486d2011d_0_3"/>
            <p:cNvSpPr/>
            <p:nvPr/>
          </p:nvSpPr>
          <p:spPr>
            <a:xfrm>
              <a:off x="3034325" y="3862850"/>
              <a:ext cx="776375" cy="1384000"/>
            </a:xfrm>
            <a:custGeom>
              <a:rect b="b" l="l" r="r" t="t"/>
              <a:pathLst>
                <a:path extrusionOk="0" h="55360" w="31055">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g21486d2011d_0_3"/>
            <p:cNvSpPr/>
            <p:nvPr/>
          </p:nvSpPr>
          <p:spPr>
            <a:xfrm>
              <a:off x="3034325" y="3212475"/>
              <a:ext cx="776375" cy="2034375"/>
            </a:xfrm>
            <a:custGeom>
              <a:rect b="b" l="l" r="r" t="t"/>
              <a:pathLst>
                <a:path extrusionOk="0" h="81375" w="31055">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g21486d2011d_0_3"/>
            <p:cNvSpPr/>
            <p:nvPr/>
          </p:nvSpPr>
          <p:spPr>
            <a:xfrm>
              <a:off x="3220525" y="3945025"/>
              <a:ext cx="780500" cy="1389450"/>
            </a:xfrm>
            <a:custGeom>
              <a:rect b="b" l="l" r="r" t="t"/>
              <a:pathLst>
                <a:path extrusionOk="0" h="55578" w="3122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g21486d2011d_0_3"/>
            <p:cNvSpPr/>
            <p:nvPr/>
          </p:nvSpPr>
          <p:spPr>
            <a:xfrm>
              <a:off x="3918850" y="3310700"/>
              <a:ext cx="293025" cy="1655450"/>
            </a:xfrm>
            <a:custGeom>
              <a:rect b="b" l="l" r="r" t="t"/>
              <a:pathLst>
                <a:path extrusionOk="0" h="66218" w="11721">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g21486d2011d_0_3"/>
            <p:cNvSpPr/>
            <p:nvPr/>
          </p:nvSpPr>
          <p:spPr>
            <a:xfrm>
              <a:off x="3816150" y="3513350"/>
              <a:ext cx="603850" cy="1903300"/>
            </a:xfrm>
            <a:custGeom>
              <a:rect b="b" l="l" r="r" t="t"/>
              <a:pathLst>
                <a:path extrusionOk="0" h="76132" w="24154">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g21486d2011d_0_3"/>
            <p:cNvSpPr/>
            <p:nvPr/>
          </p:nvSpPr>
          <p:spPr>
            <a:xfrm>
              <a:off x="4233775" y="3651650"/>
              <a:ext cx="399825" cy="1695150"/>
            </a:xfrm>
            <a:custGeom>
              <a:rect b="b" l="l" r="r" t="t"/>
              <a:pathLst>
                <a:path extrusionOk="0" h="67806" w="15993">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g21486d2011d_0_3"/>
            <p:cNvSpPr/>
            <p:nvPr/>
          </p:nvSpPr>
          <p:spPr>
            <a:xfrm>
              <a:off x="4686975" y="3624275"/>
              <a:ext cx="134225" cy="1506200"/>
            </a:xfrm>
            <a:custGeom>
              <a:rect b="b" l="l" r="r" t="t"/>
              <a:pathLst>
                <a:path extrusionOk="0" h="60248" w="5369">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g21486d2011d_0_3"/>
            <p:cNvSpPr/>
            <p:nvPr/>
          </p:nvSpPr>
          <p:spPr>
            <a:xfrm>
              <a:off x="2574250" y="706400"/>
              <a:ext cx="2427675" cy="4213200"/>
            </a:xfrm>
            <a:custGeom>
              <a:rect b="b" l="l" r="r" t="t"/>
              <a:pathLst>
                <a:path extrusionOk="0" h="168528" w="97107">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g21486d2011d_0_3"/>
            <p:cNvSpPr/>
            <p:nvPr/>
          </p:nvSpPr>
          <p:spPr>
            <a:xfrm>
              <a:off x="2812500" y="4858700"/>
              <a:ext cx="317500" cy="252600"/>
            </a:xfrm>
            <a:custGeom>
              <a:rect b="b" l="l" r="r" t="t"/>
              <a:pathLst>
                <a:path extrusionOk="0" h="10104" w="1270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g21486d2011d_0_3"/>
            <p:cNvSpPr/>
            <p:nvPr/>
          </p:nvSpPr>
          <p:spPr>
            <a:xfrm>
              <a:off x="3534075" y="3075550"/>
              <a:ext cx="57550" cy="886950"/>
            </a:xfrm>
            <a:custGeom>
              <a:rect b="b" l="l" r="r" t="t"/>
              <a:pathLst>
                <a:path extrusionOk="0" h="35478" w="2302">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g21486d2011d_0_3"/>
            <p:cNvSpPr/>
            <p:nvPr/>
          </p:nvSpPr>
          <p:spPr>
            <a:xfrm>
              <a:off x="2639975" y="2951975"/>
              <a:ext cx="746250" cy="2014175"/>
            </a:xfrm>
            <a:custGeom>
              <a:rect b="b" l="l" r="r" t="t"/>
              <a:pathLst>
                <a:path extrusionOk="0" h="80567" w="2985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g21486d2011d_0_3"/>
            <p:cNvSpPr/>
            <p:nvPr/>
          </p:nvSpPr>
          <p:spPr>
            <a:xfrm>
              <a:off x="2479775" y="3406550"/>
              <a:ext cx="722975" cy="1377500"/>
            </a:xfrm>
            <a:custGeom>
              <a:rect b="b" l="l" r="r" t="t"/>
              <a:pathLst>
                <a:path extrusionOk="0" h="55100" w="28919">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39" name="Google Shape;639;g21486d2011d_0_3"/>
          <p:cNvPicPr preferRelativeResize="0"/>
          <p:nvPr/>
        </p:nvPicPr>
        <p:blipFill>
          <a:blip r:embed="rId3">
            <a:alphaModFix/>
          </a:blip>
          <a:stretch>
            <a:fillRect/>
          </a:stretch>
        </p:blipFill>
        <p:spPr>
          <a:xfrm>
            <a:off x="5301000" y="1368975"/>
            <a:ext cx="2883900" cy="2604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g22cd4a08db8_0_11"/>
          <p:cNvSpPr txBox="1"/>
          <p:nvPr>
            <p:ph idx="1" type="body"/>
          </p:nvPr>
        </p:nvSpPr>
        <p:spPr>
          <a:xfrm>
            <a:off x="618825" y="1298175"/>
            <a:ext cx="6877800" cy="31173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D1D5DB"/>
              </a:buClr>
              <a:buSzPts val="1500"/>
              <a:buFont typeface="Arial"/>
              <a:buChar char="●"/>
            </a:pPr>
            <a:r>
              <a:rPr lang="en" sz="1500">
                <a:solidFill>
                  <a:srgbClr val="D1D5DB"/>
                </a:solidFill>
                <a:latin typeface="Arial"/>
                <a:ea typeface="Arial"/>
                <a:cs typeface="Arial"/>
                <a:sym typeface="Arial"/>
              </a:rPr>
              <a:t>Long Short-Term Memory (LSTM) model, which is a type of recurrent neural network (RNN) commonly used for sequence data processing.</a:t>
            </a:r>
            <a:endParaRPr sz="1500">
              <a:solidFill>
                <a:srgbClr val="D1D5DB"/>
              </a:solidFill>
              <a:latin typeface="Arial"/>
              <a:ea typeface="Arial"/>
              <a:cs typeface="Arial"/>
              <a:sym typeface="Arial"/>
            </a:endParaRPr>
          </a:p>
          <a:p>
            <a:pPr indent="-323850" lvl="0" marL="457200" rtl="0" algn="l">
              <a:lnSpc>
                <a:spcPct val="150000"/>
              </a:lnSpc>
              <a:spcBef>
                <a:spcPts val="0"/>
              </a:spcBef>
              <a:spcAft>
                <a:spcPts val="0"/>
              </a:spcAft>
              <a:buClr>
                <a:srgbClr val="D1D5DB"/>
              </a:buClr>
              <a:buSzPts val="1500"/>
              <a:buFont typeface="Arial"/>
              <a:buChar char="●"/>
            </a:pPr>
            <a:r>
              <a:rPr lang="en" sz="1500">
                <a:solidFill>
                  <a:srgbClr val="D1D5DB"/>
                </a:solidFill>
                <a:latin typeface="Arial"/>
                <a:ea typeface="Arial"/>
                <a:cs typeface="Arial"/>
                <a:sym typeface="Arial"/>
              </a:rPr>
              <a:t>LSTM models can effectively learn from sequences of data while CNNs are typically designed for image-based data.</a:t>
            </a:r>
            <a:endParaRPr sz="1500">
              <a:solidFill>
                <a:srgbClr val="D1D5DB"/>
              </a:solidFill>
              <a:latin typeface="Arial"/>
              <a:ea typeface="Arial"/>
              <a:cs typeface="Arial"/>
              <a:sym typeface="Arial"/>
            </a:endParaRPr>
          </a:p>
          <a:p>
            <a:pPr indent="-323850" lvl="0" marL="457200" rtl="0" algn="l">
              <a:lnSpc>
                <a:spcPct val="150000"/>
              </a:lnSpc>
              <a:spcBef>
                <a:spcPts val="0"/>
              </a:spcBef>
              <a:spcAft>
                <a:spcPts val="0"/>
              </a:spcAft>
              <a:buClr>
                <a:srgbClr val="D1D5DB"/>
              </a:buClr>
              <a:buSzPts val="1500"/>
              <a:buFont typeface="Arial"/>
              <a:buChar char="●"/>
            </a:pPr>
            <a:r>
              <a:rPr lang="en" sz="1500">
                <a:solidFill>
                  <a:srgbClr val="D1D5DB"/>
                </a:solidFill>
                <a:latin typeface="Arial"/>
                <a:ea typeface="Arial"/>
                <a:cs typeface="Arial"/>
                <a:sym typeface="Arial"/>
              </a:rPr>
              <a:t>Less data required to produce a large amount of data.</a:t>
            </a:r>
            <a:endParaRPr sz="1500">
              <a:solidFill>
                <a:srgbClr val="D1D5DB"/>
              </a:solidFill>
              <a:latin typeface="Arial"/>
              <a:ea typeface="Arial"/>
              <a:cs typeface="Arial"/>
              <a:sym typeface="Arial"/>
            </a:endParaRPr>
          </a:p>
          <a:p>
            <a:pPr indent="-323850" lvl="0" marL="457200" rtl="0" algn="l">
              <a:lnSpc>
                <a:spcPct val="150000"/>
              </a:lnSpc>
              <a:spcBef>
                <a:spcPts val="0"/>
              </a:spcBef>
              <a:spcAft>
                <a:spcPts val="0"/>
              </a:spcAft>
              <a:buClr>
                <a:srgbClr val="D1D5DB"/>
              </a:buClr>
              <a:buSzPts val="1500"/>
              <a:buFont typeface="Arial"/>
              <a:buChar char="●"/>
            </a:pPr>
            <a:r>
              <a:rPr lang="en" sz="1500">
                <a:solidFill>
                  <a:srgbClr val="D1D5DB"/>
                </a:solidFill>
                <a:latin typeface="Arial"/>
                <a:ea typeface="Arial"/>
                <a:cs typeface="Arial"/>
                <a:sym typeface="Arial"/>
              </a:rPr>
              <a:t>Faster training as it is way denser.</a:t>
            </a:r>
            <a:endParaRPr sz="1500">
              <a:solidFill>
                <a:srgbClr val="D1D5DB"/>
              </a:solidFill>
              <a:latin typeface="Arial"/>
              <a:ea typeface="Arial"/>
              <a:cs typeface="Arial"/>
              <a:sym typeface="Arial"/>
            </a:endParaRPr>
          </a:p>
          <a:p>
            <a:pPr indent="-323850" lvl="0" marL="457200" rtl="0" algn="l">
              <a:lnSpc>
                <a:spcPct val="150000"/>
              </a:lnSpc>
              <a:spcBef>
                <a:spcPts val="0"/>
              </a:spcBef>
              <a:spcAft>
                <a:spcPts val="0"/>
              </a:spcAft>
              <a:buClr>
                <a:srgbClr val="D1D5DB"/>
              </a:buClr>
              <a:buSzPts val="1500"/>
              <a:buFont typeface="Arial"/>
              <a:buChar char="●"/>
            </a:pPr>
            <a:r>
              <a:rPr lang="en" sz="1500">
                <a:solidFill>
                  <a:srgbClr val="D1D5DB"/>
                </a:solidFill>
                <a:latin typeface="Arial"/>
                <a:ea typeface="Arial"/>
                <a:cs typeface="Arial"/>
                <a:sym typeface="Arial"/>
              </a:rPr>
              <a:t>Faster detections.</a:t>
            </a:r>
            <a:endParaRPr sz="2000">
              <a:solidFill>
                <a:srgbClr val="D1D5DB"/>
              </a:solidFill>
              <a:latin typeface="Arial"/>
              <a:ea typeface="Arial"/>
              <a:cs typeface="Arial"/>
              <a:sym typeface="Arial"/>
            </a:endParaRPr>
          </a:p>
        </p:txBody>
      </p:sp>
      <p:sp>
        <p:nvSpPr>
          <p:cNvPr id="645" name="Google Shape;645;g22cd4a08db8_0_11"/>
          <p:cNvSpPr txBox="1"/>
          <p:nvPr>
            <p:ph type="ctrTitle"/>
          </p:nvPr>
        </p:nvSpPr>
        <p:spPr>
          <a:xfrm>
            <a:off x="618825" y="411675"/>
            <a:ext cx="59301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LSTM Model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g22cd4a08db8_0_21"/>
          <p:cNvSpPr txBox="1"/>
          <p:nvPr>
            <p:ph idx="1" type="body"/>
          </p:nvPr>
        </p:nvSpPr>
        <p:spPr>
          <a:xfrm>
            <a:off x="4299300" y="989475"/>
            <a:ext cx="4499100" cy="41541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rgbClr val="D1D5DB"/>
              </a:buClr>
              <a:buSzPts val="1200"/>
              <a:buFont typeface="Roboto"/>
              <a:buChar char="●"/>
            </a:pPr>
            <a:r>
              <a:rPr lang="en" sz="1200" u="sng">
                <a:solidFill>
                  <a:srgbClr val="D1D5DB"/>
                </a:solidFill>
                <a:latin typeface="Roboto"/>
                <a:ea typeface="Roboto"/>
                <a:cs typeface="Roboto"/>
                <a:sym typeface="Roboto"/>
              </a:rPr>
              <a:t>Input Gate: </a:t>
            </a:r>
            <a:r>
              <a:rPr lang="en" sz="1200">
                <a:solidFill>
                  <a:srgbClr val="D1D5DB"/>
                </a:solidFill>
                <a:latin typeface="Roboto"/>
                <a:ea typeface="Roboto"/>
                <a:cs typeface="Roboto"/>
                <a:sym typeface="Roboto"/>
              </a:rPr>
              <a:t>The input gate is responsible for determining how much of the new input should be added to the current cell state. It takes the current input and the previous hidden state and passes them through a sigmoid activation function. The resulting product is then added to the current cell state to update it.</a:t>
            </a:r>
            <a:endParaRPr sz="1200">
              <a:solidFill>
                <a:srgbClr val="D1D5DB"/>
              </a:solidFill>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Char char="●"/>
            </a:pPr>
            <a:r>
              <a:rPr lang="en" sz="1200" u="sng">
                <a:solidFill>
                  <a:srgbClr val="D1D5DB"/>
                </a:solidFill>
                <a:latin typeface="Roboto"/>
                <a:ea typeface="Roboto"/>
                <a:cs typeface="Roboto"/>
                <a:sym typeface="Roboto"/>
              </a:rPr>
              <a:t>Forget Gate: </a:t>
            </a:r>
            <a:r>
              <a:rPr lang="en" sz="1200">
                <a:solidFill>
                  <a:srgbClr val="D1D5DB"/>
                </a:solidFill>
                <a:latin typeface="Roboto"/>
                <a:ea typeface="Roboto"/>
                <a:cs typeface="Roboto"/>
                <a:sym typeface="Roboto"/>
              </a:rPr>
              <a:t>The forget gate determines how much of the information from the previous cell state should be retained or forgotten.</a:t>
            </a:r>
            <a:endParaRPr sz="1200">
              <a:solidFill>
                <a:srgbClr val="D1D5DB"/>
              </a:solidFill>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Char char="●"/>
            </a:pPr>
            <a:r>
              <a:rPr lang="en" sz="1200" u="sng">
                <a:solidFill>
                  <a:srgbClr val="D1D5DB"/>
                </a:solidFill>
                <a:latin typeface="Roboto"/>
                <a:ea typeface="Roboto"/>
                <a:cs typeface="Roboto"/>
                <a:sym typeface="Roboto"/>
              </a:rPr>
              <a:t>Output Gate:</a:t>
            </a:r>
            <a:r>
              <a:rPr lang="en" sz="1200">
                <a:solidFill>
                  <a:srgbClr val="D1D5DB"/>
                </a:solidFill>
                <a:latin typeface="Roboto"/>
                <a:ea typeface="Roboto"/>
                <a:cs typeface="Roboto"/>
                <a:sym typeface="Roboto"/>
              </a:rPr>
              <a:t> It takes the current input and the previous hidden state as inputs and passes them through a sigmoid activation function. The output of the sigmoid function is multiplied element-wise which is passed through a tanh activation function to squash the values between -1 and 1. </a:t>
            </a:r>
            <a:endParaRPr sz="1200">
              <a:latin typeface="Arial"/>
              <a:ea typeface="Arial"/>
              <a:cs typeface="Arial"/>
              <a:sym typeface="Arial"/>
            </a:endParaRPr>
          </a:p>
        </p:txBody>
      </p:sp>
      <p:sp>
        <p:nvSpPr>
          <p:cNvPr id="651" name="Google Shape;651;g22cd4a08db8_0_21"/>
          <p:cNvSpPr txBox="1"/>
          <p:nvPr>
            <p:ph type="ctrTitle"/>
          </p:nvPr>
        </p:nvSpPr>
        <p:spPr>
          <a:xfrm>
            <a:off x="618825" y="411675"/>
            <a:ext cx="4236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LSTM Architecture</a:t>
            </a:r>
            <a:endParaRPr/>
          </a:p>
        </p:txBody>
      </p:sp>
      <p:pic>
        <p:nvPicPr>
          <p:cNvPr id="652" name="Google Shape;652;g22cd4a08db8_0_21"/>
          <p:cNvPicPr preferRelativeResize="0"/>
          <p:nvPr/>
        </p:nvPicPr>
        <p:blipFill>
          <a:blip r:embed="rId3">
            <a:alphaModFix/>
          </a:blip>
          <a:stretch>
            <a:fillRect/>
          </a:stretch>
        </p:blipFill>
        <p:spPr>
          <a:xfrm>
            <a:off x="281275" y="1047525"/>
            <a:ext cx="4072849" cy="3416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