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8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31EC2442-573C-45CB-B4B8-585A4F2B6D9F}"/>
              </a:ext>
            </a:extLst>
          </p:cNvPr>
          <p:cNvSpPr/>
          <p:nvPr/>
        </p:nvSpPr>
        <p:spPr>
          <a:xfrm>
            <a:off x="703868" y="5270765"/>
            <a:ext cx="3487918" cy="108289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 &amp; Time investment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3-4 hours per day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9AB61A6-BC0A-4E17-91BD-01FEE05F1135}"/>
              </a:ext>
            </a:extLst>
          </p:cNvPr>
          <p:cNvSpPr/>
          <p:nvPr/>
        </p:nvSpPr>
        <p:spPr>
          <a:xfrm>
            <a:off x="703868" y="1587235"/>
            <a:ext cx="3487918" cy="358808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Steps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all the prerequisites required in the internship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myself for interview round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Minor Steps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best resources to learn quickly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peers to give perfect advice and referral for internship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83BCE41-945E-4BA4-8F75-202EE185A47C}"/>
              </a:ext>
            </a:extLst>
          </p:cNvPr>
          <p:cNvSpPr/>
          <p:nvPr/>
        </p:nvSpPr>
        <p:spPr>
          <a:xfrm>
            <a:off x="703868" y="767104"/>
            <a:ext cx="3487918" cy="71290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To get an Internship 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May 2022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C0B3F1-FE61-4D9C-980E-A3A4B14CAA0F}"/>
              </a:ext>
            </a:extLst>
          </p:cNvPr>
          <p:cNvSpPr/>
          <p:nvPr/>
        </p:nvSpPr>
        <p:spPr>
          <a:xfrm>
            <a:off x="4352041" y="767104"/>
            <a:ext cx="3487918" cy="1495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Items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the course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coding regularly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some project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2DBEAE-CC2C-4951-AF12-7B714A39F1C8}"/>
              </a:ext>
            </a:extLst>
          </p:cNvPr>
          <p:cNvSpPr/>
          <p:nvPr/>
        </p:nvSpPr>
        <p:spPr>
          <a:xfrm>
            <a:off x="4352041" y="2369660"/>
            <a:ext cx="3487918" cy="398400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Problems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constraints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Distractions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confidence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Classes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Offline exams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 track of your progress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regular breaks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5A7D3DB-354A-42C3-AD77-ACCE4207774A}"/>
              </a:ext>
            </a:extLst>
          </p:cNvPr>
          <p:cNvSpPr/>
          <p:nvPr/>
        </p:nvSpPr>
        <p:spPr>
          <a:xfrm>
            <a:off x="8000214" y="767104"/>
            <a:ext cx="3487918" cy="558655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Tracker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01     Course lectures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02     Practice coding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03     Project idea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XX	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XX	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XX	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XXX 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XXX	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 XXX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	</a:t>
            </a:r>
          </a:p>
          <a:p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91EFF-BAAE-42F3-821D-99F8DEDA4CE8}"/>
              </a:ext>
            </a:extLst>
          </p:cNvPr>
          <p:cNvSpPr txBox="1"/>
          <p:nvPr/>
        </p:nvSpPr>
        <p:spPr>
          <a:xfrm>
            <a:off x="1572" y="9113"/>
            <a:ext cx="11885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Goal Sheet (YASH GUPTA-S20200010234)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6713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3" grpId="0" animBg="1"/>
      <p:bldP spid="114" grpId="0" animBg="1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{062F593F-C549-48C1-B316-F19F1CD4383F}tf22712842_win32</Template>
  <TotalTime>33</TotalTime>
  <Words>123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Franklin Gothic Book</vt:lpstr>
      <vt:lpstr>Wingdings</vt:lpstr>
      <vt:lpstr>1_RetrospectVTI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Goals</dc:title>
  <dc:creator>Dr Jose</dc:creator>
  <cp:lastModifiedBy>Yash Gupta</cp:lastModifiedBy>
  <cp:revision>3</cp:revision>
  <dcterms:created xsi:type="dcterms:W3CDTF">2022-01-23T18:27:55Z</dcterms:created>
  <dcterms:modified xsi:type="dcterms:W3CDTF">2022-01-28T06:11:49Z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