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9" r:id="rId5"/>
    <p:sldId id="260" r:id="rId6"/>
    <p:sldId id="261" r:id="rId7"/>
    <p:sldId id="262" r:id="rId8"/>
    <p:sldId id="267" r:id="rId9"/>
    <p:sldId id="266" r:id="rId10"/>
    <p:sldId id="265" r:id="rId11"/>
    <p:sldId id="268" r:id="rId12"/>
    <p:sldId id="263" r:id="rId13"/>
    <p:sldId id="264" r:id="rId14"/>
    <p:sldId id="270" r:id="rId15"/>
    <p:sldId id="269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69.47675" units="1/cm"/>
          <inkml:channelProperty channel="Y" name="resolution" value="39.58763" units="1/cm"/>
        </inkml:channelProperties>
      </inkml:inkSource>
      <inkml:timestamp xml:id="ts0" timeString="2022-02-01T08:50:23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10170 6276,'-25'0,"0"0,-24 0,24-25,0 25,0 0,0 0,1 0,-1 0,0 0,0 0,0 0,1 0,-26 0,50 25,-25-25,25 24,-25 26,1-25,24 0,0-1,0 1,0 0,0 0,0 0,0-1,0 1,0 0,0 0,24 0,1-25,0 24,0-24,0 0,-25 25,24-25,1 0,0 0,0 25,0-25,-25-25,0 0,0 1,0-1,0 0,0 0,0 0,0 1,0-1,0 0,-25 25,0 0</inkml:trace>
  <inkml:trace contextRef="#ctx0" brushRef="#br0" timeOffset="2800.3903">8384 9575,'25'0,"0"0,24 0,1 0,-25 0,-1 0,26 0,-25 0,24 0,1 0,-25 0,0 0,24 0,-24 0,0 0,0 0,24 0,-24 0,0 0,0 0,0 0,-1 0,1 0,0 0,0 0,0 0,-1 0,1 0,0 0,0 0,0 0,-1 0,1 0,0 0</inkml:trace>
  <inkml:trace contextRef="#ctx0" brushRef="#br0" timeOffset="4304.5639">8409 9550,'25'0,"-1"0,26 0,0 0,-1 0,-24 0,25 0,-1 0,1 0,-25 0,24 0,-24 0,25 0,-26 25,1-25,25 0,0 0,-26 0,1 0,0 0,0 0,0 0,24 0,-49-25</inkml:trace>
  <inkml:trace contextRef="#ctx0" brushRef="#br0" timeOffset="20636.4735">13122 12005,'0'75,"0"-26,0-24</inkml:trace>
  <inkml:trace contextRef="#ctx0" brushRef="#br0" timeOffset="24745.0717">12799 11981,'25'0,"0"0,0-25,-25 0,24 0,1 0,0 25,-25-24,0-1,25 0,-25 0,0 0,25 25,-25-49,24 24,-24-25,25 26,0-51,-25 26,25-1,0 0,-1 1,-24-1,25 25,-25 1,25-1,-25 0,0 0,0 0,0 0,0 1,0-1,25-25,-25 25,0 1,25-1,-25 0,0 0,25 0,-25 1,0-1,24 0,-24 0</inkml:trace>
  <inkml:trace contextRef="#ctx0" brushRef="#br0" timeOffset="25704.5204">13196 10641,'25'0,"0"-25,0 1,-1 24,1-25,0 0,25-25,-1 1,-24 24,0-25,24 26,-49-1,0 50,0 24,0 1,0-1,0 26,0-26,0-24,0 25,-24 24,24-24,-25-1,25-24,0 25,0-25,0-1</inkml:trace>
  <inkml:trace contextRef="#ctx0" brushRef="#br0" timeOffset="27420.1408">13866 9872,'25'0,"-1"0,1 0,0 0,0 0,-50 0,0 0,0 25,1-25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69.47675" units="1/cm"/>
          <inkml:channelProperty channel="Y" name="resolution" value="39.58763" units="1/cm"/>
        </inkml:channelProperties>
      </inkml:inkSource>
      <inkml:timestamp xml:id="ts0" timeString="2022-02-01T08:57:52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4490,'25'0,"0"0,25 0,-26 0,1 0,-25 24,0 1,0 0,0 0,0 0,0-1,25-24,25 25,-26 0,1 0,0 0,25-1,-50 1,24 0,1 0,0 0,-25 0,0-1,0 1,-25-25,0 0,1 0,-1 0,0 0,0 0,0 0,1 0,-1 0</inkml:trace>
  <inkml:trace contextRef="#ctx0" brushRef="#br0" timeOffset="784.549">15453 4366,'0'24,"0"26,25 24,0-24,-25 24,0-24,25-25,-25 0,0-1,0 1,0 0</inkml:trace>
  <inkml:trace contextRef="#ctx0" brushRef="#br0" timeOffset="1795.9688">16148 4316,'25'0,"-1"-25,1 25,0 0,25 0,-26 0,-24 25,25 25,-25-26,0 1,0 25,0-1,0-24,0 25,-25-25,25-1,-24 26,-26 0,50-26,-25 1,0-25,25 25,75-25,-26 0,-24 0,25-25,-25 25,0 0,-1-25</inkml:trace>
  <inkml:trace contextRef="#ctx0" brushRef="#br0" timeOffset="3364.4388">14610 5705,'0'25,"0"0,0-1,0 1,25-25,0 0,-1 0,1 0,50 0,-51 0,1-25,0 25,0-24,0-1,-1 0,1 0,25 0,-25-24,-25 24,24 25,-24-25,0 0,0 1,25 24,-25 74,0-49,0 0,0 49,-25-24,25 24,0-49,0 0,0 0,0-1,0 1,0 0</inkml:trace>
  <inkml:trace contextRef="#ctx0" brushRef="#br0" timeOffset="3947.2029">15627 5407,'-25'0,"-24"50,49-25,-25 0,25-1,0 1,0 0,0 25,0-26,0 1,49 74,1-74,-25 0,0 0,-1 0,1-25,0 0,-50 0</inkml:trace>
  <inkml:trace contextRef="#ctx0" brushRef="#br0" timeOffset="4399.0694">15602 5507,'25'0,"0"0,0 0,49-25,-49 25</inkml:trace>
  <inkml:trace contextRef="#ctx0" brushRef="#br0" timeOffset="5055.6933">15701 5854,'25'0,"0"0,-25 25,25-25,-25 25,0-1,0 1,0 25,0 24,0-49,-25 0,0-25,0 0,1 0,-1 0,0 0</inkml:trace>
  <inkml:trace contextRef="#ctx0" brushRef="#br0" timeOffset="6434.9002">16272 5631,'-25'0,"0"0,0 24,1-24,24 25,0 25,0-25,24 24,26-24,0 25,24-25,-49-1,0 1,49 25,-49-50,0 25,0-1,-1 1,1 0,-25 0,-49-25,24 0,0 0,0 0,0 0,1 0,24-25,-25 25,25-25,-25 25,25-25,0-24,0 24,0 0,0 0,0 1,0-1,0 0,0 0,0 0,25 0,-25 1,0-1,25 0,-25 0,0 0,-25-49,0 49,0 0,0 1,0 24,1-25,24 0,-25 25,0 0,0 0,0 0,1 0,-26 25,25-25,25 25,-25-25</inkml:trace>
  <inkml:trace contextRef="#ctx0" brushRef="#br0" timeOffset="7947.6202">15205 6499,'0'25,"-25"24,25 1,-24-1,-1 1,25 0,0-26,0 1,0 0,0 0,0 0,0 0,0-1,25-24,-25 25,24-25,1 0,0 0,0 25,0-25,24 0,-24 0,0 0,0 0,-25-25,0 0,0 1,0-1,-25 25,25-25,-25 25,0 0,0 0,-24 0,24 0,0 0,0 0,1 0,-1 0,0 0,25 25,-25-25</inkml:trace>
  <inkml:trace contextRef="#ctx0" brushRef="#br0" timeOffset="8843.947">15677 6474,'74'0,"25"0,-24 0,-26 0,-24 0,0 0,0 0,-1 0,-24 50,0-1,0-24,25 25,-25-1,0 26,0-1,0-49,0 25,0-26,0 1</inkml:trace>
  <inkml:trace contextRef="#ctx0" brushRef="#br0" timeOffset="9899.3297">15850 6796,'25'0,"25"0,-26 0,1 0,0 0,0 0,0 0,-25-24,24 24,1 0,0 0,0 0,-25-25,25 25,-1 0,1-25,0 25,0 0,0-25,-1 0,1 25,0 0,0 0,0-24,0 24</inkml:trace>
  <inkml:trace contextRef="#ctx0" brushRef="#br0" timeOffset="19231.7688">18976 4936,'0'25,"-25"49,0 100,25-50,-25-25,0-49,1-1,24 1,0-25,0 0,0-1,24-24,1 0,25 0,-1 0,26 0,-50 0,-1 0,1 0,0 0,0 0,24 0,-24 0</inkml:trace>
  <inkml:trace contextRef="#ctx0" brushRef="#br0" timeOffset="19835.2374">19149 5184,'-25'0,"25"25,0 49,0-24,0-25,0 24,0 26,0-26,0 26,0-1,0-24,25-25,-25 24,0-24,0 25,0-25,0-1</inkml:trace>
  <inkml:trace contextRef="#ctx0" brushRef="#br0" timeOffset="20523.8427">17661 5283,'25'0,"0"0,-1 0,26 0,0 0,24 0,25 0,-49 25,-1-25,26 0,-50 0,-1 0</inkml:trace>
  <inkml:trace contextRef="#ctx0" brushRef="#br0" timeOffset="21194.8148">17835 5556,'24'0,"1"0,0 0,0 0,24 0,1 0,0 0,-26 0,1 0,0 0</inkml:trace>
  <inkml:trace contextRef="#ctx0" brushRef="#br0" timeOffset="21962.9921">18207 5060,'-25'99,"25"-74,0 25,0-25,0-1,25 26,-1-50,-24 25,25-25,0 0,-25 25,25-1,0 1,-1-25,26 25,-50 0,25-25,0 0,-1 0,-24 49,0-24,0 0,0 0,-24 24,-1-24,0 25,0-50,25 25,-25-25,-24 49,-1-49,25 0,1 0</inkml:trace>
  <inkml:trace contextRef="#ctx0" brushRef="#br0" timeOffset="43579.0997">8310 9054,'24'0,"1"0,25-50,-25 50,24-25,1-24,-1 49,1-25,0 0,-1 25,50-25,1-24,-51-1,51 50,247-99,-149 49,-24 1,49-26,-24 26,-1-1,-49 0,24 26,-49-1,50-25,-25 50,-75-25,-24 25,24 0,26-24,-1-1,-74 25,24-25,1 25,-1-25,1 25,-25-25,24 1,1 24,0-25,-26 0,26 25,24-25,-24 0,0-24,24 49,25-25,-24 25,-1-25,-24 0,-1 25,-24-25,50 25,-75-24,49 24,-24-25,25 25,-1 0,-24-25,0 25,0 0,-1 0,1-25,0 25</inkml:trace>
  <inkml:trace contextRef="#ctx0" brushRef="#br0" timeOffset="44443.3453">12502 7392,'24'0,"51"0,-26 0,26 0,-1 0,1 0,-26 0,50 25,1-25,-26 24,-24-24,24 0,-24 25,-25-25,-1 0,1 0,0 0,-50 75,25-26,-49 1,24-1,0-24,0 25,0-25,-24-1,-1 26,25-25,-24 24,24-24,-25 25,1-50,49 25,-50 0,50-1,-25-24,25 25</inkml:trace>
  <inkml:trace contextRef="#ctx0" brushRef="#br0" timeOffset="46422.9467">11261 8682,'25'0,"-25"24,25-24,-25 25,0 0,0 0,0 0,25-1,-25 1,0 0,0 0,0 24,0-24,0 0,0 0,0 0</inkml:trace>
  <inkml:trace contextRef="#ctx0" brushRef="#br0" timeOffset="49395.7688">11435 8533,'-50'-25,"26"0,-26 25,25 0,0 0,1 0,-1-25,0 25,0 0,0 0,0 0,25 25,-49 0,49 0,-25-25,0 25,0-1,25 1,0 0,-24-25,24 25,0 0,-25-1,25 1,0 0,-25-25,0 25,25 0,0-1,0 1,0 0,0 0,0 0,0-1,0 1,0 0,0 0,25 25,0-50,-25 24,49 26,-24-50,0 25,25 0,-26-25,26 49,-25-49,0 0,0 0,24 0,-24 25,0-25,0 0,24 0,-24 0,0 0,0 0,-1 0,-24-25,25 25,0-25,-25 1,0-1,25 0,-25-25,0 26,0-1,0 0,0 0,0 0,0 0,0 1,0-1,0 0,0 0,0 0,0 1,0-1,-25 0,0 0,0 0,1 1,-1-1,0 25,0 0,0-25,1 25,24-25,-25 25,0 0,0 0,25-25,-25 25</inkml:trace>
  <inkml:trace contextRef="#ctx0" brushRef="#br0" timeOffset="52851.7637">6821 3969,'25'0,"0"0,0 0,0 0,24 0,1 0,-1 25,-24-25,0 24,25 1,-26 0,-24 0,0 49,0-49,0 25,0-26,0 26,-24-25,-1 0,25-1,0 1,-50 0,25 0,25 0,-24-25,24 24,0-48,24 24,51 0,-26 0,1 0,-25 0,0 0,24 0,-49 24,25-24,-25 25,0 0,0 0,0 24,0-24,-50 25,26-25,-51 24,1-24,24 0,-24 0,-1 0,51-1,-26-24,-25 25,51-25,-1 0,0 0,0 0,0 0,1 0,-1-25,0 1,0-26,0 25</inkml:trace>
  <inkml:trace contextRef="#ctx0" brushRef="#br0" timeOffset="53695.124">7863 4068,'0'50,"25"49,-25-25,25-24,-25 24,0-49,24 25,-24-1,0 26,25-51,-25 1,0 25</inkml:trace>
  <inkml:trace contextRef="#ctx0" brushRef="#br0" timeOffset="55091.0056">9302 4167,'25'0,"-1"0,26 0,-25 0,0 0,-1 0,1 0,-25 25,0 25,0-26,0 1,0 0,0 0,0 0,-25-1,25 1,-24 0,24 0,-25 0,0-1,0-24,25 25,-25-25,1 0,24 25,0 0,24-25,26 0,24-25,-24 25,24 0,-49 0,0 0,0 0,0 0,-25-25,24 25</inkml:trace>
  <inkml:trace contextRef="#ctx0" brushRef="#br0" timeOffset="59086.9278">7169 5457,'0'25,"-50"0,25 24,0-24,1 25,-1-26,25 1,-25-25,25 25,0 0,-25-25,25 25,25-1,0-24,0 0,-1 0,1 0,25 0,-1 0,-24 0,0 0,0 0,0 0,-1 0,26 0,-25 0,0 0,-1 0,1 0,25 0,-25 0,-1 0,1 0</inkml:trace>
  <inkml:trace contextRef="#ctx0" brushRef="#br0" timeOffset="59782.7252">7342 5482,'0'25,"0"-1,0 1,0 0,0 0,0 0,25 24,-25 1,25-25,-25-1,0 26,0-25,0 0,0 0,0-1,0 1,0 0,0 0,0 0,0-1,0 1,0 0</inkml:trace>
  <inkml:trace contextRef="#ctx0" brushRef="#br0" timeOffset="63419.7526">8384 6474,'0'25,"-25"0,0-25,25 24,-24-24,-1 25,50-25,24-25,26 1,49 24,-75 0,-24-25,49 25,-24 0,0 0</inkml:trace>
  <inkml:trace contextRef="#ctx0" brushRef="#br0" timeOffset="64242.6399">8334 6499,'-24'25,"24"24,-25 26,25-51,0 1,-25-25,25 25,0 0,0 0,25-25,0 0,-1 0,51 24,-50 1,24-25,-24 0,0 0,0 0,24 25,-49 0,25-25,0 0,-25 25,25-25,-25 25,0-1,0 1,0 0,-25-25,0 25,0 0,0-1,1-24,-1 0,0 25,0-25</inkml:trace>
  <inkml:trace contextRef="#ctx0" brushRef="#br0" timeOffset="65847.7784">9401 6375,'25'0,"0"0,-1 0,26 0,-25 0,24 0,1 0,-25 0,0 0,-1 0,1 0,-25 25,25-1,-25 1,0 0,25 0,-25 0,0-1,0 1,0 0,0 25,0-26,0 1,0 50,0-51,0 1,-25 0,25 0,0 0,-25-25</inkml:trace>
  <inkml:trace contextRef="#ctx0" brushRef="#br0" timeOffset="66298.6899">9525 6796,'0'0,"25"0,0-24,-1 24,1 0,-25-25,25 25,0 0,0 0,-1-25,1 25,-25-25,25 25,0 0,0 0,-1-25,1 25</inkml:trace>
  <inkml:trace contextRef="#ctx0" brushRef="#br0" timeOffset="68138.8215">9624 5259,'-25'0,"1"0,-1 0,0 24,25 1,0 0,-25 0,25 0,0-1,0 1,0 0,25-25,-25 25,25-25,-25 49,49-24,-49 0,50 0,0 0,-26 24,51-24,-26 25,1-26,-25 1,49 25,-49-25,0 0,0-25,0 24,-1 1,-24 0,-24-25,-1 25,0-25,-25 0,25 0,1 0,-26 0,25 0,0 0,1 0,-1 0,0-25,0 25,0-25,1 25,-1 0,0-25,0 1,25-1,0 0,25 0,0 0,0 25,-25-25,24 25,1-24,0 24,-25-25,0 0,0 0,0 0,0 1,0-1,0 0,0 0,0 0,-25 1,25-1,-25 25,1 0,24-25,-25 0,25 0</inkml:trace>
  <inkml:trace contextRef="#ctx0" brushRef="#br0" timeOffset="70367.1492">7243 6548,'25'0,"-25"25,0 0,-25 0,25 0,-25-25,25 24,0 1,0 0,-25-25,25 25,-24 0,24-1,-25-24,25 25,0 0,0 0,0 0,0 0,0-1,25 1,-1-25,1 25,0 0,0-25,-25 25,25-1,-1-24,1 25,0-25,0 0,0 0,-1 0,1 0,25 0,-25 0,-1 0,51 0,-50 0,24 0,-24 0,0-25,0 25,-1 0,1-24,-25-1,0 0,0 0,0 0,0 1,0-1,-25 25,25-25,-24 25,-26-25,25 25,0 0,1 0,-1 0,0 0,-25 0,26 0,-1 0,-25 0,25 0,-24 0,-1 0,25 0,1 0,-1 50,0-50,25 25,-25-25</inkml:trace>
  <inkml:trace contextRef="#ctx0" brushRef="#br0" timeOffset="71359.6276">7317 6400,'0'24,"0"1,0 0,0 0,0 0,-24-25,24 24,-25 1,25 0,0 0,0 0,0-1</inkml:trace>
  <inkml:trace contextRef="#ctx0" brushRef="#br0" timeOffset="72542.6907">10071 5209,'25'0,"-1"0,51 0,-50 0,24 0,-24 0,25 0,-26 0</inkml:trace>
  <inkml:trace contextRef="#ctx0" brushRef="#br0" timeOffset="73579.7414">10244 5383,'25'0,"0"0,0 0,24 0,-24 0,0 0,0 0,0 0,-1 0,1 0</inkml:trace>
  <inkml:trace contextRef="#ctx0" brushRef="#br0" timeOffset="74291.0531">10344 5159,'24'0,"1"0,0 0,25-24,-1 24,-24 0</inkml:trace>
  <inkml:trace contextRef="#ctx0" brushRef="#br0" timeOffset="75107.5831">10418 4911,'25'0,"0"0,-1 0,1 0,25 0,-25 25,-1 0,1-25,25 50,-25-50,24 49,1-24,-25-25,-1 25,1 0,0-25,25 24,-26-24,-24 25,0 0,-49 25,24-50,-49 49,49-24,0 0,0-25,25 25,-49-1,24 1,0-25</inkml:trace>
  <inkml:trace contextRef="#ctx0" brushRef="#br0" timeOffset="80387.101">11385 3994,'25'0,"0"0,0 0,24 0,-24 0,99 0,-74 0,-1 0,-24 0,25 0,-25 0,-1 0</inkml:trace>
  <inkml:trace contextRef="#ctx0" brushRef="#br0" timeOffset="81814.9327">11509 3994,'-24'24,"24"1,-25-25,0 25,25 0,0 0,-25 24,25-24,0 0,0 0,0-1,0 1,0 0,0 0,25 0,25-1,-26 1,1-25,0 0,0 0,0-25,-1 25,1 0,-25-24,25-1,0 25,0 0,-1 0,1 0,-25 25,25-1,-25 1,0 0,0 0,0 24,0-24,0 0,-25-25,25 25,-25 0,1-25,24 24,-25-24,0 0,0 0,0 0,1 0,-1 0,0 0,0 0,0 0,1 0,-1 0,0 0</inkml:trace>
  <inkml:trace contextRef="#ctx0" brushRef="#br0" timeOffset="90715.7351">6648 7764,'0'25,"0"24,0 1,0-25,0-1,-25 26,25-25,-25 25,25-26,-25 1,0 0,25 25,-24-50,24 24,0 1,-25 0,0 0,25 0,-25-1,25 1,0 0,-25-25</inkml:trace>
  <inkml:trace contextRef="#ctx0" brushRef="#br0" timeOffset="91435.6316">6375 7764,'25'0,"-1"0,1-25,50 0,-1 0,-24 1,-1-1,-24 25,25-50,-26 50,1-49,0 49,0-25,0 25,-25 49,0-24,0 0,0 25,0-1,0-24,0 0,0 0,0 24,0-24,0 0,0 0,0-1,-25-24</inkml:trace>
  <inkml:trace contextRef="#ctx0" brushRef="#br0" timeOffset="92427.7864">7417 7789,'0'-25,"0"0,0 0,0 0,0 1,0-1,24 0,1 25,25 0,-1 0,-24 0,0 0,0 0,0 0,-1 25,-24 0,0-1,0 26,0-25,-24 0,-1-1,-25 1,50 0,-49 0,24-25,25 25,-25-25,0 24,0-24,50 0,0 0,25 0,-1 0,1 0,-1 0,-24 0,0 0,0 0,0 0,-1 0,1 0,0 0,-25-24,-25-1</inkml:trace>
  <inkml:trace contextRef="#ctx0" brushRef="#br0" timeOffset="94014.7181">7218 7392,'0'0,"-25"0,1 0,-1 0,0 0,0 0,0 0,1 25,-1-1,25 1,-25 0,0-25,25 25,0 0,0-1,0 1,0 0,-25 0,25 0,0-1,0 26,0-25,0 0,0-1,0 1,25 0,0 0,74 124,-74-124,25-1,-26-24,26 25,0 0,-26-25,1 0,50 0,-51 0,1 0,25 0,-25 0,-1 0,1 0,0 0,0 0,24 0,-24 0,0 0,25 0,-26-25,1 0,0 25,0 0,0 0,-1-24,1 24,0-25,0 0,0 25,0 0,-25-25,24 25,1-25,-25 0,25 25,0 0,-25-24,25-1,-1 0,-24 0,0 0,0 1,0-1,0 0,0-25,-24 50,-1-49,-25 49,50-25,-49 25,-1-50,0 26,1-1,24 0,0 25,0 0,0-25,1 25,-1 0,0 0,0 0,0 0,1 0,-1 0,0 0,0 0,0 0,1 0,-1 0,0 0,0 25,0-25,1 25,-1-25,25 25</inkml:trace>
  <inkml:trace contextRef="#ctx0" brushRef="#br0" timeOffset="101650.5804">1439 4192,'24'0,"1"0,0 0,0 0,0 0,-1 0,1 0,0 0,0 0,0 0,0 0,-1 0,1 0,-25 25,0 0,0-1,0 1,50 0,-25 0,24 24,-24-24,-25 0,25 0,0-25,-25 25,0 24,-25-24,0-25,0 50,-49-26,49 1,0 0,0-25,1 0,-1 0,-25 0,50 25,-25-25,0 0,1 0,-1 0,0 0,0 0,0 0</inkml:trace>
  <inkml:trace contextRef="#ctx0" brushRef="#br0" timeOffset="102434.7843">2232 4167,'25'0,"-25"50,25-1,0 1,-25 24,0-24,0 0,0-26,0 1,0 0,0 0,0 0,0-1</inkml:trace>
  <inkml:trace contextRef="#ctx0" brushRef="#br0" timeOffset="103699.4813">2753 4217,'25'0,"0"0,25-25,-26 25,1 0,0 0,25 0,-26 0,1 0,0 0,-25 25,0 0,25 24,0 1,-25-25,0-1,24 26,-24-25,0 0,0-1,0 1,0 0,0 0,0 0,-24-1,24 1,-25-25,0 25,0 0,0-25,1 0,24 25,-25-25,50 0,-1 24,1-24,50 0,-26 25,50 0,-49-25,0 0,-1 0,1 0,-25 0,-1 0,26 0,-25 0,0 0,-1 0</inkml:trace>
  <inkml:trace contextRef="#ctx0" brushRef="#br0" timeOffset="105470.5027">1389 5283,'0'25,"0"0,0 0,0 0,0 24,0-24,0 0,-25 49,0-49,25 25,0-26,-24-24,24 25,24-25,1 0,-25 25,25-25,0 0,0 0,-1 0,26 0,24-25,-24 25,-25-25,25 1,-1-1,1-25,-25 25,-1 25,-24-49,25 24,0 0,-25 0,0 75,-25 49,0-24,1-26,-1 26,25-26,0 1,0 0,0-26</inkml:trace>
  <inkml:trace contextRef="#ctx0" brushRef="#br0" timeOffset="106131.7346">2406 5333,'-25'0,"0"0,1 25,-1-25,-25 49,25-24,-24 25,24 24,0-74,25 25,25 25,49-1,1 26,-50-51,24 1,1 0,-1 0,-49 0,25-25,-25 25,-25-1,1-24,-26 0,25 0,0 0,1 0,-1 0</inkml:trace>
  <inkml:trace contextRef="#ctx0" brushRef="#br0" timeOffset="106687.4537">2307 5407,'25'0,"-1"0,1 0,25 0,-25 0,24 0,-24 0,25 0,-26 0,1 0,0 0</inkml:trace>
  <inkml:trace contextRef="#ctx0" brushRef="#br0" timeOffset="109107.5232">3373 5308,'-24'0,"-1"0,0 0,0 0,0 0,-24 25,-26 0,51-25,24 25,-25-25,25 24,0 1,0 0,25 25,24-1,-24-24,25 0,-1 24,1 1,-1-25,-24 0,0-25,-25 24,25 1,0-25,-25 25,-50-25,25 0,-24 0,24 0,0 0,0 0,0 0,1 0,24-25,0 0,0 1,49-26,-24 25,0 25,-25-25,25 25,-1 0,-24-24,25 24,-25-25,0 0,0 0,0 0,0 1,0-1,0 0,0 0,0 0,0 1,0-1,0 0</inkml:trace>
  <inkml:trace contextRef="#ctx0" brushRef="#br0" timeOffset="110339.1987">2729 6127,'-25'0,"25"25,-25-25,0 0,25 24,-25-24,0 0,25 25,-24 0,-1 0,25 0,0-1,-25 1,25 0,-25 0,25 24,-25 1,1 0,24-1,0-24,-25 25,25-1,0-24,0 49,0-49,0 25,0 0,0-26,0 26,0-25,0 0,0-1,25-24,-25 25,0 0,24-25,1 0,0 0,0 0,-25-25,0 0,0 1,0-1,0 0,-25 0,0 0,0 1,1-1,-1 0,0 25,0-25,0 25,1 0,-1 0,0 0</inkml:trace>
  <inkml:trace contextRef="#ctx0" brushRef="#br0" timeOffset="111191.7096">2952 6474,'0'-25,"25"25,-1 0,1 0,0 0,0 0,0 0,49 0,-49 0,0 0,-1 0,26 0,-25 0,0 0,-1 0,1 0,-25 25,0 0,0 49,0-24,0-25,0-1,0 1,-25 0,25 0,0 0,-24 24,24-24,0 0,0 0</inkml:trace>
  <inkml:trace contextRef="#ctx0" brushRef="#br0" timeOffset="111687.4287">3101 6623,'24'0,"1"0,0 0,0 0,0 0,-1 0,1 0,0 0,0 0,0 0,-1 0,1 0,25 0,-25 0,-1 0,1 0</inkml:trace>
  <inkml:trace contextRef="#ctx0" brushRef="#br0" timeOffset="112486.8554">3522 7541,'0'0,"25"0,-25 49,74 50,-74-74,75 25,-75-1,74-24,-74 0,25 0,25 0,-25 24,24-24,-24 25,49-50,-24 74,-25-49,24 25,1-1,0 1,-1-1,-24-24,25 0,-26 0,1-25,0 25,0-25,0 24,-1-24,1 50,0-50,-25 25,25-25,-25 25</inkml:trace>
  <inkml:trace contextRef="#ctx0" brushRef="#br0" timeOffset="113463.1944">2952 7417,'0'24,"0"1,0 0,0 0,0 24,0-24,0 0,25 0,-1-25,1 0,25-25,-25 0,-1 0,1-49,0 24,-25-24,25 49,-25-49,25 24,-25 1,0 24,24 25,1 0,25 25,-25 24,24-49,-24 50,25-1,-26-24,26 25,-25-50,0 49,-1-49,-24 25,25-25,0 50,0-50,0 0,-25 25,25-25,-1 24</inkml:trace>
  <inkml:trace contextRef="#ctx0" brushRef="#br0" timeOffset="114442.6983">2853 8235,'0'-25,"24"25,51-24,-1 24,1 0,-1 0,0 0,1 0,-50 0,-1 0,1 0,0 0,0 0,-25 24,0 1,0 0,0 49,-25-49,-25 50,1-51,24 1,0 25,0-25,25-1,-24-24,148 0,-75 0,-24 0,25 0,-50 25,24-25,-24 25,0 0,0 0,0-1,-49-24,24 25,0-25,-24 0,24 0,-124 0,75-25,-1 1,26-1,-1-25,0 25,1-24</inkml:trace>
  <inkml:trace contextRef="#ctx0" brushRef="#br0" timeOffset="115947.5554">3225 7987,'-25'0,"0"0,-25 0,26 0,-26 0,25 0,0 25,1-25,-1 25,0 0,25-1,-50 1,26 0,-1 0,0 0,25-1,0 1,-25 0,25 0,-25 0,25-1,0 26,0 0,-24-26,24 1,0 25,0-25,0-1,0 1,0 25,0-25,24 24,-24 1,0-25,25 24,0-24,-25 49,50-24,-26-25,26 25,-25-50,0 24,-1 1,1-25,0 25,0 0,0-25,24 0,1 25,49-25,0 0,-24 0,-26 0,-24 0,0 0,0 0,-1 0,26-25,-25 0,25 25,-26-25,1 0,-25 1,50-1,-50-25,0 25,0-49,0 24,0 1,0-26,-50 1,25-1,1 51,-1-51,-25 26,25-1,0 25,1 0,-1 1,0-1,25 0,-25 25,-24-50,24 26,0-1,0 0,-24 0,24 25,25-25,-25 1,0 24,0 0,25-25,-24 25,-1 0,0-25</inkml:trace>
  <inkml:trace contextRef="#ctx0" brushRef="#br0" timeOffset="118726.7421">3894 5804,'25'0,"0"0,0 0,0 0,-1 0,1 0,0 0,0 0,0 0,-1 0</inkml:trace>
  <inkml:trace contextRef="#ctx0" brushRef="#br0" timeOffset="119110.5219">4068 6251,'25'0,"49"0,-49 0,25 0,-26 0,1 0,0 0</inkml:trace>
  <inkml:trace contextRef="#ctx0" brushRef="#br0" timeOffset="119874.9802">4093 5507,'74'49,"-49"-49,25 75,-1-51,-24 26,0-50,0 25,-1 24,26-24,0 25,-26-25,1-25,0 25,0-1,-25 1,49-25,-24 25,0 0,0-25,-25 25,0-1,0 1,0 0,0 25,0-1,0 1,-25-25,25-1,0 1,-25-25,25 25,-25-25</inkml:trace>
  <inkml:trace contextRef="#ctx0" brushRef="#br0" timeOffset="121475.7483">5259 5308,'-25'25,"0"0,0 24,25 1,-25-50,25 25,-49 49,24-49,25 0,0 0,0 24,-25-24,25 0,0 0,0-1,0 1,0 0,0 0,0 0,0 24,0-24,0 0,0 0,0 0,0-1,0 1,0 0,0 0,0 0,25-1,0 1,0 0,-1 0,-24 0,25-25,0 24,0-24,-25 25,25-25,-1 0,1 0,0 0,0 0,0 0,-1-25,-24 1,0-1,25 0,-25 0,0 0,0 1,0-1,0 0,0-25,0 26,-25-1,1 0,-1 0,0 0,0 1,0 24,1-25,-1 0,0 25,25-25,-25 25,0 0,1-25,-1 25,0 0,0 0</inkml:trace>
  <inkml:trace contextRef="#ctx0" brushRef="#br0" timeOffset="154415.2887">15825 7367,'25'0,"0"0,0 0,0 0,-1 0,1 0,198 0,-99-25,125 25,-125 0,74 0,50 0,-25 0,50-25,-25 1,-74-1,24-25,50 25,-99 1,-25-1,25 0,-99 0,-1 0,-24 25</inkml:trace>
  <inkml:trace contextRef="#ctx0" brushRef="#br0" timeOffset="155118.5013">17388 7441,'25'0,"0"0,-1 0,76 0,-51 0,26 0,-26 0,26 0,24 0,-25 0,1 0,-1 0,-24 0,49 0,-25 0,1 0,-26 0,-24 0,25-24,-25 24,0 0,-1 0</inkml:trace>
  <inkml:trace contextRef="#ctx0" brushRef="#br0" timeOffset="156418.4993">18256 7665,'25'0,"-25"24,25 1,-25 0,0 0,0 24,0-24,0 0,25-25,-25 25,0 0,24-25,1 24,-25 1,25-25,-25 25,25 0,-25 0,25-25,-1 0,1 0,0 0,0 0,0 0,0 0,-1 0,76 0,24 0,-50 0,-24-25,24-25,-24 50,-1-49,-49 24,50 25,-1-25,1 0,-50 0,25 25,0 0,-1 0</inkml:trace>
  <inkml:trace contextRef="#ctx0" brushRef="#br0" timeOffset="178718.672">21704 3423,'25'0,"0"0,0 0,-1 0,1-25,0 25,0 0,24 0,-24 0,25 0,24 0,-49 0,49 0,26 25,-100 25,0-26,0 26,0 24,0-24,0-25,-50 25,50-1,-50-24,26 25,-1-26,0 1,-25 0,26 25,-1-50,99 0,-24 0,24 24,-24 1,-25-25,-25 25,-25-25,0 0,0 0,-24 0,24 0,-25 0,1 0,-1 0,-24 0,49 0,0 0</inkml:trace>
  <inkml:trace contextRef="#ctx0" brushRef="#br0" timeOffset="179375.2931">22820 3125,'50'0,"-25"25,-25 25,0-1,0-24,0 0,0 0,0 0,0-1,0 1,0 0,0 25,0-26</inkml:trace>
  <inkml:trace contextRef="#ctx0" brushRef="#br0" timeOffset="180340.1965">23440 3175,'0'0,"75"0,-1 0,-24 0,49 25,-49-25,-26 25,1-1,0 1,0-25,-25 25,0 25,0-26,0 26,0 24,0-49,0 25,-50 24,50-49,-25 0,1 0,-1 0,0-1,0-24,0 0,25 25,-49 0,24 0,0-25,25 25,-25-1,50-24,0 0,49 0,1 0,24 0,0-24,-49-1,24 25,26-50,-76 25,1 25,0 0,-25-24</inkml:trace>
  <inkml:trace contextRef="#ctx0" brushRef="#br0" timeOffset="181119.0583">23044 3349,'0'24,"0"1,0 0,0 0,0 24,0 1,0-25,0 0,0 24,0-24,0 50,0-26,0 26,0-26,0 1,0 24,0-49,0 25,0-26,0 26</inkml:trace>
  <inkml:trace contextRef="#ctx0" brushRef="#br0" timeOffset="182467.283">21977 4911,'-25'50,"0"0,1-1,-1 1,0-25,0 49,0 25,1 0,-1-24,25-1,0-49,0 0,0 24,0 1,0-25,25-25,-1 0,1 0,25 0,-1 0,26 0,-1 0,25-50,-49 25,24-24,-24-1,-25 25,24-24,-49-1,50 1,-50-1,0 25,0-24,0 24,-25 25,25 25,-25-1,1 1,-1 25,25-25,-25 24,0-24,25 49,-25-49,1 50,24-26,0 1,0-25,-25 24,25-24,0 0</inkml:trace>
  <inkml:trace contextRef="#ctx0" brushRef="#br0" timeOffset="183266.5371">22920 4862,'-25'25,"25"-1,-25 1,25 0,-25 25,0-26,25 26,0-25,0 0,0-1,0 1,0 0,0 0,25 0,0-1,0 1,-25 0,0 0,-25 0,0-25,25 24,-25-24,1 0,-1 0</inkml:trace>
  <inkml:trace contextRef="#ctx0" brushRef="#br0" timeOffset="183922.5159">22920 4862,'24'0,"26"-25,-25 25,0 0,-1 0,1 0,25 0,-1 25,-24-25,25 0,-25 0,-1 0,1 0,0 0</inkml:trace>
  <inkml:trace contextRef="#ctx0" brushRef="#br0" timeOffset="185222.3591">24011 6102,'-25'0,"-24"0,24 0,0 0,-25 0,1 0,-1 0,25 0,-24 0,24 25,0 0,25-1,0 1,0 0,25 0,24 24,26-24,-1 0,1 25,-26-50,1 24,-25-24,0 25,-1-25,-24 25,0 0,0 0,0-1,0 26,0-25,0 0,0 24,-24-24,-1 25,-25-26,1 1,24-25,0 25,-25-25,1 0,24 0,0 0,0 0,25-25,0 0,0 1,0-76,50 26,-25-25,24 24,1 1,-50 24,25 1,0 24,-1-25,1 1,0 49,-25-25,25 0,-25 0,25 25,-25-24,0-1,24 25,-24-25,0 0</inkml:trace>
  <inkml:trace contextRef="#ctx0" brushRef="#br0" timeOffset="186566.4436">21927 6474,'-24'0,"-1"50,-25-1,1 26,24-26,0 1,0-1,25 26,0-25,0-26,0 26,0-25,0 24,0-24,25 25,0-50,0 0,-1 0,26 0,0 0,-1 0,26-50,-51 50,1-25,0 25,-25-24,25-1,-25 0,0 0,0 0,0 1,0-1,-25 25,25-25,-25 25,0 0,1 0,-76 0,26 0,0 0,24 25,0 0,25-1,25 1,-24-25</inkml:trace>
  <inkml:trace contextRef="#ctx0" brushRef="#br0" timeOffset="187383.006">22696 6350,'-25'0,"100"-25,24 25,-24 0,-26-25,1 25,-50-24,49 24,-24 0,-25 74,0 25,0-24,-25-1,1 75,-1-75,0 1,25-26,-25 26,0-26,25-24,0 0,0 0,0 0,-24-25</inkml:trace>
  <inkml:trace contextRef="#ctx0" brushRef="#br0" timeOffset="187802.7632">22746 6871,'50'0,"24"0,25 0,0 0,-24 0,24-25,0 25,-24-25,-26 25,-24-25,0 25,0-24</inkml:trace>
  <inkml:trace contextRef="#ctx0" brushRef="#br0" timeOffset="190634.6965">24606 3299,'-25'0,"25"25,0 49,0 25,0-24,0 24,0 50,0-50,0 0,0 50,0-50,0-74,0 25,0 24,0 1,0-1,0-24,0 24,0 0,0 1,0-25,0-1,25 26,-25-26,50 1,-25-1,-25-24,24 0,26 0,-25-25,0 0,24 0,-24 0,0-25,0 0,0 0,-1 25,-48 0,24 25,-50 25,0-25,1 49,-26 25,26-24,-1 49,-24-50,74 0,-25 1,-25-1,1 26,49 24,0-75,-25 50,0-24,0-1,25-49,0 49,0-24,0 0,0 24,0-24,0-1,0-24,0 0,0 0,0 0,0-50</inkml:trace>
  <inkml:trace contextRef="#ctx0" brushRef="#br0" timeOffset="195422.4024">24755 6102,'25'-25,"0"0,-1 25,1-24,0 24,25 0,-1-50,1 25,49 0,-49 1,24-26,-49 50,0 0,-25 25,0 24,0 51,0-51,0 26,-50-1,50-24,-25-26,1 76,-26-76,25 1,0 0,1 0,-26 0,100-25,-26 0,1 0,0 0,25 0,-26 0,1 24,-25 1,0 0,0 0,0 0,0 24,0 1,0-25,0-1,0 1,0 25,0-25,-25 0,25-1,-24-24,-1 25,0 0,-25 0,50 0,-24-25,-1 0,0 24,0-24,0 25,1-25,-1 0,0 0,0-49</inkml:trace>
  <inkml:trace contextRef="#ctx0" brushRef="#br0" timeOffset="196494.3847">23168 8186,'0'49,"0"-24,0 25,0-1,0 26,0-26,0-24,0 25,24 49,-24-25,0 1,0-51,0 51,0-1,0-24,0-25,0 0</inkml:trace>
  <inkml:trace contextRef="#ctx0" brushRef="#br0" timeOffset="197343.6813">22870 8905,'50'0,"-26"49,-24 1,25 0,25 49,-25-49,-1 24,1 0,0-24,25-25,-26 49,-24-24,25-50,0 49,0-24,-25 0,0 0,25-25,24 0,-24-50,0 1,24-1,1-74,49 25,-74 24,0 51,24-51,-24 1,-25 24,25 0,-25 26,0-1,0 0</inkml:trace>
  <inkml:trace contextRef="#ctx0" brushRef="#br0" timeOffset="202050.3151">22498 10443,'25'-25,"-1"25,1 0,0-25,0 25,0 0,-1 0,1 0,0 0,0 25,-25 0,0 24,0-24,0 0,0 25,-50-1,25 1,25-1,-24-24,-1 0,25 0,-25-25,25 25,-25-1,50-24,25 0,-26 0,1 0,25 25,0-25,-1 25,-24 0,-25 0,0-1,-50 26,26-25,-1-25,0 25,-25-1,25-24,1 25,-51 0,50-25,1 0,-1 0,0 0,0 0,0 0</inkml:trace>
  <inkml:trace contextRef="#ctx0" brushRef="#br0" timeOffset="202591.0058">23192 10344,'0'24,"0"26,0 24,0-24,0-25,0 49,0-24,0 24,0-24,0-25,0-1,0 1,0 0,0 0,0 0</inkml:trace>
  <inkml:trace contextRef="#ctx0" brushRef="#br0" timeOffset="203774.5943">23713 10517,'0'-49,"25"24,0 25,0 0,49-25,-24 0,-25 25,49 0,-49 0,24 0,-24 25,-25 0,0 24,25 1,-25 0,0 24,0-49,0 24,0 1,0 24,-50 1,26-26,-1 26,-50-26,51 26,-1-50,-25 24,25-24,25 0,-25-25,25 25,25-25,0-25,50 0,49-24,-50-1,0 50,-24-25,-25 0,0 25,-1-25</inkml:trace>
  <inkml:trace contextRef="#ctx0" brushRef="#br0" timeOffset="204870.0778">24160 12080,'-25'74,"0"-74,25 25,0 25,0-25,0-1,0 1,0 0,0 0,25-25,0 25,0-1,-1 1,1 0,0-25,0 0,0 0,-25 25,0 0,-25-25,0 24,0-24,0 0</inkml:trace>
  <inkml:trace contextRef="#ctx0" brushRef="#br0" timeOffset="205299.1727">24110 12005,'25'0,"0"0,49-24,-24-26,49 25,-49 0,-26 1,26 24,0 0,-26-25</inkml:trace>
  <inkml:trace contextRef="#ctx0" brushRef="#br0" timeOffset="206707.3858">22671 12229,'-49'74,"49"-49,-25 25,25-26,-25 1,25 0,0 0,0 0,0-1,0 1,25-25,0 25,0 0,49-25,50 0,-25 0,-24 0,-26 0,-24-25,0 25,-25-25</inkml:trace>
  <inkml:trace contextRef="#ctx0" brushRef="#br0" timeOffset="207142.7511">22944 12204,'0'25,"0"0,0 49,0 0,0 26,0-26,0 0,0-24,0-25,0 24,0-24,0 0,-24-25,-1 0,25 25</inkml:trace>
  <inkml:trace contextRef="#ctx0" brushRef="#br0" timeOffset="208142.4529">22771 13519,'0'24,"0"26,0-25,0 0,0-1,0 1,0 0,0 25,0-1,0 26,0-51,0 26,25-25,-25 0,49-1,-24 1,25-25,-26 25,1-25,25 0,-25 0,24 0,-24-50,-25 26,0-1,0 0,0 0,0 0,-25 25,0 0,-24 0,-1 0,1 0,-1 0,25 0,-24 0,49 25,-50-25,50 25,-25 0,0-25,25 25,-25-25</inkml:trace>
  <inkml:trace contextRef="#ctx0" brushRef="#br0" timeOffset="208751.1035">23168 13543,'24'-24,"1"24,0 0,0 0,0 0,24 0,75 0,-99 0,0 0,-25 24,0 1,0 0,0 49,0-24,0 0,0 24,0 25,0-49,-25 49,-25 25,26-50,24-49,-25 0,25 0</inkml:trace>
  <inkml:trace contextRef="#ctx0" brushRef="#br0" timeOffset="209903.8573">24532 13419,'0'0,"-25"0,-25 0,26 0,-1 25,-50 50,51-1,24-49,0 0,0-1,0 1,0 25,24-50,1 49,0-49,0 50,0-50,-1 25,1 0,-25-1,0 1,0 0,0 0,0 0,0-1,-25-24,1 25,-26-25,0 0,1 0,24 0,-49 0,49 0,25-25,0 1,0-1,0 0,0 0,25-24,-25 24,74-25,-49 1,0 24,-1 25,-24-25,50-25,-25 50,0-24,24-1,-24 0,0 25,0 0,-25-25,0 0,0 1,-25 24,0 0,25-25,-25 25,0 0,1 0</inkml:trace>
  <inkml:trace contextRef="#ctx0" brushRef="#br0" timeOffset="212003.1587">24954 10393,'49'50,"-49"-25,25 49,25 25,-26 0,-24-24,0 49,0 25,0-25,-49 0,24-25,-49 50,24-50,50 25,-75-50,51 50,-1-74,25 24,0-49,0 25,0 0,0-1,0 1,0-25,0-1,25 51,-1-26,1 1,25 0,-50-26,25-24,49 75,-24-50,-25-1,99 26,-75-50,-24 0,0-50,0 50,-25-24,-25 24,0 0,-25 74,-24 25,0 0,49 1,-50 24,51-25,-26 0,0 25,25-49,1 24,-1-50,0 51,0-51,25 1,-25 24,1-24,24-25,0-1</inkml:trace>
  <inkml:trace contextRef="#ctx0" brushRef="#br0" timeOffset="213122.8853">24954 13519,'24'-25,"1"25,0 0,25 0,-26 0,26 0,-25 0,24 0,-24 0,0 0,25 124,-50-99,0 24,0-24,0 25,0-1,-25-49,25 50,-25-50,0 25,25 24,-49-49,49 50,-50-50,50 25,-25-1,25 1,0 0,25-25,49 0,-49 0,0 0,25-25,-50 0,24 25,1-24,-25-1,0 0,-25 25,1 0</inkml:trace>
  <inkml:trace contextRef="#ctx0" brushRef="#br0" timeOffset="215878.512">23391 14709,'0'50,"0"24,0-24,0 24,0 1,0-1,0 0,0-24,0 24,0-49,0 25,0-25,0 49,0-49,0 25,0-1,0-24,0 0,0 0,0-1,0 1,0 0,0 0,0 0,-25 24,25-24,0 25,-25-26,0 1,25 50,-24-1,-1-49,25 0,-25 24,25-24,-25 0,0 0,1-25,24 24,-25-24,25 25,-25-25,0 0,0 25,1-25,-26 0,0 0,26 0,-1 0,0 0,0 0,0 0,1 0,-26 0,0 0,25 0,1 0,-26 0,25 0,0 0,1 0,-1 0,0 0,0 0,0 0,1 0,-1 0,0 0,0 0</inkml:trace>
  <inkml:trace contextRef="#ctx0" brushRef="#br0" timeOffset="216675.0857">22299 15825,'0'25,"0"0,-24 0,-1 0,25 24,-25-49,0 50,25-25,0-1,0 1,-25 0,1 25,24-26,0 1,0 0,0 25,-25-50,25 24,0 26,0-25,0 0,0 0,0-1,-25-24,25 25,0 0,0 0,0 0,0 24,0-24,0 0,0 0,25-25,0 24,-1 1,1-25,25 0,-25 0,-1 25,1-25,0 0,0 0,0 0,-1 0,1 25</inkml:trace>
  <inkml:trace contextRef="#ctx0" brushRef="#br0" timeOffset="217990.4062">16917 14312,'0'0,"74"0,-24-25,24 25,1 0,24 0,0 0,-49 0,24 0,50-24,-25 24,-74 0,25-25,-25 25,-25 49,0 1,0-25,0 0,-25 0,0 24,0 1,0 24,1 1,-26-26,25 1,-24-1,49 1,-25-25,0 0,25-1,25 1,0 0,-1-25,-24 25,0 0,0-1,0 1,-24 25,-1-25,0 24,0-24,0 0,-24 0,-1-1,25 1,-24-25,24 0,-25 0,25 0,1 0</inkml:trace>
  <inkml:trace contextRef="#ctx0" brushRef="#br0" timeOffset="218758.27">18405 14238,'25'0,"-25"49,25 26,24-1,-49-24,25 0,-25-1,0 1,0-1,0 26,0-50,0 24,0-24,0 25,0 24,0 0,0 1,0-50,0-1,0 1,0 0</inkml:trace>
  <inkml:trace contextRef="#ctx0" brushRef="#br0" timeOffset="219766.5943">18951 14362,'0'-25,"25"0,24 0,1 1,-25 24,24-25,26 25,-75-25,24 25,26-25,-25 25,0 0,24 0,-24 50,49-50,-74 25,25-1,0 1,-25 25,25 0,-25-1,0 1,25-1,-25 26,0 24,-25-49,0-1,-25 1,26 24,-1-24,0-25,25-1,0 1,-25-25,25 25,25-25,25-50,-1 26,51-26,-1 25,-25-24,1 24,-26 0,-24 0,0 0</inkml:trace>
  <inkml:trace contextRef="#ctx0" brushRef="#br0" timeOffset="222882.2769">18479 15925,'0'24,"-24"-24,24 25,-25 25,0-25,25 24,0-24,-25-25,25 50,0-1,0-24,-25 0,25 0,0-1,0 1,25-25,0 0,0 0,24 0,-24 0,0 0,0 0,25-25,-50 1,49-26,-24 25,-25-24,50 24,-50 0,0-25,24 26,-24-1,25-25,-25 25,25 25,-25-24,0 98,0-24,0-1,0 26,0-1,0 0,0-49,0 50,-25-50,25 24,0 26,0-51,0 26,0-25</inkml:trace>
  <inkml:trace contextRef="#ctx0" brushRef="#br0" timeOffset="223426.4776">19397 16098,'0'0,"0"25,0 25,-25-50,25 49,0-24,0 0,0 0,0-1,0 1,25 0,-25 25,25-50,0 25,24 24,-24-49,-25 25,0 25,0-26,-49 1,49 0,-25-25,0 0</inkml:trace>
  <inkml:trace contextRef="#ctx0" brushRef="#br0" timeOffset="223907.202">19323 16173,'25'0,"74"0,-50 0,1 0,25 0,-1 0,25 0,-49-25,-1 25,1 0,-25-25,24 0,-24 25</inkml:trace>
  <inkml:trace contextRef="#ctx0" brushRef="#br0" timeOffset="225287.0218">17934 17041,'-25'25,"0"-25,25 24,-25 1,1 0,-26 0,25 0,0-1,-24 26,24-25,0 24,0-49,25 25,-49 50,49-51,0 26,0-25,0 25,0-26,0 1,25 25,-25-25,24-1,-24 1,25-25,0 25,0-25,0 0,-1 0,1 0,-25-25,-25 25,1 0</inkml:trace>
  <inkml:trace contextRef="#ctx0" brushRef="#br0" timeOffset="225942.7567">18182 17264,'25'0,"24"0,50-25,-24 25,-1-25,1 1,-1 24,-24 0,-1-25,-24 25,-25 25,0 24,0 26,-25-26,25 26,-24-1,-1-24,0 24,25-24,0-25,0-1,0 1,-25 0</inkml:trace>
  <inkml:trace contextRef="#ctx0" brushRef="#br0" timeOffset="227083.1023">19670 17090,'-25'25,"1"25,-1-1,0-24,0 25,25-25,0-1,0 1,0 25,25-50,-25 25,25-25,24 74,-24-74,25 0,-25 25,-1-25,1 25,0 0,-25-1,0 1,0 0,0 0,0 0,0-1,0 1,-50 25,1-1,24-24,0 0,0-25,1 0,-1 0,0 0,0 0,25-25,-25 0,25-49,0 49,0 0,0-24,50-50,0 49,-26 0,26 1,-25 24,0-25,24 50,-49-25,25 1,0 24,0-25,-1 0,1 0,-25 0,25 25,0-24,0 24,-75 0,0 0,26 0,-1 0,0 0,-25 0</inkml:trace>
  <inkml:trace contextRef="#ctx0" brushRef="#br0" timeOffset="228604.2057">17760 17760,'-25'0,"-24"0,24 0,0 0,25 25,-25 0,25 0,-24-25,24 24,-25 1,25 0,-25 0,0 24,25 1,0-25,0 0,0-1,0 1,25-25,0 0,0 0,-1-25,1 25,0-24,-25-1,25 25,-25-25,25 0,-25-24,24 24,-24-25,25 25,-25 1,0-1,0 0,0 0,0 0,-25 25,25-24,-24 24,-1 0,0 0,0 0,0 0,1 0</inkml:trace>
  <inkml:trace contextRef="#ctx0" brushRef="#br0" timeOffset="229195.9695">17512 17363,'0'25,"-25"0,25 24,0-24,0 0,0 0,25-50</inkml:trace>
  <inkml:trace contextRef="#ctx0" brushRef="#br0" timeOffset="229690.434">17611 17438,'0'49,"0"-24,0 25,0-25,0 24,0-24,0 0,0 0,0 24,0-24,0 0,0 24,0 1,0 0,0-26,0 1,0 0,0 0,0 0,0-1,0 1</inkml:trace>
  <inkml:trace contextRef="#ctx0" brushRef="#br0" timeOffset="230826.6094">19025 18231,'0'25,"-49"25,49-25,-25-1,-25 51,25-50,1 24,-1-24,0 0,0 25,-24-26,49 1,0 0,-25-25,25 25,0 0,0-50,0 0,0-49,25 49,-1 0,51-74,-75 49,49 25,1-49,0 24,-26 25,1 1,0-1,0 0,0 25,-1 0,-24 25,0 0,0 49,0-49,0 24,0-24,0 25,25-1,-25 26,0-1,0-24,0 0,0 24,0-49,0 24,0-24,0 0,0 0</inkml:trace>
  <inkml:trace contextRef="#ctx0" brushRef="#br0" timeOffset="231194.3998">18852 19025,'24'0,"1"0,0 0,0 0,74-25,-49 25,123-49,-98 24,-1 0,-24 0</inkml:trace>
  <inkml:trace contextRef="#ctx0" brushRef="#br0" timeOffset="232306.5352">16247 15677,'0'24,"0"1,0 0,0 0,0 0,0-1,-50 1,26 0,-1-25,-25 25,25-25,-24 25,-26-25,1 24,-50-24,74 25,-49 0,50-25,-26 0,-24 0,74 0,-25 0,1 0,24 0,0 0,0 0,1 0,-26 0,-24 0,49 0,0 0,0 0,-24 0,24 0,0 0,0 0</inkml:trace>
  <inkml:trace contextRef="#ctx0" brushRef="#br0" timeOffset="233011.1312">15156 15404,'0'49,"0"-24,0 25,-25-25,-25 24,25 26,-24-51,-26 26,26 0,-26-1,51-24,-1 0,0 0,-25 24,26-49,-1 25,-25 0,25 0,25-1,-24-24,24 25,49 25,1-25,-1 49,1-24,24-1,1 1,-1-25,25 0,-74-25,0 24,0 1,0-25,24 0,-49 25,25-25</inkml:trace>
  <inkml:trace contextRef="#ctx0" brushRef="#br0" timeOffset="234106.0899">10815 14436,'0'0,"99"0,0 0,0 0,-24 0,-1 0,-49 0,25 0,-25 25,-1-25,-24 25,0 25,0-1,0-24,0 25,0-1,0 26,-49-1,24-24,-49 24,49-49,0 49,-25-24,25-25,25-1,25-24,25 25,-25 0,74 0,-74 24,24-24,-24 0,-25 0,0 0,0 0,-25-25,1 24,-51 26,1-50,24 0,25 0,0 0,-24 0,24 0,0-25,0 25,25-25</inkml:trace>
  <inkml:trace contextRef="#ctx0" brushRef="#br0" timeOffset="235802.4776">11261 14362,'-24'25,"24"0,-25-25,0 24,0-24,0 50,0-25,-24 24,24-49,0 25,25 0,-25 0,1 0,-26-1,50 1,-25 0,50-50,0-49,0 49,24 0,-24 0,0 1,0 24,-25 24,0 1,-25 25,25-25,-25-1,0 1,25 25,-25-25,25-1,0 1,0 0,0 0,0 0,0-1,0 26,0-25,0 0,0-1,0 1,0 0</inkml:trace>
  <inkml:trace contextRef="#ctx0" brushRef="#br0" timeOffset="236475.0918">10964 14337,'0'50,"0"-1,0 1,0 0,0-1,0 1,0 24,0-49,0 74,0-24,0-1,0-49,0 49,0-24,24-1,-24-24,25 0,-25 0,0 0,0-1,0 1,0 0,25-25,-25 25,0 0</inkml:trace>
  <inkml:trace contextRef="#ctx0" brushRef="#br0" timeOffset="237467.1203">11063 14511,'25'-25,"-1"25,-24-25,50 25,-25 0,49 0,26 0,-76 0,1 0,0 0,25 0,-26 0,1 0,0 0,0 0,0 0,-1 0,-24 50,0-25,0 24,0 26,0-51,0 51,0-26,0-24,0 25,0-1,0-24,0 0,0 0,0 49,0-49,0 25,0-26,0 1,0 0,-24 0,24 0,-25-1,25 1,-25-25,25 25,-25 0,0-25,-24 0,24 0,-25 0,1 0,-26 0,1 0,-1 0,26 0,-26 0,1 0,0 0,24 0,25 25,0-25</inkml:trace>
  <inkml:trace contextRef="#ctx0" brushRef="#br0" timeOffset="238414.4953">13146 14362,'0'25,"0"24,-24-24,-1 0,-25 49,25-49,-24 0,-1 25,1-1,-1 1,25-50,25 25,0-50,25-25,25-24,-1-1,26 1,-26 24,1 1,24-26,-24 50,-25-24,0 49,-25-25,0 75,0 24,0 25,0-49,0 49,0-24,-50 24,25-50,25-24,0 50,0-51,-25 26,25-25,0 0,-25-1,25 1,0 0,-24-25,-1 0</inkml:trace>
  <inkml:trace contextRef="#ctx0" brushRef="#br0" timeOffset="238718.3206">12898 15131,'25'0,"0"0,0 0,0 0,49-25,-24 0,-1 0,-24 25,0 0,25 0</inkml:trace>
  <inkml:trace contextRef="#ctx0" brushRef="#br0" timeOffset="239422.311">13494 14461,'0'-25,"0"1,25-1,-1 25,51 25,-75 24,25-49,-25 50,24-1,-24-24,0 0,0 49,0-49,0 25,-24 24,-26 1,50-1,-50-24,26-26,24 26,-25-25,50-25,24-25,50-25,50 1,-74-1,-26 50,1 0,-25-25,-1 25</inkml:trace>
  <inkml:trace contextRef="#ctx0" brushRef="#br0" timeOffset="240446.4935">10864 16768,'25'0,"0"-25,0 25,24 0,-24 0,-25 25,0 0,0 0,0-1,0 1,0 25,0-25,0-1,0 26,-25 0,1-1,24-24,24-25,26 0,-25 0,24 0,-24 0,-25 25,0 0,0-1,-25-24,1 25,-26 0,-24-25,24 25,25-25,0 0,1 0,-1 0,0 0</inkml:trace>
  <inkml:trace contextRef="#ctx0" brushRef="#br0" timeOffset="241220.0504">12675 16272,'0'49,"0"-24,0 25,0 0,0-1,0 1,0-1,25-24,-25 0,25-25,-25 50,25-50,-1 49,1-49,0 0,0 0,24-25,1-74,-50 25,25 24,24-24,-49 24,25-24,0 74,-25-25,0 74,0 26,0-25,0-26,0 26,0 0,0 24,0-24,0 24,0-24,0-1,0-24,0 49,0-49,0 25,25-25</inkml:trace>
  <inkml:trace contextRef="#ctx0" brushRef="#br0" timeOffset="242068.2461">13742 16446,'0'24,"-25"1,0 25,25-25,-25-1,1 26,24-25,0 0,0 24,24 1,1-50,74 74,-49-74,-25 25,49 0,-49 0,25-25,-26 0,-24 24,0 1,0 0,-24-25,-1 0,0 25,0-25,-49 0,24 0,25 0,-49 0,49 0,0-25,25 0</inkml:trace>
  <inkml:trace contextRef="#ctx0" brushRef="#br0" timeOffset="242434.1274">13717 16470,'25'0,"24"-49,1 24,74 0,-74 25,49-25,-50 25,-24 0</inkml:trace>
  <inkml:trace contextRef="#ctx0" brushRef="#br0" timeOffset="243391.2715">11212 18132,'-50'0,"25"0,0 0,1 0,24 25,-25 25,-25 74,50-75,0 1,0-1,0-24,0 25,0-25,0 0,25 24,-25-24,25 0,0 0,-1-25,26 0,-25 0,49-50,-49 25,25-24,24-26,-49 25,-25 26,-25 24,-24 0,-26 24,26 26,-1-25,-25-25,26 50,24-26,-49 1,74 0,0-50</inkml:trace>
  <inkml:trace contextRef="#ctx0" brushRef="#br0" timeOffset="244111.5334">12105 17983,'49'0,"-24"-24,0 24,0 0,-25-25,25 25,-1 0,1 0,0 0,25 0,-1 0,26 0,-26 0,-24 0,0 0,0 0,-1 0,-24 25,0-1,0 51,0-50,0 24,0 1,0-1,0 1,0 0,0-1,0 26,0-26,0-24,0 0,0 0,0 0,0-50,0 0,25 0,25-25,49 1</inkml:trace>
  <inkml:trace contextRef="#ctx0" brushRef="#br0" timeOffset="245363.1506">14412 17636,'-25'0,"0"25,-25 0,-24 24,49-24,-25 25,1-1,24 1,0 0,0 24,25-49,0 0,0-1,0 1,0 0,25-25,0 50,0-50,-25 24,25-24,-25 25,0 0,0 0,0 0,0 24,0-24,0 0,-25 0,0-25,-25 24,26-24,-1 0,0 0,0 0,25-24,0-1,0-25,0 25,0 1,25-26,0-24,49 49,1-50,-1 26,-24-1,24 25,-24 1,-25-1,24 0,-49 0,0 0,0 1,0-1,0 0,0 0,0 0,-49 25,24-24,25-1,-25 25,0 0,0 0,0 0,1 0,-1 0,0 0,0 0,0 0,-49-50,49 50,-24-49,49 24</inkml:trace>
  <inkml:trace contextRef="#ctx0" brushRef="#br0" timeOffset="250014.5097">9475 16570,'25'0,"0"0,0 0,24 0,1 0,-25 0,0 0,-1 0,1 0,25 0,-25 0,-1 0,1 0,0 0,0 0,0 0,-1 0</inkml:trace>
  <inkml:trace contextRef="#ctx0" brushRef="#br0" timeOffset="250767.0758">9227 16173,'-49'74,"49"-24,-50-1,25 1,-49 0,49-26,-25 26,26-25,-1 24,0-49,0 0,25 25,-25 0,25 0,0 0,25-1,0 1,0-25,0 50,24-50,-24 25,25-1,24-24,-24 0,-25 0</inkml:trace>
  <inkml:trace contextRef="#ctx0" brushRef="#br0" timeOffset="251842.1449">7863 15999,'0'25,"-25"0,25-1,-25-24,1 25,-1 0,25 0,-25 24,0-24,25 0,0 0,0 0,0 24,0-24,0 0,0 25,0-26,0 1,0 0,0 25,25-26,0 1,0 25,-1-50,1 0,25 49,-1-49,-24 0,0 0,0 0,0 0,0-49,-1 49,-24-25,0 0,0 0,0-24,0 24,0 0,0-24,0-1,-24 25,24-25,-25 26,-25-26,50 25,-25 0,0 1,1-1,-1 0,0-25,0 26,0 24,1 0,-1 0,0 0,0 0,0 0,1 24,24 1,0 0</inkml:trace>
  <inkml:trace contextRef="#ctx0" brushRef="#br0" timeOffset="314441.8613">20340 8582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</inkml:traceFormat>
        <inkml:channelProperties>
          <inkml:channelProperty channel="X" name="resolution" value="69.47675" units="1/cm"/>
          <inkml:channelProperty channel="Y" name="resolution" value="39.58763" units="1/cm"/>
        </inkml:channelProperties>
      </inkml:inkSource>
      <inkml:timestamp xml:id="ts0" timeString="2022-02-01T09:04:53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4713,'25'0,"0"0,-1-25,26-25,-25 50,0-49,-1 24,1-25,25 1,-25-1,-1 25,26-24,-50 24,50 0,-26-49,26 24,-25 1,0 49,0-50,24 0,-24 26,0-26,0 25,-1 0,1-24,25-1,-1 1,-24 24,25-25,-25 0,24 1,-49 24,75-25,-51 26,1-26,25 25,-50 0,25 25,-1-24,1-1,0 0,0 25,0-25,-1 25,1-49,0 24,25 0,-26 0,1 0,25 1,-50-1,49 0,-24 0,0 0,25 1,-50-1,49 25,-24-50,0 50,0-25,0 1,-1-26,1 50,0-25,25 0,-1-24,-24 24,25 0,-26 0,26 0,-25-24,0 24,24 25,-49-25,25 25,-25-25,50 1,-50-1,24 25,-24-25,25 25,-25-25</inkml:trace>
  <inkml:trace contextRef="#ctx0" brushRef="#br0" timeOffset="675.6118">8582 2257,'0'0,"25"0,25 0,-25 0,24 0,-24 0,25 0,-26 0,26 0,-25 0,49 0,-24 0,-25 0,0 0,-1 0,1 0,-25 25,-25 49,-24 1,24-50,-25 24,50-24,-25 0,1 0,-1 49,-25-24,25-25,1-1,24 1,-25 25,0-25,25-1,-25 1</inkml:trace>
  <inkml:trace contextRef="#ctx0" brushRef="#br0" timeOffset="2403.6183">6499 4043,'-25'25,"25"0,-25 0,0 24,1-24,24 0,-25 0,0 24,25-24,-25 0,25 0,-25-1,25 26,-24-25,24 0,-25-1,25 26,-25-25,25 0,-25-1,25 1,0 0,0 0,0 0,-25 24,25-24,-24 25,24-25,0-1,0 1,0 0,0 0,49-25,-24-25,25 0,-1 0,-24 25,25-24,-26 24,1-25,0 25,0-25,0 25,-1 0,1 0,0 0,0-25,0 25,-1 0,1 0,-25-25,25 25,0 0,0 0,-25-25,24 25,1 0,0-24,0 24,0 0,-25-25,25 25,-1 0</inkml:trace>
  <inkml:trace contextRef="#ctx0" brushRef="#br0" timeOffset="9031.9756">7392 10840,'-25'0,"25"24,0 26,0 0,0-26,0 1,0 50,0-26,0 1,0-25,0 0,0-1,0 1,0 0,0 0,0 0,0-50,0 0,25 0,-25-24,25-1,-1 25,-24 0,0 0,25 25,-25-24,0-1,0 50,25-25,-25 24,0 1,25-25,0 25,-25 0,0 0,0 0,0-1,24-24,-24 25,0 0,0 25,0-26,0 1,0 25,0-25,0-1,0 1,0 0,0 0,-24-25,24 25,0-1,-25-24</inkml:trace>
  <inkml:trace contextRef="#ctx0" brushRef="#br0" timeOffset="9659.7819">7789 11187,'24'0,"1"0,0 0,0 0,0 0,-1 0,1 0,0 0,0 0,0 0</inkml:trace>
  <inkml:trace contextRef="#ctx0" brushRef="#br0" timeOffset="10263.8585">7789 11708,'24'0,"1"0,0 0,-25-25,25 25,0 0,-25-25,24 25,1 0,0 0,0 0,0-25,0 25</inkml:trace>
  <inkml:trace contextRef="#ctx0" brushRef="#br0" timeOffset="11271.8884">7466 11385,'0'50,"0"-25,0 0,-25 24,25-24,0 0,0 0,0-1,-24 1,24 0,0 0,-25 0,25-1,0 1,0 0,-25 0,0-25,25 25,0-1,-25-24</inkml:trace>
  <inkml:trace contextRef="#ctx0" brushRef="#br0" timeOffset="12636.1536">7342 11261,'0'50,"0"0,0-1,0-24,0 25,0-1,0 1,0-1,0-24,0 25,0-25,0 24,0-24,0-99,0 49,25 0,-25-49,0 49,0 0,0-25,25 26,-25-1,0 0,25 0,-25 0,24 25,1 0,0 0,0 0,0 0,-1 25,26 0,-25 25,0-1,-25-24,0 0,0 0,24-1,-24 1,0 0,0 0,0 24,0-24,0 0,0 0,0 0,0-1</inkml:trace>
  <inkml:trace contextRef="#ctx0" brushRef="#br0" timeOffset="13604.0935">8806 11063,'0'74,"-25"1,0-50,0 49,25-49,-25 0,1 24,-1-49,25 25,-25 0,0-25,25 25,-25-75,25 25,0 0,0-24,0-1,25 1,-25 24,25 0,0 0,-25 0,49-24,-49 24,25 0,-25 0,25 25,0 0,0 50,-1 49,-24-24,0-26,25 26,-25 98,0-123,0-1,0 1,0-25,0 24,0 1,0-25,0 24,0-24,0 0,0 0,0 0,-25-25</inkml:trace>
  <inkml:trace contextRef="#ctx0" brushRef="#br0" timeOffset="14196.1684">8558 11981,'24'0,"1"0,0 0,25 0,-1-25,1 0,-25 25,24-25,-24 25,0-25,24 25,-24-24,25-1,-25 25,0 0,-1 0</inkml:trace>
  <inkml:trace contextRef="#ctx0" brushRef="#br0" timeOffset="21263.4681">1290 16818,'25'0,"-1"0,1 0,74 0,-49 0,-25 0,0 24,24-24,-24 0</inkml:trace>
  <inkml:trace contextRef="#ctx0" brushRef="#br0" timeOffset="21939.7077">1439 16917,'24'0,"1"0,0 0,0 0,0 0,-1 0,1 0,25 0,-25 0,0 0,-1 0,1 0,25-25,-25 25,-1-25,26 25,-25 0,0 0,-1-25,1 25,25 0,-25 0</inkml:trace>
  <inkml:trace contextRef="#ctx0" brushRef="#br0" timeOffset="22832.1547">1687 16768,'49'0,"-24"-25,0 25,0 0,0 0,-1 0,1 0,0 0,0 0,0 0,-1 0,1 0,0 0,0 0,0 0,-1-25,1 25,0 0,0 0,0 0,-1 0,26 0,-25 0,0-24</inkml:trace>
  <inkml:trace contextRef="#ctx0" brushRef="#br0" timeOffset="42984.4608">15900 4415,'49'25,"-49"0,0 0,0-1,0 1,0 25,0-25,0-1,0 1,0 0,0 0,0 0,0-1,0 1,0 0,0 0,0 0,0 0,0-1,0 1,0 0,0 0,0 0,0-1,0 1,0 0,0 0,0 0,0-1,0 1,0 25,0 24,0-49,0 49,0-24,0 24,0-49,0 25,0 49,0-25,0 1,0-50,0 0,0-1,0 26,0-25,0 0,0-1,0 1,0 0,0 0,0 0,0-1,0 1,0 0,0 0,0 0,0-1,0 1,0 0,0 0,0 0,0 24,0-24,-24 0,24 0</inkml:trace>
  <inkml:trace contextRef="#ctx0" brushRef="#br0" timeOffset="45147.672">15949 4490,'-24'0,"24"24,-25 1,0 0,0 0,0 0,1-1,24 1,0 0,-25-25,25 25,0 0,-25-1,0 1,25 25,-25-50,25 25,0 0,-24-25,24-25,0-25,0 25,24-24,1 24,-25 0,25 0,-25 0,0 1,25 24,0-25,-25 0,24 25,1 0,-25-25,25 25,0 0,-25-25,25 25,-25-24,24-1,1 0,0 0,-25 0,25 25,0 0,-1 0,-24 25,25 25,-25-25,0 49,0-24,25-1,-25-24,0 0</inkml:trace>
  <inkml:trace contextRef="#ctx0" brushRef="#br0" timeOffset="52415.1786">14213 5779,'-50'0,"26"0,-26 0,25 0,0 0,-24 0,24 0,0 0,0 0,1 0,-1 0,0 0,-49 0,49 0,-25 0,-24 25,49-25,-49 0,-1 0,26 0,-1 0,25 0,-24 0,-1 0,-25 0,1 0,-25-25,24 1,1 24,24-25,26 25,-51 0,50 0,1 0,-1 0,0 0,0 0,25-25,-25 25,1 0,-1 0,0-25,0 25,-24 0,-1 0,25 0,-24 0,24 0,-25 0,25 0,-49 0,49 0,0 0,0 0,1 0,-1 0,25-25</inkml:trace>
  <inkml:trace contextRef="#ctx0" brushRef="#br0" timeOffset="53616.4309">12055 5085,'-25'0,"25"25,-25 0,1-25,-1 0,25 24,-25-24,25 25,-25-25,-99 50,99-1,1-49,-1 25,0 0,0 0,0-25,25 25,-24-25,-1 0,0 24,0-24,50 0,0 25,24-25,26 75,-26-51,1 26,0-25,-1 0,-24-1,0-24,0 0,-1 0,1 0,0 0,0 0,0 0</inkml:trace>
  <inkml:trace contextRef="#ctx0" brushRef="#br0" timeOffset="55455.4886">12105 5110,'-25'0,"0"0,-25 0,26 25,-1-25,0 24,0-24,0 0,25 25,-24-25,24 25,-25-25,0 0,0 25,0 0,1-1,-1-24,0 25,0-25,0 0,1 25,-26 0,0-25,26 0,-26 0,25 25,0-25,-24 0,49 24,-25-24,0 0,25 25,25-25,25 25,-50 0,49-25,-24 25,0-1,49 1,1 25,-1-25,50 24,-25 1,25 24,-49-49,24 25,-25-25,1 24,-26-49,1 25,-25 0</inkml:trace>
  <inkml:trace contextRef="#ctx0" brushRef="#br0" timeOffset="86340.023">19596 5779,'0'-24,"0"-26,0 25,0 0,0-24,0-1,0 25,-25 1,25-26,0 25,0 0,0-24,0 24,0 0,0 0,0 1,0-1,0-25,-25-24,25-1,0 1,0 24,0 1,0-1,0 0,0 1,0-1,0 25,0 1,0-1,0 0,0-25,0 26,0-1,0 0,0 0,0-24,0 24,0 0,0 0,0 0,0 1,0-1,0 0,0 0,0 0,0 1,0-1,0 0,0 0,0 0,0 1,0-26,0 25,0 0,0 1,0-1,0 0,0 0,0 0,0 1,0-1</inkml:trace>
  <inkml:trace contextRef="#ctx0" brushRef="#br0" timeOffset="87544.3495">19472 3522,'0'25,"0"0,0 0,0-1,0 1,0 0,-25 0,25 0,0 0,-25-25,25 24,0-98,0 49,0-25,0 26,0-1,0 0,25 0,0 0,-25 1,0-1,24 25,1 0,0 0,0 0,0 0,0 0,-1 25,1-1,-25 1,25 0,0 25,-25-26,0 1,0 0</inkml:trace>
  <inkml:trace contextRef="#ctx0" brushRef="#br0" timeOffset="95215.8565">20613 6722,'24'0,"-24"-50,0-148,0 74,0 25,0 24,0-24,0-74,0 48,0-23,0 48,0-24,0 50,0-25,0 0,0 74,0-50,0 26,0-1,25 25,-25-24,25-1,-25 25,0 0,0 1,0-1,0 0,0 0,25 25,-25-25,0 1,0-1,0 0,0 0,0 0,0 1,0-1,0 0,0 50,0 0,0 24,0-24,0 0,0 24,0 1,0 0,0-1,0-24,0 25,0-1,0-24,-25 0,25 25,0-1,0-24,0 0,0 0,0-1,0 1,0 25,0-25,0-1,0 1,0 0,0 0,0 0,0-1,0 1,0 0,0 0,0 0,0-1,0 1,0 0,0 0,0 0,0-1,0 1,0 0,0 0,0 0,0 24</inkml:trace>
  <inkml:trace contextRef="#ctx0" brushRef="#br0" timeOffset="100447.2512">21754 8409,'0'-25,"-25"-49,25-1,0-24,0 49,0-24,0-1,0 26,0-26,0 1,0 49,0-24,0-26,0 26,0-51,0 26,0-25,0 24,0 1,0 24,0 1,0-1,0 1,0-1,0 25,0-25,0 1,0-1,0 25,0 1,0-26,0 25,-25-99,25 75,0-1,0 0,0-24,0 24,0 1,0-1,0 25,0 1,0-1,0 0,0 0,0-24,0 24,0 0,0 0,0-25,0 1,0 24,0-25,0 26,0-1,0-25,0 1,0 24,0 0,0-25,0 26,0-1,0 0,0 0,0 0,0 1,0-1,0 0,0 0,0 0,0 1,0-1,0 0,0 0,0 0,0 1,0-1,0 0,0 0,0 0,0 1,0-1,0 0,0 0,0 0,0 0,0 1,0-1,0 0,0 0,0 0,0 1,0-1,0 0,0 0,0 0,0 1,0-1,0 0,0 0,0 0,0 1,0-1,0 0,0 0,0 0,0 1,0-1,0 0,0 0,0-24,0 24,0 0,0 0,0 0</inkml:trace>
  <inkml:trace contextRef="#ctx0" brushRef="#br0" timeOffset="101439.3033">21654 3894,'-24'50,"24"-25,0 0,0 24,-50 1,50-25,-25 24,25-24,0 0,-25 0,25-50,0 0,0-49,0 24,25 25,-25 0,25 1,-25-1,0 0,25 25,-25-25,0 0,0 1,25 24,-25-25,24 25,1 0,0 0,25 0,-25 49,-1-24,1 25,25 24,-50-49,25 25,-1-26,-24 1,0 0</inkml:trace>
  <inkml:trace contextRef="#ctx0" brushRef="#br0" timeOffset="103139.4454">20687 4539,'25'0,"-25"-25,0-24,0-1,0 1,0-26,0 26,0 24,0 0,0 0,0-24,0 24,0 0,0-25,0 26,0-26,0 0,0 26,0-1,0 0,0 0,0 0,0 1,0-51,0 50,0-24,0-1,0 0,0 1,0 24,0 0,0 0,0 1,0-1,0 0,0 0,0-24,0 24,0 0,0 0,0-24,0 24,0 0,0 0,0-24,0 24,0 0,0 0,0 0,0 1,0-1,0 0,0 0,0 0,0 1,0-1,0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ACA3D-68CF-49CF-AEEC-0671C9A2727F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DFA75-FCD3-4DDD-8738-B7C9E24DF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05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P(x)P(x-&gt;y) = P(y)P(y-&gt;x)</a:t>
            </a:r>
          </a:p>
          <a:p>
            <a:r>
              <a:rPr lang="en-US" dirty="0"/>
              <a:t>P(x)/D = P(y)exp((E(x)-E(y))/T)/D</a:t>
            </a:r>
          </a:p>
          <a:p>
            <a:r>
              <a:rPr lang="en-US" dirty="0"/>
              <a:t>P(x)/P(y) = exp(E(x)/T) / exp(E(y)/T)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6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6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12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9"/>
            <a:ext cx="9144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3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9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2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83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2"/>
            <a:ext cx="3028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9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535114"/>
            <a:ext cx="303014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4"/>
            <a:ext cx="30313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1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22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6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5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273054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3"/>
            <a:ext cx="2256235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2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90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2"/>
            <a:ext cx="41148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40"/>
            <a:ext cx="41148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70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9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1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1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7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63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4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4A4A-3091-4965-B610-95EED8738D4D}" type="datetimeFigureOut">
              <a:rPr lang="en-IN" smtClean="0"/>
              <a:t>04-02-2022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799B-3E51-431D-ACA9-F196CDA73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97001"/>
            <a:ext cx="85344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6245226"/>
            <a:ext cx="21717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6245226"/>
            <a:ext cx="16002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FCCC65-4CBD-445E-A057-E1EE8E879751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9144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22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Local Search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Reduce </a:t>
            </a:r>
            <a:r>
              <a:rPr lang="en-IN" dirty="0" smtClean="0"/>
              <a:t>the number of conflicts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5" y="1484784"/>
            <a:ext cx="3816424" cy="455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Hill climbing is sometimes called greedy local search because it grabs a good </a:t>
            </a:r>
            <a:r>
              <a:rPr lang="en-IN" dirty="0" err="1" smtClean="0"/>
              <a:t>neighbor</a:t>
            </a:r>
            <a:r>
              <a:rPr lang="en-IN" dirty="0" smtClean="0"/>
              <a:t> state </a:t>
            </a:r>
            <a:r>
              <a:rPr lang="en-IN" dirty="0"/>
              <a:t>without thinking ahead about where to go next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Hill </a:t>
            </a:r>
            <a:r>
              <a:rPr lang="en-IN" dirty="0"/>
              <a:t>climbing </a:t>
            </a:r>
            <a:r>
              <a:rPr lang="en-IN" dirty="0" smtClean="0"/>
              <a:t>can get </a:t>
            </a:r>
            <a:r>
              <a:rPr lang="en-IN" dirty="0"/>
              <a:t>stuck for any of the following reasons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lvl="1"/>
            <a:r>
              <a:rPr lang="en-IN" dirty="0"/>
              <a:t>Local maxima: A local maximum is a peak that is higher than each of its </a:t>
            </a:r>
            <a:r>
              <a:rPr lang="en-IN" dirty="0" err="1" smtClean="0"/>
              <a:t>neighboring</a:t>
            </a:r>
            <a:r>
              <a:rPr lang="en-IN" dirty="0" smtClean="0"/>
              <a:t> states </a:t>
            </a:r>
            <a:r>
              <a:rPr lang="en-IN" dirty="0"/>
              <a:t>but lower than the global maximum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/>
              <a:t>Ridges: </a:t>
            </a:r>
            <a:r>
              <a:rPr lang="en-IN" dirty="0" smtClean="0"/>
              <a:t>Ridges </a:t>
            </a:r>
            <a:r>
              <a:rPr lang="en-IN" dirty="0"/>
              <a:t>result in a sequence of local </a:t>
            </a:r>
            <a:r>
              <a:rPr lang="en-IN" dirty="0" smtClean="0"/>
              <a:t>maxima that is </a:t>
            </a:r>
            <a:r>
              <a:rPr lang="en-IN" dirty="0"/>
              <a:t>very difficult for greedy algorithms to navigate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/>
              <a:t>Plateaus: A plateau is a flat area of the state-space landscape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2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Hill Climbing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Stochastic hill </a:t>
            </a:r>
            <a:r>
              <a:rPr lang="en-IN" sz="2000" b="1" dirty="0" smtClean="0"/>
              <a:t>climbing: </a:t>
            </a:r>
            <a:r>
              <a:rPr lang="en-IN" sz="2000" dirty="0"/>
              <a:t>chooses </a:t>
            </a:r>
            <a:r>
              <a:rPr lang="en-IN" sz="2000" dirty="0" smtClean="0"/>
              <a:t>at random </a:t>
            </a:r>
            <a:r>
              <a:rPr lang="en-IN" sz="2000" dirty="0"/>
              <a:t>from among the uphill moves; the probability of selection can vary with the </a:t>
            </a:r>
            <a:r>
              <a:rPr lang="en-IN" sz="2000" dirty="0" smtClean="0"/>
              <a:t>steepness of </a:t>
            </a:r>
            <a:r>
              <a:rPr lang="en-IN" sz="2000" dirty="0"/>
              <a:t>the uphill move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b="1" dirty="0"/>
              <a:t>First-choice hill </a:t>
            </a:r>
            <a:r>
              <a:rPr lang="en-IN" sz="2000" b="1" dirty="0" smtClean="0"/>
              <a:t>climbing:</a:t>
            </a:r>
            <a:r>
              <a:rPr lang="en-IN" sz="2000" dirty="0" smtClean="0"/>
              <a:t> </a:t>
            </a:r>
            <a:r>
              <a:rPr lang="en-IN" sz="2000" dirty="0"/>
              <a:t>implements </a:t>
            </a:r>
            <a:r>
              <a:rPr lang="en-IN" sz="2000" dirty="0" smtClean="0"/>
              <a:t>stochastic hill </a:t>
            </a:r>
            <a:r>
              <a:rPr lang="en-IN" sz="2000" dirty="0"/>
              <a:t>climbing by generating successors randomly until one is generated that is better than </a:t>
            </a:r>
            <a:r>
              <a:rPr lang="en-IN" sz="2000" dirty="0" smtClean="0"/>
              <a:t>the current state.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Random-restart </a:t>
            </a:r>
            <a:r>
              <a:rPr lang="en-IN" sz="2000" b="1" dirty="0"/>
              <a:t>hill </a:t>
            </a:r>
            <a:r>
              <a:rPr lang="en-IN" sz="2000" b="1" dirty="0" smtClean="0"/>
              <a:t>climbing</a:t>
            </a:r>
            <a:r>
              <a:rPr lang="en-IN" sz="2000" dirty="0" smtClean="0"/>
              <a:t>: It </a:t>
            </a:r>
            <a:r>
              <a:rPr lang="en-IN" sz="2000" dirty="0"/>
              <a:t>conducts a series of hill-climbing searches from </a:t>
            </a:r>
            <a:r>
              <a:rPr lang="en-IN" sz="2000" dirty="0" smtClean="0"/>
              <a:t>randomly generated </a:t>
            </a:r>
            <a:r>
              <a:rPr lang="en-IN" sz="2000" dirty="0"/>
              <a:t>initial states, until a goal is found.</a:t>
            </a:r>
          </a:p>
        </p:txBody>
      </p:sp>
    </p:spTree>
    <p:extLst>
      <p:ext uri="{BB962C8B-B14F-4D97-AF65-F5344CB8AC3E}">
        <p14:creationId xmlns:p14="http://schemas.microsoft.com/office/powerpoint/2010/main" val="26627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 hill-climbing algorithm that never makes “downhill” moves toward states with lower </a:t>
            </a:r>
            <a:r>
              <a:rPr lang="en-IN" sz="2400" dirty="0" smtClean="0"/>
              <a:t>value (or </a:t>
            </a:r>
            <a:r>
              <a:rPr lang="en-IN" sz="2400" dirty="0"/>
              <a:t>higher cost) is always vulnerable to getting stuck in a local maximum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In contrast, a </a:t>
            </a:r>
            <a:r>
              <a:rPr lang="en-IN" sz="2400" dirty="0" smtClean="0"/>
              <a:t>purely random </a:t>
            </a:r>
            <a:r>
              <a:rPr lang="en-IN" sz="2400" dirty="0"/>
              <a:t>walk that moves to a successor state without concern for the value will </a:t>
            </a:r>
            <a:r>
              <a:rPr lang="en-IN" sz="2400" dirty="0" smtClean="0"/>
              <a:t>eventually stumble </a:t>
            </a:r>
            <a:r>
              <a:rPr lang="en-IN" sz="2400" dirty="0"/>
              <a:t>upon the </a:t>
            </a:r>
            <a:r>
              <a:rPr lang="en-IN" sz="2400" dirty="0" smtClean="0"/>
              <a:t>global </a:t>
            </a:r>
            <a:r>
              <a:rPr lang="en-IN" sz="2400" dirty="0"/>
              <a:t>maximum, but will be extremely inefficient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 smtClean="0"/>
              <a:t>Combination of hill </a:t>
            </a:r>
            <a:r>
              <a:rPr lang="en-IN" sz="2400" dirty="0"/>
              <a:t>climbing with a random walk in a way that yields </a:t>
            </a:r>
            <a:r>
              <a:rPr lang="en-IN" sz="2400" dirty="0" smtClean="0"/>
              <a:t>both efficiency </a:t>
            </a:r>
            <a:r>
              <a:rPr lang="en-IN" sz="2400" dirty="0"/>
              <a:t>and completeness.</a:t>
            </a:r>
          </a:p>
        </p:txBody>
      </p:sp>
    </p:spTree>
    <p:extLst>
      <p:ext uri="{BB962C8B-B14F-4D97-AF65-F5344CB8AC3E}">
        <p14:creationId xmlns:p14="http://schemas.microsoft.com/office/powerpoint/2010/main" val="426582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IN" dirty="0"/>
              <a:t>Simulated </a:t>
            </a:r>
            <a:r>
              <a:rPr lang="en-IN" dirty="0" smtClean="0"/>
              <a:t>annealing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metallurgy, annealing is the process </a:t>
            </a:r>
            <a:r>
              <a:rPr lang="en-IN" sz="2400" dirty="0" smtClean="0"/>
              <a:t>used  to </a:t>
            </a:r>
            <a:r>
              <a:rPr lang="en-IN" sz="2400" dirty="0"/>
              <a:t>temper or harden metals and glass by heating them to a high temperature and then </a:t>
            </a:r>
            <a:r>
              <a:rPr lang="en-IN" sz="2400" dirty="0" smtClean="0"/>
              <a:t>gradually cooling </a:t>
            </a:r>
            <a:r>
              <a:rPr lang="en-IN" sz="2400" dirty="0"/>
              <a:t>them, thus allowing the material to reach a low-energy crystalline state</a:t>
            </a:r>
            <a:r>
              <a:rPr lang="en-IN" sz="2400" dirty="0" smtClean="0"/>
              <a:t>.</a:t>
            </a:r>
            <a:r>
              <a:rPr lang="en-IN" sz="2400" dirty="0"/>
              <a:t>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Simulated-annealing </a:t>
            </a:r>
            <a:r>
              <a:rPr lang="en-IN" sz="2400" dirty="0"/>
              <a:t>solution is to start by shaking hard (i.e., at a high </a:t>
            </a:r>
            <a:r>
              <a:rPr lang="en-IN" sz="2400" dirty="0" smtClean="0"/>
              <a:t>temperature) and </a:t>
            </a:r>
            <a:r>
              <a:rPr lang="en-IN" sz="2400" dirty="0"/>
              <a:t>then gradually reduce the intensity of the shaking (i.e., lower the temperature</a:t>
            </a:r>
            <a:r>
              <a:rPr lang="en-IN" sz="2400" dirty="0" smtClean="0"/>
              <a:t>).</a:t>
            </a:r>
          </a:p>
          <a:p>
            <a:endParaRPr lang="en-IN" sz="2400" dirty="0" smtClean="0"/>
          </a:p>
          <a:p>
            <a:r>
              <a:rPr lang="en-IN" sz="2400" dirty="0"/>
              <a:t>Instead of picking the best move, however, it picks a random move. If the </a:t>
            </a:r>
            <a:r>
              <a:rPr lang="en-IN" sz="2400" dirty="0" smtClean="0"/>
              <a:t>move improves </a:t>
            </a:r>
            <a:r>
              <a:rPr lang="en-IN" sz="2400" dirty="0"/>
              <a:t>the situation, it is always accepted. </a:t>
            </a:r>
            <a:endParaRPr lang="en-IN" sz="2400" dirty="0" smtClean="0"/>
          </a:p>
          <a:p>
            <a:r>
              <a:rPr lang="en-IN" sz="2400" dirty="0" smtClean="0"/>
              <a:t>Otherwise</a:t>
            </a:r>
            <a:r>
              <a:rPr lang="en-IN" sz="2400" dirty="0"/>
              <a:t>, the algorithm accepts the move </a:t>
            </a:r>
            <a:r>
              <a:rPr lang="en-IN" sz="2400" dirty="0" smtClean="0"/>
              <a:t>with some </a:t>
            </a:r>
            <a:r>
              <a:rPr lang="en-IN" sz="2400" dirty="0"/>
              <a:t>probability less than 1.</a:t>
            </a:r>
          </a:p>
        </p:txBody>
      </p:sp>
    </p:spTree>
    <p:extLst>
      <p:ext uri="{BB962C8B-B14F-4D97-AF65-F5344CB8AC3E}">
        <p14:creationId xmlns:p14="http://schemas.microsoft.com/office/powerpoint/2010/main" val="14018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</a:t>
            </a:r>
          </a:p>
          <a:p>
            <a:pPr lvl="1"/>
            <a:r>
              <a:rPr lang="en-US" dirty="0"/>
              <a:t>Allow “bad” moves occasionally, depending on “temperature”</a:t>
            </a:r>
          </a:p>
          <a:p>
            <a:pPr lvl="1"/>
            <a:r>
              <a:rPr lang="en-US" dirty="0"/>
              <a:t>High temperature =&gt; more bad moves allowed, shake the system out of its local minimum</a:t>
            </a:r>
          </a:p>
          <a:p>
            <a:pPr lvl="1"/>
            <a:r>
              <a:rPr lang="en-US" dirty="0"/>
              <a:t>Gradually reduce temperature according to some schedule</a:t>
            </a:r>
          </a:p>
          <a:p>
            <a:pPr lvl="1"/>
            <a:r>
              <a:rPr lang="en-US" dirty="0"/>
              <a:t>Sounds pretty flaky, doesn’t it?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19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97001"/>
            <a:ext cx="897255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function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8000"/>
                </a:solidFill>
              </a:rPr>
              <a:t>SIMULATED-ANNEALING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00FF"/>
                </a:solidFill>
              </a:rPr>
              <a:t>schedule</a:t>
            </a:r>
            <a:r>
              <a:rPr lang="en-US" sz="2400" dirty="0"/>
              <a:t>) </a:t>
            </a:r>
            <a:r>
              <a:rPr lang="en-US" sz="2400" b="1" dirty="0">
                <a:solidFill>
                  <a:srgbClr val="CE00BB"/>
                </a:solidFill>
              </a:rPr>
              <a:t>returns </a:t>
            </a:r>
            <a:r>
              <a:rPr lang="en-US" sz="2400" dirty="0"/>
              <a:t>a  state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 err="1">
                <a:solidFill>
                  <a:srgbClr val="0000FF"/>
                </a:solidFill>
              </a:rPr>
              <a:t>problem</a:t>
            </a:r>
            <a:r>
              <a:rPr lang="en-US" sz="2400" dirty="0" err="1"/>
              <a:t>.initial</a:t>
            </a:r>
            <a:r>
              <a:rPr lang="en-US" sz="2400" dirty="0"/>
              <a:t>-state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E00BB"/>
                </a:solidFill>
              </a:rPr>
              <a:t>for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1 </a:t>
            </a:r>
            <a:r>
              <a:rPr lang="en-US" sz="2400" b="1" dirty="0"/>
              <a:t>to </a:t>
            </a:r>
            <a:r>
              <a:rPr lang="en-US" sz="2400" dirty="0"/>
              <a:t>∞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E00BB"/>
                </a:solidFill>
              </a:rPr>
              <a:t>do</a:t>
            </a:r>
            <a:endParaRPr lang="en-US" sz="2400" dirty="0">
              <a:solidFill>
                <a:srgbClr val="CE00BB"/>
              </a:solidFill>
            </a:endParaRP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←</a:t>
            </a:r>
            <a:r>
              <a:rPr lang="en-US" sz="2400" dirty="0">
                <a:solidFill>
                  <a:srgbClr val="0000FF"/>
                </a:solidFill>
              </a:rPr>
              <a:t>schedule</a:t>
            </a:r>
            <a:r>
              <a:rPr lang="en-US" sz="2400" dirty="0"/>
              <a:t>(t)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T</a:t>
            </a:r>
            <a:r>
              <a:rPr lang="en-US" sz="2400" dirty="0"/>
              <a:t> = 0 </a:t>
            </a:r>
            <a:r>
              <a:rPr lang="en-US" sz="2400" b="1" dirty="0">
                <a:solidFill>
                  <a:srgbClr val="CE00BB"/>
                </a:solidFill>
              </a:rPr>
              <a:t>then return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← a randomly selected successor of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← </a:t>
            </a:r>
            <a:r>
              <a:rPr lang="en-US" sz="2400" dirty="0" err="1">
                <a:solidFill>
                  <a:srgbClr val="0000FF"/>
                </a:solidFill>
              </a:rPr>
              <a:t>next</a:t>
            </a:r>
            <a:r>
              <a:rPr lang="en-US" sz="2400" dirty="0" err="1"/>
              <a:t>.value</a:t>
            </a:r>
            <a:r>
              <a:rPr lang="en-US" sz="2400" dirty="0"/>
              <a:t> – </a:t>
            </a:r>
            <a:r>
              <a:rPr lang="en-US" sz="2400" dirty="0" err="1">
                <a:solidFill>
                  <a:srgbClr val="0000FF"/>
                </a:solidFill>
              </a:rPr>
              <a:t>current</a:t>
            </a:r>
            <a:r>
              <a:rPr lang="en-US" sz="2400" dirty="0" err="1"/>
              <a:t>.value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b="1" dirty="0">
                <a:solidFill>
                  <a:srgbClr val="CE00BB"/>
                </a:solidFill>
              </a:rPr>
              <a:t>if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∆E </a:t>
            </a:r>
            <a:r>
              <a:rPr lang="en-US" sz="2400" dirty="0"/>
              <a:t>&gt; 0 </a:t>
            </a:r>
            <a:r>
              <a:rPr lang="en-US" sz="2400" b="1" dirty="0">
                <a:solidFill>
                  <a:srgbClr val="CE00BB"/>
                </a:solidFill>
              </a:rPr>
              <a:t>then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                  </a:t>
            </a:r>
            <a:r>
              <a:rPr lang="en-US" sz="2400" b="1" dirty="0">
                <a:solidFill>
                  <a:srgbClr val="CE00BB"/>
                </a:solidFill>
              </a:rPr>
              <a:t>else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current</a:t>
            </a:r>
            <a:r>
              <a:rPr lang="en-US" sz="2400" dirty="0"/>
              <a:t> ← </a:t>
            </a:r>
            <a:r>
              <a:rPr lang="en-US" sz="2400" dirty="0">
                <a:solidFill>
                  <a:srgbClr val="0000FF"/>
                </a:solidFill>
              </a:rPr>
              <a:t>next</a:t>
            </a:r>
            <a:r>
              <a:rPr lang="en-US" sz="2400" dirty="0"/>
              <a:t> only with probability </a:t>
            </a:r>
            <a:r>
              <a:rPr lang="en-US" sz="2400" dirty="0" err="1">
                <a:solidFill>
                  <a:srgbClr val="FF0000"/>
                </a:solidFill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</a:rPr>
              <a:t>∆E</a:t>
            </a:r>
            <a:r>
              <a:rPr lang="en-US" sz="2400" baseline="30000" dirty="0">
                <a:solidFill>
                  <a:srgbClr val="FF0000"/>
                </a:solidFill>
              </a:rPr>
              <a:t>/T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5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CE00BB"/>
                </a:solidFill>
              </a:rPr>
              <a:t>Simulated Annealing</a:t>
            </a:r>
          </a:p>
        </p:txBody>
      </p:sp>
      <p:pic>
        <p:nvPicPr>
          <p:cNvPr id="3072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0316" y="1598614"/>
            <a:ext cx="145613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82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052736"/>
                <a:ext cx="8693596" cy="5195664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r>
                  <a:rPr lang="en-IN" sz="2400" dirty="0" smtClean="0">
                    <a:latin typeface="+mj-lt"/>
                  </a:rPr>
                  <a:t>The </a:t>
                </a:r>
                <a:r>
                  <a:rPr lang="en-IN" sz="2400" dirty="0">
                    <a:latin typeface="+mj-lt"/>
                  </a:rPr>
                  <a:t>probability decreases exponentially with the “</a:t>
                </a:r>
                <a:r>
                  <a:rPr lang="en-IN" sz="2400" dirty="0" err="1" smtClean="0">
                    <a:latin typeface="+mj-lt"/>
                  </a:rPr>
                  <a:t>badness”bof</a:t>
                </a:r>
                <a:r>
                  <a:rPr lang="en-IN" sz="2400" dirty="0" smtClean="0">
                    <a:latin typeface="+mj-lt"/>
                  </a:rPr>
                  <a:t> </a:t>
                </a:r>
                <a:r>
                  <a:rPr lang="en-IN" sz="2400" dirty="0">
                    <a:latin typeface="+mj-lt"/>
                  </a:rPr>
                  <a:t>the move—the amount </a:t>
                </a:r>
                <a:r>
                  <a:rPr lang="en-IN" sz="2400" dirty="0" smtClean="0">
                    <a:latin typeface="+mj-lt"/>
                    <a:sym typeface="Symbol"/>
                  </a:rPr>
                  <a:t></a:t>
                </a:r>
                <a:r>
                  <a:rPr lang="en-IN" sz="2400" dirty="0" smtClean="0">
                    <a:latin typeface="+mj-lt"/>
                  </a:rPr>
                  <a:t>E </a:t>
                </a:r>
                <a:r>
                  <a:rPr lang="en-IN" sz="2400" dirty="0">
                    <a:latin typeface="+mj-lt"/>
                  </a:rPr>
                  <a:t>by which the evaluation is worsened. </a:t>
                </a:r>
                <a:endParaRPr lang="en-IN" sz="2400" dirty="0" smtClean="0">
                  <a:latin typeface="+mj-lt"/>
                </a:endParaRPr>
              </a:p>
              <a:p>
                <a:endParaRPr lang="en-IN" sz="2400" dirty="0" smtClean="0">
                  <a:latin typeface="+mj-lt"/>
                </a:endParaRPr>
              </a:p>
              <a:p>
                <a:r>
                  <a:rPr lang="en-IN" sz="2400" dirty="0" smtClean="0">
                    <a:latin typeface="+mj-lt"/>
                  </a:rPr>
                  <a:t>The </a:t>
                </a:r>
                <a:r>
                  <a:rPr lang="en-IN" sz="2400" dirty="0">
                    <a:latin typeface="+mj-lt"/>
                  </a:rPr>
                  <a:t>probability </a:t>
                </a:r>
                <a:r>
                  <a:rPr lang="en-IN" sz="2400" dirty="0" smtClean="0">
                    <a:latin typeface="+mj-lt"/>
                  </a:rPr>
                  <a:t>also decreases </a:t>
                </a:r>
                <a:r>
                  <a:rPr lang="en-IN" sz="2400" dirty="0">
                    <a:latin typeface="+mj-lt"/>
                  </a:rPr>
                  <a:t>as the “temperature” </a:t>
                </a:r>
                <a:r>
                  <a:rPr lang="en-IN" sz="2400" dirty="0" smtClean="0">
                    <a:latin typeface="+mj-lt"/>
                  </a:rPr>
                  <a:t>T </a:t>
                </a:r>
                <a:r>
                  <a:rPr lang="en-IN" sz="2400" dirty="0">
                    <a:latin typeface="+mj-lt"/>
                  </a:rPr>
                  <a:t>goes down: “bad” moves are more likely to be allowed </a:t>
                </a:r>
                <a:r>
                  <a:rPr lang="en-IN" sz="2400" dirty="0" smtClean="0">
                    <a:latin typeface="+mj-lt"/>
                  </a:rPr>
                  <a:t>at the </a:t>
                </a:r>
                <a:r>
                  <a:rPr lang="en-IN" sz="2400" dirty="0">
                    <a:latin typeface="+mj-lt"/>
                  </a:rPr>
                  <a:t>start when </a:t>
                </a:r>
                <a:r>
                  <a:rPr lang="en-IN" sz="2400" dirty="0" smtClean="0">
                    <a:latin typeface="+mj-lt"/>
                  </a:rPr>
                  <a:t>T </a:t>
                </a:r>
                <a:r>
                  <a:rPr lang="en-IN" sz="2400" dirty="0">
                    <a:latin typeface="+mj-lt"/>
                  </a:rPr>
                  <a:t>is high, and they become more unlikely as T decreases</a:t>
                </a:r>
                <a:r>
                  <a:rPr lang="en-IN" sz="2400" dirty="0" smtClean="0">
                    <a:latin typeface="+mj-lt"/>
                  </a:rPr>
                  <a:t>.</a:t>
                </a:r>
              </a:p>
              <a:p>
                <a:endParaRPr lang="en-IN" sz="2400" dirty="0" smtClean="0">
                  <a:latin typeface="+mj-lt"/>
                </a:endParaRPr>
              </a:p>
              <a:p>
                <a:r>
                  <a:rPr lang="en-IN" sz="2400" dirty="0" smtClean="0">
                    <a:latin typeface="+mj-lt"/>
                  </a:rPr>
                  <a:t> </a:t>
                </a:r>
                <a:r>
                  <a:rPr lang="en-IN" sz="2400" dirty="0">
                    <a:latin typeface="+mj-lt"/>
                  </a:rPr>
                  <a:t>If the </a:t>
                </a:r>
                <a:r>
                  <a:rPr lang="en-IN" sz="2400" dirty="0" smtClean="0">
                    <a:latin typeface="+mj-lt"/>
                  </a:rPr>
                  <a:t>schedule lowers </a:t>
                </a:r>
                <a:r>
                  <a:rPr lang="en-IN" sz="2400" dirty="0">
                    <a:latin typeface="+mj-lt"/>
                  </a:rPr>
                  <a:t>T to 0 slowly enough, then a property of the Boltzmann distribution, </a:t>
                </a:r>
                <a:endParaRPr lang="en-IN" sz="2400" dirty="0" smtClean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IN" b="1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𝑬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IN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IN" b="1" dirty="0" smtClean="0">
                  <a:latin typeface="+mj-lt"/>
                </a:endParaRPr>
              </a:p>
              <a:p>
                <a:r>
                  <a:rPr lang="en-IN" sz="2400" dirty="0" smtClean="0">
                    <a:latin typeface="+mj-lt"/>
                  </a:rPr>
                  <a:t>Is that all </a:t>
                </a:r>
                <a:r>
                  <a:rPr lang="en-IN" sz="2400" dirty="0">
                    <a:latin typeface="+mj-lt"/>
                  </a:rPr>
                  <a:t>the probability is concentrated on the global maxima, which the algorithm will find </a:t>
                </a:r>
                <a:r>
                  <a:rPr lang="en-IN" sz="2400" dirty="0" smtClean="0">
                    <a:latin typeface="+mj-lt"/>
                  </a:rPr>
                  <a:t>with probability </a:t>
                </a:r>
                <a:r>
                  <a:rPr lang="en-IN" sz="2400" dirty="0">
                    <a:latin typeface="+mj-lt"/>
                  </a:rPr>
                  <a:t>approaching 1.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948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52736"/>
                <a:ext cx="8693596" cy="5195664"/>
              </a:xfrm>
              <a:blipFill rotWithShape="1">
                <a:blip r:embed="rId5"/>
                <a:stretch>
                  <a:fillRect l="-912" t="-939" r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9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Simulated Annealing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71600"/>
            <a:ext cx="8261548" cy="4876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Is this convergence an interesting guarantee?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Sounds like magic, but reality is reality: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more downhill steps you need to escape a local optimum, the less likely you are to ever make them all in a row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“Slowly enough” may mean exponentially slowly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Random restart </a:t>
            </a:r>
            <a:r>
              <a:rPr lang="en-US" sz="2400" dirty="0" err="1"/>
              <a:t>hillclimbing</a:t>
            </a:r>
            <a:r>
              <a:rPr lang="en-US" sz="2400" dirty="0"/>
              <a:t> also converges to optimal state…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Simulated annealing and its relatives are a key workhorse in VLSI layout and other optimal configuration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5650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1" y="1844824"/>
            <a:ext cx="8877243" cy="36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4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Local Search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785395"/>
          </a:xfrm>
        </p:spPr>
        <p:txBody>
          <a:bodyPr>
            <a:noAutofit/>
          </a:bodyPr>
          <a:lstStyle/>
          <a:p>
            <a:r>
              <a:rPr lang="en-IN" sz="2000" dirty="0"/>
              <a:t>Local search algorithms operate by searching from a start state to </a:t>
            </a:r>
            <a:r>
              <a:rPr lang="en-IN" sz="2000" dirty="0" err="1"/>
              <a:t>neighboring</a:t>
            </a:r>
            <a:r>
              <a:rPr lang="en-IN" sz="2000" dirty="0"/>
              <a:t> </a:t>
            </a:r>
            <a:r>
              <a:rPr lang="en-IN" sz="2000" dirty="0" smtClean="0"/>
              <a:t>states, without </a:t>
            </a:r>
            <a:r>
              <a:rPr lang="en-IN" sz="2000" dirty="0"/>
              <a:t>keeping track of the paths, nor the set of states that have been reached.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That means they </a:t>
            </a:r>
            <a:r>
              <a:rPr lang="en-IN" sz="2000" dirty="0"/>
              <a:t>are not systematic—they might never explore a portion of the search space where </a:t>
            </a:r>
            <a:r>
              <a:rPr lang="en-IN" sz="2000" dirty="0" smtClean="0"/>
              <a:t>a solution </a:t>
            </a:r>
            <a:r>
              <a:rPr lang="en-IN" sz="2000" dirty="0"/>
              <a:t>actually resides.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However</a:t>
            </a:r>
            <a:r>
              <a:rPr lang="en-IN" sz="2000" dirty="0"/>
              <a:t>, they have two key advantages: </a:t>
            </a:r>
            <a:endParaRPr lang="en-IN" sz="2000" dirty="0" smtClean="0"/>
          </a:p>
          <a:p>
            <a:pPr marL="514350" indent="-514350">
              <a:buAutoNum type="arabicParenBoth"/>
            </a:pPr>
            <a:r>
              <a:rPr lang="en-IN" sz="2000" dirty="0" smtClean="0"/>
              <a:t>they </a:t>
            </a:r>
            <a:r>
              <a:rPr lang="en-IN" sz="2000" dirty="0"/>
              <a:t>use very </a:t>
            </a:r>
            <a:r>
              <a:rPr lang="en-IN" sz="2000" dirty="0" smtClean="0"/>
              <a:t>little memory</a:t>
            </a:r>
            <a:r>
              <a:rPr lang="en-IN" sz="2000" dirty="0"/>
              <a:t>; and </a:t>
            </a:r>
            <a:endParaRPr lang="en-IN" sz="2000" dirty="0" smtClean="0"/>
          </a:p>
          <a:p>
            <a:pPr marL="514350" indent="-514350">
              <a:buAutoNum type="arabicParenBoth"/>
            </a:pPr>
            <a:r>
              <a:rPr lang="en-IN" sz="2000" dirty="0" smtClean="0"/>
              <a:t>they </a:t>
            </a:r>
            <a:r>
              <a:rPr lang="en-IN" sz="2000" dirty="0"/>
              <a:t>can often find reasonable solutions in large or infinite state spaces </a:t>
            </a:r>
            <a:r>
              <a:rPr lang="en-IN" sz="2000" dirty="0" smtClean="0"/>
              <a:t>for which </a:t>
            </a:r>
            <a:r>
              <a:rPr lang="en-IN" sz="2000" dirty="0"/>
              <a:t>systematic algorithms are </a:t>
            </a:r>
            <a:r>
              <a:rPr lang="en-IN" sz="2000" dirty="0" smtClean="0"/>
              <a:t>unsuitable.</a:t>
            </a:r>
          </a:p>
          <a:p>
            <a:endParaRPr lang="en-IN" sz="2000" dirty="0"/>
          </a:p>
          <a:p>
            <a:r>
              <a:rPr lang="en-IN" sz="2000" dirty="0"/>
              <a:t>Local search algorithms can also solve </a:t>
            </a:r>
            <a:r>
              <a:rPr lang="en-IN" sz="2000" b="1" dirty="0"/>
              <a:t>optimization problems</a:t>
            </a:r>
            <a:r>
              <a:rPr lang="en-IN" sz="2000" dirty="0"/>
              <a:t>, in which the aim is </a:t>
            </a:r>
            <a:r>
              <a:rPr lang="en-IN" sz="2000" dirty="0" smtClean="0"/>
              <a:t>to find </a:t>
            </a:r>
            <a:r>
              <a:rPr lang="en-IN" sz="2000" dirty="0"/>
              <a:t>the best state according to an </a:t>
            </a:r>
            <a:r>
              <a:rPr lang="en-IN" sz="2000" b="1" dirty="0"/>
              <a:t>objective function</a:t>
            </a:r>
            <a:r>
              <a:rPr lang="en-IN" sz="2000" dirty="0" smtClean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720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77" y="1334396"/>
            <a:ext cx="1611923" cy="2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4724400"/>
            <a:ext cx="8572500" cy="190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7" y="1676402"/>
            <a:ext cx="6293644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2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14550" y="4191000"/>
            <a:ext cx="4914900" cy="1905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2" y="1524003"/>
            <a:ext cx="570666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7926" y="1302936"/>
            <a:ext cx="7325139" cy="47291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configuration and optimization problems can be formulated as local search</a:t>
            </a:r>
          </a:p>
          <a:p>
            <a:r>
              <a:rPr lang="en-US" dirty="0"/>
              <a:t>General families of algorithms:</a:t>
            </a:r>
          </a:p>
          <a:p>
            <a:pPr lvl="1"/>
            <a:r>
              <a:rPr lang="en-US" dirty="0"/>
              <a:t>Hill-climbing, continuous optimization</a:t>
            </a:r>
          </a:p>
          <a:p>
            <a:pPr lvl="1"/>
            <a:r>
              <a:rPr lang="en-US" dirty="0"/>
              <a:t>Simulated annealing (and other stochastic methods)</a:t>
            </a:r>
          </a:p>
          <a:p>
            <a:pPr lvl="1"/>
            <a:r>
              <a:rPr lang="en-US" dirty="0"/>
              <a:t>Local beam search: multiple interaction searches</a:t>
            </a:r>
          </a:p>
          <a:p>
            <a:pPr lvl="1"/>
            <a:r>
              <a:rPr lang="en-US" dirty="0"/>
              <a:t>Genetic algorithms: break and recombine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667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copies of a local search algorithm, initialized randomly</a:t>
            </a:r>
          </a:p>
          <a:p>
            <a:pPr lvl="1"/>
            <a:r>
              <a:rPr lang="en-US" dirty="0"/>
              <a:t>For each iteration</a:t>
            </a:r>
          </a:p>
          <a:p>
            <a:pPr lvl="2"/>
            <a:r>
              <a:rPr lang="en-US" dirty="0"/>
              <a:t>Generate ALL successors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current states</a:t>
            </a:r>
          </a:p>
          <a:p>
            <a:pPr lvl="2"/>
            <a:r>
              <a:rPr lang="en-US" dirty="0"/>
              <a:t>Choose best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of these to be the new current states</a:t>
            </a:r>
          </a:p>
          <a:p>
            <a:r>
              <a:rPr lang="en-US" dirty="0"/>
              <a:t>Why is this different from </a:t>
            </a:r>
            <a:r>
              <a:rPr lang="en-US" i="1" dirty="0">
                <a:solidFill>
                  <a:srgbClr val="CE00BB"/>
                </a:solidFill>
              </a:rPr>
              <a:t>K</a:t>
            </a:r>
            <a:r>
              <a:rPr lang="en-US" dirty="0"/>
              <a:t> local searches in parallel?</a:t>
            </a:r>
          </a:p>
          <a:p>
            <a:pPr lvl="1"/>
            <a:r>
              <a:rPr lang="en-US" dirty="0"/>
              <a:t>The searches</a:t>
            </a:r>
            <a:r>
              <a:rPr lang="en-US" b="1" i="1" dirty="0">
                <a:solidFill>
                  <a:srgbClr val="FF0000"/>
                </a:solidFill>
              </a:rPr>
              <a:t> communicate</a:t>
            </a:r>
            <a:r>
              <a:rPr lang="en-US" dirty="0"/>
              <a:t>! “Come over here, the grass is greener!”</a:t>
            </a:r>
          </a:p>
          <a:p>
            <a:r>
              <a:rPr lang="en-US" dirty="0"/>
              <a:t>What other well-known algorithm does this remind you of?</a:t>
            </a:r>
          </a:p>
          <a:p>
            <a:pPr lvl="1"/>
            <a:r>
              <a:rPr lang="en-US" dirty="0"/>
              <a:t>Evolution!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778" y="1334398"/>
            <a:ext cx="1611923" cy="29328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483768" y="2636913"/>
            <a:ext cx="4464495" cy="1630290"/>
            <a:chOff x="2809775" y="2238325"/>
            <a:chExt cx="5575343" cy="1630290"/>
          </a:xfrm>
        </p:grpSpPr>
        <p:sp>
          <p:nvSpPr>
            <p:cNvPr id="5" name="Rectangle 4"/>
            <p:cNvSpPr/>
            <p:nvPr/>
          </p:nvSpPr>
          <p:spPr>
            <a:xfrm>
              <a:off x="2809775" y="3458308"/>
              <a:ext cx="1079099" cy="410307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4298461" y="2238325"/>
              <a:ext cx="4086657" cy="720080"/>
            </a:xfrm>
            <a:prstGeom prst="wedgeRoundRectCallout">
              <a:avLst>
                <a:gd name="adj1" fmla="val -76044"/>
                <a:gd name="adj2" fmla="val 93581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0000"/>
                  </a:solidFill>
                </a:rPr>
                <a:t>Or, K chosen randomly with </a:t>
              </a:r>
              <a:r>
                <a:rPr lang="en-US" sz="2000" dirty="0" smtClean="0">
                  <a:solidFill>
                    <a:srgbClr val="FF0000"/>
                  </a:solidFill>
                </a:rPr>
                <a:t>a </a:t>
              </a:r>
              <a:r>
                <a:rPr lang="en-US" sz="2000" dirty="0">
                  <a:solidFill>
                    <a:srgbClr val="FF0000"/>
                  </a:solidFill>
                </a:rPr>
                <a:t>bias towards good 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8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Genetic algorithms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4724400"/>
            <a:ext cx="85725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Genetic algorithms use a natural selection metaphor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Resample </a:t>
            </a:r>
            <a:r>
              <a:rPr lang="en-US" sz="2400" i="1" dirty="0">
                <a:solidFill>
                  <a:srgbClr val="CE00BB"/>
                </a:solidFill>
              </a:rPr>
              <a:t>K</a:t>
            </a:r>
            <a:r>
              <a:rPr lang="en-US" sz="2400" dirty="0"/>
              <a:t> individuals at each step (selection) weighted by fitness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Combine by pairwise crossover operators, plus mutation to give variety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7" y="1676404"/>
            <a:ext cx="6293644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2241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N-Queens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114550" y="4191000"/>
            <a:ext cx="49149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crossover make sense 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mutation be?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a good fitness function be?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3" y="1524005"/>
            <a:ext cx="570666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6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37927" y="1302936"/>
            <a:ext cx="7325139" cy="4729164"/>
          </a:xfrm>
        </p:spPr>
        <p:txBody>
          <a:bodyPr/>
          <a:lstStyle/>
          <a:p>
            <a:r>
              <a:rPr lang="en-US" dirty="0"/>
              <a:t>Many configuration and optimization problems can be formulated as local search</a:t>
            </a:r>
          </a:p>
          <a:p>
            <a:r>
              <a:rPr lang="en-US" dirty="0"/>
              <a:t>General families of algorithms:</a:t>
            </a:r>
          </a:p>
          <a:p>
            <a:pPr lvl="1"/>
            <a:r>
              <a:rPr lang="en-US" dirty="0"/>
              <a:t>Hill-climbing, continuous optimization</a:t>
            </a:r>
          </a:p>
          <a:p>
            <a:pPr lvl="1"/>
            <a:r>
              <a:rPr lang="en-US" dirty="0"/>
              <a:t>Simulated annealing (and other stochastic methods)</a:t>
            </a:r>
          </a:p>
          <a:p>
            <a:pPr lvl="1"/>
            <a:r>
              <a:rPr lang="en-US" dirty="0"/>
              <a:t>Local beam search: multiple interaction searches</a:t>
            </a:r>
          </a:p>
          <a:p>
            <a:pPr lvl="1"/>
            <a:r>
              <a:rPr lang="en-US" dirty="0"/>
              <a:t>Genetic algorithms: break and recombine states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machine learning algorithms are local searches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667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7966426" cy="439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018240" y="2250360"/>
              <a:ext cx="2018520" cy="212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8880" y="2241000"/>
                <a:ext cx="2037240" cy="21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12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Each point (state) in the landscape has an “elevation,” </a:t>
            </a:r>
            <a:r>
              <a:rPr lang="en-IN" sz="2000" dirty="0" smtClean="0"/>
              <a:t>defined by </a:t>
            </a:r>
            <a:r>
              <a:rPr lang="en-IN" sz="2000" dirty="0"/>
              <a:t>the value of the objective function.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elevation corresponds to an objective </a:t>
            </a:r>
            <a:r>
              <a:rPr lang="en-IN" sz="2000" dirty="0" smtClean="0"/>
              <a:t>function then </a:t>
            </a:r>
            <a:r>
              <a:rPr lang="en-IN" sz="2000" dirty="0"/>
              <a:t>the aim is to find the highest peak—a </a:t>
            </a:r>
            <a:r>
              <a:rPr lang="en-IN" sz="2000" b="1" i="1" dirty="0"/>
              <a:t>global maximum</a:t>
            </a:r>
            <a:r>
              <a:rPr lang="en-IN" sz="2000" dirty="0"/>
              <a:t>—and we call the process </a:t>
            </a:r>
            <a:r>
              <a:rPr lang="en-IN" sz="2000" b="1" dirty="0"/>
              <a:t>hill </a:t>
            </a:r>
            <a:r>
              <a:rPr lang="en-IN" sz="2000" b="1" dirty="0" smtClean="0"/>
              <a:t>climbing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 </a:t>
            </a:r>
            <a:r>
              <a:rPr lang="en-IN" sz="2000" dirty="0"/>
              <a:t>If elevation corresponds to cost, then the aim is to find the lowest valley—a </a:t>
            </a:r>
            <a:r>
              <a:rPr lang="en-IN" sz="2000" b="1" i="1" dirty="0" smtClean="0"/>
              <a:t>global minimum</a:t>
            </a:r>
            <a:r>
              <a:rPr lang="en-IN" sz="2000" dirty="0" smtClean="0"/>
              <a:t>—and </a:t>
            </a:r>
            <a:r>
              <a:rPr lang="en-IN" sz="2000" dirty="0"/>
              <a:t>we call it </a:t>
            </a:r>
            <a:r>
              <a:rPr lang="en-IN" sz="2000" b="1" dirty="0"/>
              <a:t>gradient descent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8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Hill-climbing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It keeps track of one current state </a:t>
            </a:r>
            <a:r>
              <a:rPr lang="en-IN" sz="2800" dirty="0" smtClean="0"/>
              <a:t>and </a:t>
            </a:r>
            <a:r>
              <a:rPr lang="en-IN" sz="2800" dirty="0"/>
              <a:t>on each iteration moves to the </a:t>
            </a:r>
            <a:r>
              <a:rPr lang="en-IN" sz="2800" dirty="0" smtClean="0"/>
              <a:t>neighbouring </a:t>
            </a:r>
            <a:r>
              <a:rPr lang="en-IN" sz="2800" dirty="0"/>
              <a:t>state with highest </a:t>
            </a:r>
            <a:r>
              <a:rPr lang="en-IN" sz="2800" dirty="0" smtClean="0"/>
              <a:t>value</a:t>
            </a:r>
          </a:p>
          <a:p>
            <a:pPr lvl="1"/>
            <a:r>
              <a:rPr lang="en-IN" sz="2400" dirty="0" smtClean="0"/>
              <a:t>that </a:t>
            </a:r>
            <a:r>
              <a:rPr lang="en-IN" sz="2400" dirty="0"/>
              <a:t>is, it heads </a:t>
            </a:r>
            <a:r>
              <a:rPr lang="en-IN" sz="2400" dirty="0" smtClean="0"/>
              <a:t>in the </a:t>
            </a:r>
            <a:r>
              <a:rPr lang="en-IN" sz="2400" dirty="0"/>
              <a:t>direction that provides the steepest ascent. </a:t>
            </a:r>
            <a:endParaRPr lang="en-IN" sz="2400" dirty="0" smtClean="0"/>
          </a:p>
          <a:p>
            <a:r>
              <a:rPr lang="en-IN" sz="2800" dirty="0" smtClean="0"/>
              <a:t>It </a:t>
            </a:r>
            <a:r>
              <a:rPr lang="en-IN" sz="2800" dirty="0"/>
              <a:t>terminates when it reaches a “peak” where </a:t>
            </a:r>
            <a:r>
              <a:rPr lang="en-IN" sz="2800" dirty="0" smtClean="0"/>
              <a:t>no neighbour </a:t>
            </a:r>
            <a:r>
              <a:rPr lang="en-IN" sz="2800" dirty="0"/>
              <a:t>has a higher value</a:t>
            </a:r>
            <a:r>
              <a:rPr lang="en-IN" sz="2800" dirty="0" smtClean="0"/>
              <a:t>.</a:t>
            </a:r>
          </a:p>
          <a:p>
            <a:endParaRPr lang="en-IN" sz="2800" dirty="0" smtClean="0"/>
          </a:p>
          <a:p>
            <a:r>
              <a:rPr lang="en-IN" sz="2800" dirty="0"/>
              <a:t>Hill climbing does not look ahead beyond the </a:t>
            </a:r>
            <a:r>
              <a:rPr lang="en-IN" sz="2800" dirty="0" smtClean="0"/>
              <a:t>immediate neighbours </a:t>
            </a:r>
            <a:r>
              <a:rPr lang="en-IN" sz="2800" dirty="0"/>
              <a:t>of the current state.</a:t>
            </a:r>
          </a:p>
        </p:txBody>
      </p:sp>
    </p:spTree>
    <p:extLst>
      <p:ext uri="{BB962C8B-B14F-4D97-AF65-F5344CB8AC3E}">
        <p14:creationId xmlns:p14="http://schemas.microsoft.com/office/powerpoint/2010/main" val="12926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872"/>
            <a:ext cx="9036496" cy="285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62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Hill Climbing: Example (Minimizing 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47" b="74145"/>
          <a:stretch/>
        </p:blipFill>
        <p:spPr bwMode="auto">
          <a:xfrm>
            <a:off x="755576" y="2780928"/>
            <a:ext cx="7541907" cy="134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73400" y="1125000"/>
              <a:ext cx="8661960" cy="5724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040" y="1115640"/>
                <a:ext cx="8680680" cy="57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65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Hill Climbing: Example (Minimizing h)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64" y="1427090"/>
            <a:ext cx="7449045" cy="521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4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07126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4400" y="812520"/>
              <a:ext cx="7429680" cy="527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803160"/>
                <a:ext cx="7448400" cy="52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9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) \propto e^{\frac{E(x)}{kT}}&#10;\]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6"/>
  <p:tag name="PICTUREFILESIZE" val="870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1307</Words>
  <Application>Microsoft Office PowerPoint</Application>
  <PresentationFormat>On-screen Show (4:3)</PresentationFormat>
  <Paragraphs>141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dan-berkeley-nlp-v1</vt:lpstr>
      <vt:lpstr>Local Search Algorithms</vt:lpstr>
      <vt:lpstr>Local Search Algorithms</vt:lpstr>
      <vt:lpstr>PowerPoint Presentation</vt:lpstr>
      <vt:lpstr>PowerPoint Presentation</vt:lpstr>
      <vt:lpstr>Hill-climbing search</vt:lpstr>
      <vt:lpstr>PowerPoint Presentation</vt:lpstr>
      <vt:lpstr>Hill Climbing: Example (Minimizing h)</vt:lpstr>
      <vt:lpstr>Hill Climbing: Example (Minimizing h)</vt:lpstr>
      <vt:lpstr>PowerPoint Presentation</vt:lpstr>
      <vt:lpstr>Reduce the number of conflicts</vt:lpstr>
      <vt:lpstr>PowerPoint Presentation</vt:lpstr>
      <vt:lpstr>Types of Hill Climbing Algorithms</vt:lpstr>
      <vt:lpstr>PowerPoint Presentation</vt:lpstr>
      <vt:lpstr>Simulated annealing</vt:lpstr>
      <vt:lpstr>PowerPoint Presentation</vt:lpstr>
      <vt:lpstr>Simulated annealing algorithm</vt:lpstr>
      <vt:lpstr>Simulated Annealing</vt:lpstr>
      <vt:lpstr>Simulated Annealing</vt:lpstr>
      <vt:lpstr>PowerPoint Presentation</vt:lpstr>
      <vt:lpstr>Local beam search</vt:lpstr>
      <vt:lpstr>Genetic algorithms</vt:lpstr>
      <vt:lpstr>Example: N-Queens</vt:lpstr>
      <vt:lpstr>Summary</vt:lpstr>
      <vt:lpstr>Local beam search</vt:lpstr>
      <vt:lpstr>Genetic algorithms</vt:lpstr>
      <vt:lpstr>Example: N-Queens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15</cp:revision>
  <dcterms:created xsi:type="dcterms:W3CDTF">2022-01-31T11:09:30Z</dcterms:created>
  <dcterms:modified xsi:type="dcterms:W3CDTF">2022-02-04T05:19:39Z</dcterms:modified>
</cp:coreProperties>
</file>