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Lst>
  <p:notesMasterIdLst>
    <p:notesMasterId r:id="rId17"/>
  </p:notesMasterIdLst>
  <p:sldIdLst>
    <p:sldId id="257" r:id="rId5"/>
    <p:sldId id="258" r:id="rId6"/>
    <p:sldId id="259" r:id="rId7"/>
    <p:sldId id="261" r:id="rId8"/>
    <p:sldId id="275" r:id="rId9"/>
    <p:sldId id="269" r:id="rId10"/>
    <p:sldId id="270" r:id="rId11"/>
    <p:sldId id="274" r:id="rId12"/>
    <p:sldId id="272" r:id="rId13"/>
    <p:sldId id="273" r:id="rId14"/>
    <p:sldId id="276" r:id="rId15"/>
    <p:sldId id="267" r:id="rId16"/>
  </p:sldIdLst>
  <p:sldSz cx="10080625" cy="7559675"/>
  <p:notesSz cx="7559675" cy="10691813"/>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5pPr>
    <a:lvl6pPr marL="2286000" algn="l" defTabSz="914400" rtl="0" eaLnBrk="1" latinLnBrk="0" hangingPunct="1">
      <a:defRPr kern="1200">
        <a:solidFill>
          <a:schemeClr val="bg1"/>
        </a:solidFill>
        <a:latin typeface="Trebuchet MS" panose="020B0603020202020204" pitchFamily="34" charset="0"/>
        <a:ea typeface="+mn-ea"/>
        <a:cs typeface="Noto Sans CJK SC" charset="0"/>
      </a:defRPr>
    </a:lvl6pPr>
    <a:lvl7pPr marL="2743200" algn="l" defTabSz="914400" rtl="0" eaLnBrk="1" latinLnBrk="0" hangingPunct="1">
      <a:defRPr kern="1200">
        <a:solidFill>
          <a:schemeClr val="bg1"/>
        </a:solidFill>
        <a:latin typeface="Trebuchet MS" panose="020B0603020202020204" pitchFamily="34" charset="0"/>
        <a:ea typeface="+mn-ea"/>
        <a:cs typeface="Noto Sans CJK SC" charset="0"/>
      </a:defRPr>
    </a:lvl7pPr>
    <a:lvl8pPr marL="3200400" algn="l" defTabSz="914400" rtl="0" eaLnBrk="1" latinLnBrk="0" hangingPunct="1">
      <a:defRPr kern="1200">
        <a:solidFill>
          <a:schemeClr val="bg1"/>
        </a:solidFill>
        <a:latin typeface="Trebuchet MS" panose="020B0603020202020204" pitchFamily="34" charset="0"/>
        <a:ea typeface="+mn-ea"/>
        <a:cs typeface="Noto Sans CJK SC" charset="0"/>
      </a:defRPr>
    </a:lvl8pPr>
    <a:lvl9pPr marL="3657600" algn="l" defTabSz="914400" rtl="0" eaLnBrk="1" latinLnBrk="0" hangingPunct="1">
      <a:defRPr kern="1200">
        <a:solidFill>
          <a:schemeClr val="bg1"/>
        </a:solidFill>
        <a:latin typeface="Trebuchet MS" panose="020B0603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9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a:extLst>
              <a:ext uri="{FF2B5EF4-FFF2-40B4-BE49-F238E27FC236}">
                <a16:creationId xmlns:a16="http://schemas.microsoft.com/office/drawing/2014/main" id="{67A11695-F068-4E01-9605-4E876BE23C3D}"/>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5122" name="Rectangle 2">
            <a:extLst>
              <a:ext uri="{FF2B5EF4-FFF2-40B4-BE49-F238E27FC236}">
                <a16:creationId xmlns:a16="http://schemas.microsoft.com/office/drawing/2014/main" id="{B3BD68B5-7278-4EDF-B229-C4BD517C32A0}"/>
              </a:ext>
            </a:extLst>
          </p:cNvPr>
          <p:cNvSpPr>
            <a:spLocks noGrp="1" noRot="1" noChangeAspect="1" noChangeArrowheads="1"/>
          </p:cNvSpPr>
          <p:nvPr>
            <p:ph type="sldImg"/>
          </p:nvPr>
        </p:nvSpPr>
        <p:spPr bwMode="auto">
          <a:xfrm>
            <a:off x="215900" y="812800"/>
            <a:ext cx="7124700"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3" name="Rectangle 3">
            <a:extLst>
              <a:ext uri="{FF2B5EF4-FFF2-40B4-BE49-F238E27FC236}">
                <a16:creationId xmlns:a16="http://schemas.microsoft.com/office/drawing/2014/main" id="{F330B0D0-1C7C-4020-A77E-BC7B44DB9275}"/>
              </a:ext>
            </a:extLst>
          </p:cNvPr>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TW" altLang="zh-TW"/>
          </a:p>
        </p:txBody>
      </p:sp>
      <p:sp>
        <p:nvSpPr>
          <p:cNvPr id="5124" name="Text Box 4">
            <a:extLst>
              <a:ext uri="{FF2B5EF4-FFF2-40B4-BE49-F238E27FC236}">
                <a16:creationId xmlns:a16="http://schemas.microsoft.com/office/drawing/2014/main" id="{7091C6F8-CF4D-44C2-9FC2-FF5DDA248006}"/>
              </a:ext>
            </a:extLst>
          </p:cNvPr>
          <p:cNvSpPr txBox="1">
            <a:spLocks noChangeArrowheads="1"/>
          </p:cNvSpP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5125" name="Text Box 5">
            <a:extLst>
              <a:ext uri="{FF2B5EF4-FFF2-40B4-BE49-F238E27FC236}">
                <a16:creationId xmlns:a16="http://schemas.microsoft.com/office/drawing/2014/main" id="{6A7309D0-3C58-4E46-BF37-6D8A7869F871}"/>
              </a:ext>
            </a:extLst>
          </p:cNvPr>
          <p:cNvSpPr txBox="1">
            <a:spLocks noChangeArrowheads="1"/>
          </p:cNvSpPr>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5126" name="Text Box 6">
            <a:extLst>
              <a:ext uri="{FF2B5EF4-FFF2-40B4-BE49-F238E27FC236}">
                <a16:creationId xmlns:a16="http://schemas.microsoft.com/office/drawing/2014/main" id="{5948EA0C-27FE-4E80-BFCC-04340E1BE26E}"/>
              </a:ext>
            </a:extLst>
          </p:cNvPr>
          <p:cNvSpPr txBox="1">
            <a:spLocks noChangeArrowheads="1"/>
          </p:cNvSpP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5127" name="Rectangle 7">
            <a:extLst>
              <a:ext uri="{FF2B5EF4-FFF2-40B4-BE49-F238E27FC236}">
                <a16:creationId xmlns:a16="http://schemas.microsoft.com/office/drawing/2014/main" id="{F62945EF-67F3-4316-8F1D-90638430DA8D}"/>
              </a:ext>
            </a:extLst>
          </p:cNvPr>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lnSpc>
                <a:spcPct val="93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cs typeface="DejaVu Sans" charset="0"/>
              </a:defRPr>
            </a:lvl1pPr>
          </a:lstStyle>
          <a:p>
            <a:fld id="{C255313D-424E-4F7E-813C-AD28E55F9004}" type="slidenum">
              <a:rPr lang="en-IN" altLang="zh-TW"/>
              <a:pPr/>
              <a:t>‹#›</a:t>
            </a:fld>
            <a:endParaRPr lang="en-IN" altLang="zh-TW"/>
          </a:p>
        </p:txBody>
      </p:sp>
    </p:spTree>
    <p:extLst>
      <p:ext uri="{BB962C8B-B14F-4D97-AF65-F5344CB8AC3E}">
        <p14:creationId xmlns:p14="http://schemas.microsoft.com/office/powerpoint/2010/main" val="416128106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54D662-FD39-4683-B30D-BDFB9ABF545E}"/>
              </a:ext>
            </a:extLst>
          </p:cNvPr>
          <p:cNvSpPr>
            <a:spLocks noGrp="1" noChangeArrowheads="1"/>
          </p:cNvSpPr>
          <p:nvPr>
            <p:ph type="sldNum"/>
          </p:nvPr>
        </p:nvSpPr>
        <p:spPr>
          <a:ln/>
        </p:spPr>
        <p:txBody>
          <a:bodyPr/>
          <a:lstStyle/>
          <a:p>
            <a:fld id="{5FEB9068-AA99-4359-9356-73C4BF5E1A9F}" type="slidenum">
              <a:rPr lang="en-IN" altLang="zh-TW"/>
              <a:pPr/>
              <a:t>1</a:t>
            </a:fld>
            <a:endParaRPr lang="en-IN" altLang="zh-TW"/>
          </a:p>
        </p:txBody>
      </p:sp>
      <p:sp>
        <p:nvSpPr>
          <p:cNvPr id="19457" name="Text Box 1">
            <a:extLst>
              <a:ext uri="{FF2B5EF4-FFF2-40B4-BE49-F238E27FC236}">
                <a16:creationId xmlns:a16="http://schemas.microsoft.com/office/drawing/2014/main" id="{31319AB1-BEC7-409E-A49D-D32607CD85C2}"/>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E4480501-AA12-4ADD-8FF6-65623F3912B0}" type="slidenum">
              <a:rPr lang="en-IN" altLang="zh-TW" sz="1400">
                <a:latin typeface="Times New Roman" panose="02020603050405020304" pitchFamily="18" charset="0"/>
                <a:cs typeface="DejaVu Sans" charset="0"/>
              </a:rPr>
              <a:pPr algn="r" eaLnBrk="1" hangingPunct="1">
                <a:lnSpc>
                  <a:spcPct val="93000"/>
                </a:lnSpc>
                <a:buClrTx/>
                <a:buFontTx/>
                <a:buNone/>
              </a:pPr>
              <a:t>1</a:t>
            </a:fld>
            <a:endParaRPr lang="en-IN" altLang="zh-TW" sz="1400">
              <a:latin typeface="Times New Roman" panose="02020603050405020304" pitchFamily="18" charset="0"/>
              <a:cs typeface="DejaVu Sans" charset="0"/>
            </a:endParaRPr>
          </a:p>
        </p:txBody>
      </p:sp>
      <p:sp>
        <p:nvSpPr>
          <p:cNvPr id="19458" name="Rectangle 2">
            <a:extLst>
              <a:ext uri="{FF2B5EF4-FFF2-40B4-BE49-F238E27FC236}">
                <a16:creationId xmlns:a16="http://schemas.microsoft.com/office/drawing/2014/main" id="{8D51B89A-2FBC-4422-B884-A89B838416AD}"/>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9" name="Rectangle 3">
            <a:extLst>
              <a:ext uri="{FF2B5EF4-FFF2-40B4-BE49-F238E27FC236}">
                <a16:creationId xmlns:a16="http://schemas.microsoft.com/office/drawing/2014/main" id="{BFF33A60-E485-48EB-BCC8-A5011C11E646}"/>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31142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8F4C86-F57B-4EDC-B94B-0A5CE527528E}"/>
              </a:ext>
            </a:extLst>
          </p:cNvPr>
          <p:cNvSpPr>
            <a:spLocks noGrp="1" noChangeArrowheads="1"/>
          </p:cNvSpPr>
          <p:nvPr>
            <p:ph type="sldNum"/>
          </p:nvPr>
        </p:nvSpPr>
        <p:spPr>
          <a:ln/>
        </p:spPr>
        <p:txBody>
          <a:bodyPr/>
          <a:lstStyle/>
          <a:p>
            <a:fld id="{8CB08933-654F-43ED-A45D-52D24EC34A90}" type="slidenum">
              <a:rPr lang="en-IN" altLang="zh-TW"/>
              <a:pPr/>
              <a:t>2</a:t>
            </a:fld>
            <a:endParaRPr lang="en-IN" altLang="zh-TW"/>
          </a:p>
        </p:txBody>
      </p:sp>
      <p:sp>
        <p:nvSpPr>
          <p:cNvPr id="20481" name="Text Box 1">
            <a:extLst>
              <a:ext uri="{FF2B5EF4-FFF2-40B4-BE49-F238E27FC236}">
                <a16:creationId xmlns:a16="http://schemas.microsoft.com/office/drawing/2014/main" id="{41D118F7-731F-45AC-AC98-80F32F46F29A}"/>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3C4ECE88-C04B-4C03-9193-B8DFF2063A7B}" type="slidenum">
              <a:rPr lang="en-IN" altLang="zh-TW" sz="1400">
                <a:latin typeface="Times New Roman" panose="02020603050405020304" pitchFamily="18" charset="0"/>
                <a:cs typeface="DejaVu Sans" charset="0"/>
              </a:rPr>
              <a:pPr algn="r" eaLnBrk="1" hangingPunct="1">
                <a:lnSpc>
                  <a:spcPct val="93000"/>
                </a:lnSpc>
                <a:buClrTx/>
                <a:buFontTx/>
                <a:buNone/>
              </a:pPr>
              <a:t>2</a:t>
            </a:fld>
            <a:endParaRPr lang="en-IN" altLang="zh-TW" sz="1400">
              <a:latin typeface="Times New Roman" panose="02020603050405020304" pitchFamily="18" charset="0"/>
              <a:cs typeface="DejaVu Sans" charset="0"/>
            </a:endParaRPr>
          </a:p>
        </p:txBody>
      </p:sp>
      <p:sp>
        <p:nvSpPr>
          <p:cNvPr id="20482" name="Rectangle 2">
            <a:extLst>
              <a:ext uri="{FF2B5EF4-FFF2-40B4-BE49-F238E27FC236}">
                <a16:creationId xmlns:a16="http://schemas.microsoft.com/office/drawing/2014/main" id="{A54897C2-D19A-40D3-BB91-0A7771EF88F2}"/>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3">
            <a:extLst>
              <a:ext uri="{FF2B5EF4-FFF2-40B4-BE49-F238E27FC236}">
                <a16:creationId xmlns:a16="http://schemas.microsoft.com/office/drawing/2014/main" id="{E965E94B-36BB-4302-BE4B-182D33C21D2B}"/>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188303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EFF2E8-8E9B-48B6-A389-16A27F19AB67}"/>
              </a:ext>
            </a:extLst>
          </p:cNvPr>
          <p:cNvSpPr>
            <a:spLocks noGrp="1" noChangeArrowheads="1"/>
          </p:cNvSpPr>
          <p:nvPr>
            <p:ph type="sldNum"/>
          </p:nvPr>
        </p:nvSpPr>
        <p:spPr>
          <a:ln/>
        </p:spPr>
        <p:txBody>
          <a:bodyPr/>
          <a:lstStyle/>
          <a:p>
            <a:fld id="{DAF14B7A-C16F-4717-A15E-C06551897A91}" type="slidenum">
              <a:rPr lang="en-IN" altLang="zh-TW"/>
              <a:pPr/>
              <a:t>3</a:t>
            </a:fld>
            <a:endParaRPr lang="en-IN" altLang="zh-TW"/>
          </a:p>
        </p:txBody>
      </p:sp>
      <p:sp>
        <p:nvSpPr>
          <p:cNvPr id="21505" name="Text Box 1">
            <a:extLst>
              <a:ext uri="{FF2B5EF4-FFF2-40B4-BE49-F238E27FC236}">
                <a16:creationId xmlns:a16="http://schemas.microsoft.com/office/drawing/2014/main" id="{4395C4A0-E6D6-4E08-B5A0-7CE05B783C89}"/>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F60B681C-2DFF-492E-AD6E-74CECA478BC6}" type="slidenum">
              <a:rPr lang="en-IN" altLang="zh-TW" sz="1400">
                <a:latin typeface="Times New Roman" panose="02020603050405020304" pitchFamily="18" charset="0"/>
                <a:cs typeface="DejaVu Sans" charset="0"/>
              </a:rPr>
              <a:pPr algn="r" eaLnBrk="1" hangingPunct="1">
                <a:lnSpc>
                  <a:spcPct val="93000"/>
                </a:lnSpc>
                <a:buClrTx/>
                <a:buFontTx/>
                <a:buNone/>
              </a:pPr>
              <a:t>3</a:t>
            </a:fld>
            <a:endParaRPr lang="en-IN" altLang="zh-TW" sz="1400">
              <a:latin typeface="Times New Roman" panose="02020603050405020304" pitchFamily="18" charset="0"/>
              <a:cs typeface="DejaVu Sans" charset="0"/>
            </a:endParaRPr>
          </a:p>
        </p:txBody>
      </p:sp>
      <p:sp>
        <p:nvSpPr>
          <p:cNvPr id="21506" name="Rectangle 2">
            <a:extLst>
              <a:ext uri="{FF2B5EF4-FFF2-40B4-BE49-F238E27FC236}">
                <a16:creationId xmlns:a16="http://schemas.microsoft.com/office/drawing/2014/main" id="{747CA7E8-8C87-4970-B802-0626373CDFE1}"/>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3">
            <a:extLst>
              <a:ext uri="{FF2B5EF4-FFF2-40B4-BE49-F238E27FC236}">
                <a16:creationId xmlns:a16="http://schemas.microsoft.com/office/drawing/2014/main" id="{13F7F56A-216B-4E34-AE8F-340C4EC16FB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185759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34E30F-CFFA-4D45-8AE1-80E91024687B}"/>
              </a:ext>
            </a:extLst>
          </p:cNvPr>
          <p:cNvSpPr>
            <a:spLocks noGrp="1" noChangeArrowheads="1"/>
          </p:cNvSpPr>
          <p:nvPr>
            <p:ph type="sldNum"/>
          </p:nvPr>
        </p:nvSpPr>
        <p:spPr>
          <a:ln/>
        </p:spPr>
        <p:txBody>
          <a:bodyPr/>
          <a:lstStyle/>
          <a:p>
            <a:fld id="{B5E4A31B-760F-4CC5-BF95-E98E654553A7}" type="slidenum">
              <a:rPr lang="en-IN" altLang="zh-TW"/>
              <a:pPr/>
              <a:t>4</a:t>
            </a:fld>
            <a:endParaRPr lang="en-IN" altLang="zh-TW"/>
          </a:p>
        </p:txBody>
      </p:sp>
      <p:sp>
        <p:nvSpPr>
          <p:cNvPr id="23553" name="Text Box 1">
            <a:extLst>
              <a:ext uri="{FF2B5EF4-FFF2-40B4-BE49-F238E27FC236}">
                <a16:creationId xmlns:a16="http://schemas.microsoft.com/office/drawing/2014/main" id="{80F28314-D17D-42C4-9A7F-8098CEEEF641}"/>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A82090FF-8186-445C-88AC-9ACA1EE31F50}" type="slidenum">
              <a:rPr lang="en-IN" altLang="zh-TW" sz="1400">
                <a:latin typeface="Times New Roman" panose="02020603050405020304" pitchFamily="18" charset="0"/>
                <a:cs typeface="DejaVu Sans" charset="0"/>
              </a:rPr>
              <a:pPr algn="r" eaLnBrk="1" hangingPunct="1">
                <a:lnSpc>
                  <a:spcPct val="93000"/>
                </a:lnSpc>
                <a:buClrTx/>
                <a:buFontTx/>
                <a:buNone/>
              </a:pPr>
              <a:t>4</a:t>
            </a:fld>
            <a:endParaRPr lang="en-IN" altLang="zh-TW" sz="1400">
              <a:latin typeface="Times New Roman" panose="02020603050405020304" pitchFamily="18" charset="0"/>
              <a:cs typeface="DejaVu Sans" charset="0"/>
            </a:endParaRPr>
          </a:p>
        </p:txBody>
      </p:sp>
      <p:sp>
        <p:nvSpPr>
          <p:cNvPr id="23554" name="Rectangle 2">
            <a:extLst>
              <a:ext uri="{FF2B5EF4-FFF2-40B4-BE49-F238E27FC236}">
                <a16:creationId xmlns:a16="http://schemas.microsoft.com/office/drawing/2014/main" id="{C99F74E7-1309-4E3E-80BC-A9AB6F87A5F1}"/>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Rectangle 3">
            <a:extLst>
              <a:ext uri="{FF2B5EF4-FFF2-40B4-BE49-F238E27FC236}">
                <a16:creationId xmlns:a16="http://schemas.microsoft.com/office/drawing/2014/main" id="{4E569660-80A4-426D-9A49-046BDD8EADD8}"/>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380585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34E30F-CFFA-4D45-8AE1-80E91024687B}"/>
              </a:ext>
            </a:extLst>
          </p:cNvPr>
          <p:cNvSpPr>
            <a:spLocks noGrp="1" noChangeArrowheads="1"/>
          </p:cNvSpPr>
          <p:nvPr>
            <p:ph type="sldNum"/>
          </p:nvPr>
        </p:nvSpPr>
        <p:spPr>
          <a:ln/>
        </p:spPr>
        <p:txBody>
          <a:bodyPr/>
          <a:lstStyle/>
          <a:p>
            <a:fld id="{B5E4A31B-760F-4CC5-BF95-E98E654553A7}" type="slidenum">
              <a:rPr lang="en-IN" altLang="zh-TW"/>
              <a:pPr/>
              <a:t>5</a:t>
            </a:fld>
            <a:endParaRPr lang="en-IN" altLang="zh-TW"/>
          </a:p>
        </p:txBody>
      </p:sp>
      <p:sp>
        <p:nvSpPr>
          <p:cNvPr id="23553" name="Text Box 1">
            <a:extLst>
              <a:ext uri="{FF2B5EF4-FFF2-40B4-BE49-F238E27FC236}">
                <a16:creationId xmlns:a16="http://schemas.microsoft.com/office/drawing/2014/main" id="{80F28314-D17D-42C4-9A7F-8098CEEEF641}"/>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A82090FF-8186-445C-88AC-9ACA1EE31F50}" type="slidenum">
              <a:rPr lang="en-IN" altLang="zh-TW" sz="1400">
                <a:latin typeface="Times New Roman" panose="02020603050405020304" pitchFamily="18" charset="0"/>
                <a:cs typeface="DejaVu Sans" charset="0"/>
              </a:rPr>
              <a:pPr algn="r" eaLnBrk="1" hangingPunct="1">
                <a:lnSpc>
                  <a:spcPct val="93000"/>
                </a:lnSpc>
                <a:buClrTx/>
                <a:buFontTx/>
                <a:buNone/>
              </a:pPr>
              <a:t>5</a:t>
            </a:fld>
            <a:endParaRPr lang="en-IN" altLang="zh-TW" sz="1400">
              <a:latin typeface="Times New Roman" panose="02020603050405020304" pitchFamily="18" charset="0"/>
              <a:cs typeface="DejaVu Sans" charset="0"/>
            </a:endParaRPr>
          </a:p>
        </p:txBody>
      </p:sp>
      <p:sp>
        <p:nvSpPr>
          <p:cNvPr id="23554" name="Rectangle 2">
            <a:extLst>
              <a:ext uri="{FF2B5EF4-FFF2-40B4-BE49-F238E27FC236}">
                <a16:creationId xmlns:a16="http://schemas.microsoft.com/office/drawing/2014/main" id="{C99F74E7-1309-4E3E-80BC-A9AB6F87A5F1}"/>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Rectangle 3">
            <a:extLst>
              <a:ext uri="{FF2B5EF4-FFF2-40B4-BE49-F238E27FC236}">
                <a16:creationId xmlns:a16="http://schemas.microsoft.com/office/drawing/2014/main" id="{4E569660-80A4-426D-9A49-046BDD8EADD8}"/>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341191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E9D7F6-A237-442B-B23E-0E0EF7A1023F}"/>
              </a:ext>
            </a:extLst>
          </p:cNvPr>
          <p:cNvSpPr>
            <a:spLocks noGrp="1" noChangeArrowheads="1"/>
          </p:cNvSpPr>
          <p:nvPr>
            <p:ph type="sldNum"/>
          </p:nvPr>
        </p:nvSpPr>
        <p:spPr>
          <a:ln/>
        </p:spPr>
        <p:txBody>
          <a:bodyPr/>
          <a:lstStyle/>
          <a:p>
            <a:fld id="{F77FC6EF-3C4F-43AC-8BE1-C1A51CFD5141}" type="slidenum">
              <a:rPr lang="en-IN" altLang="zh-TW"/>
              <a:pPr/>
              <a:t>12</a:t>
            </a:fld>
            <a:endParaRPr lang="en-IN" altLang="zh-TW"/>
          </a:p>
        </p:txBody>
      </p:sp>
      <p:sp>
        <p:nvSpPr>
          <p:cNvPr id="29697" name="Text Box 1">
            <a:extLst>
              <a:ext uri="{FF2B5EF4-FFF2-40B4-BE49-F238E27FC236}">
                <a16:creationId xmlns:a16="http://schemas.microsoft.com/office/drawing/2014/main" id="{B2554570-A784-4A62-AAF2-C2E6631DDB4B}"/>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8E6FE3B0-9238-41BD-AEF6-C95FDB356434}" type="slidenum">
              <a:rPr lang="en-IN" altLang="zh-TW" sz="1400">
                <a:latin typeface="Times New Roman" panose="02020603050405020304" pitchFamily="18" charset="0"/>
                <a:cs typeface="DejaVu Sans" charset="0"/>
              </a:rPr>
              <a:pPr algn="r" eaLnBrk="1" hangingPunct="1">
                <a:lnSpc>
                  <a:spcPct val="93000"/>
                </a:lnSpc>
                <a:buClrTx/>
                <a:buFontTx/>
                <a:buNone/>
              </a:pPr>
              <a:t>12</a:t>
            </a:fld>
            <a:endParaRPr lang="en-IN" altLang="zh-TW" sz="1400">
              <a:latin typeface="Times New Roman" panose="02020603050405020304" pitchFamily="18" charset="0"/>
              <a:cs typeface="DejaVu Sans" charset="0"/>
            </a:endParaRPr>
          </a:p>
        </p:txBody>
      </p:sp>
      <p:sp>
        <p:nvSpPr>
          <p:cNvPr id="29698" name="Rectangle 2">
            <a:extLst>
              <a:ext uri="{FF2B5EF4-FFF2-40B4-BE49-F238E27FC236}">
                <a16:creationId xmlns:a16="http://schemas.microsoft.com/office/drawing/2014/main" id="{BD569FA9-20B4-425E-99DB-B72DC25F5DFE}"/>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a:extLst>
              <a:ext uri="{FF2B5EF4-FFF2-40B4-BE49-F238E27FC236}">
                <a16:creationId xmlns:a16="http://schemas.microsoft.com/office/drawing/2014/main" id="{1F8D7857-6422-4FC3-9E0B-E452174BD0F6}"/>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168535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4C28-7A48-4F25-B06A-338CD820E730}"/>
              </a:ext>
            </a:extLst>
          </p:cNvPr>
          <p:cNvSpPr>
            <a:spLocks noGrp="1"/>
          </p:cNvSpPr>
          <p:nvPr>
            <p:ph type="ctrTitle"/>
          </p:nvPr>
        </p:nvSpPr>
        <p:spPr>
          <a:xfrm>
            <a:off x="1260475" y="1236663"/>
            <a:ext cx="7559675" cy="2632075"/>
          </a:xfrm>
        </p:spPr>
        <p:txBody>
          <a:bodyPr anchor="b"/>
          <a:lstStyle>
            <a:lvl1pPr algn="ctr">
              <a:defRPr sz="6000"/>
            </a:lvl1pPr>
          </a:lstStyle>
          <a:p>
            <a:r>
              <a:rPr lang="en-GB" altLang="zh-TW"/>
              <a:t>Click to edit Master title style</a:t>
            </a:r>
            <a:endParaRPr lang="zh-TW" altLang="en-US"/>
          </a:p>
        </p:txBody>
      </p:sp>
      <p:sp>
        <p:nvSpPr>
          <p:cNvPr id="3" name="Subtitle 2">
            <a:extLst>
              <a:ext uri="{FF2B5EF4-FFF2-40B4-BE49-F238E27FC236}">
                <a16:creationId xmlns:a16="http://schemas.microsoft.com/office/drawing/2014/main" id="{9C32214E-1DEB-42CC-88B8-8910D6F4B08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TW"/>
              <a:t>Click to edit Master subtitle style</a:t>
            </a:r>
            <a:endParaRPr lang="zh-TW" altLang="en-US"/>
          </a:p>
        </p:txBody>
      </p:sp>
      <p:sp>
        <p:nvSpPr>
          <p:cNvPr id="4" name="Date Placeholder 3">
            <a:extLst>
              <a:ext uri="{FF2B5EF4-FFF2-40B4-BE49-F238E27FC236}">
                <a16:creationId xmlns:a16="http://schemas.microsoft.com/office/drawing/2014/main" id="{B24A2328-B36E-4F17-A42F-6809A37B277F}"/>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0BDF1FB6-0C54-40D6-B891-8CDC44CD39E7}"/>
              </a:ext>
            </a:extLst>
          </p:cNvPr>
          <p:cNvSpPr>
            <a:spLocks noGrp="1"/>
          </p:cNvSpPr>
          <p:nvPr>
            <p:ph type="sldNum" idx="11"/>
          </p:nvPr>
        </p:nvSpPr>
        <p:spPr/>
        <p:txBody>
          <a:bodyPr/>
          <a:lstStyle>
            <a:lvl1pPr>
              <a:defRPr/>
            </a:lvl1pPr>
          </a:lstStyle>
          <a:p>
            <a:fld id="{F4D15334-DDBE-400E-A430-EE152F4268E6}" type="slidenum">
              <a:rPr lang="en-US" altLang="zh-TW"/>
              <a:pPr/>
              <a:t>‹#›</a:t>
            </a:fld>
            <a:endParaRPr lang="en-US" altLang="zh-TW"/>
          </a:p>
        </p:txBody>
      </p:sp>
    </p:spTree>
    <p:extLst>
      <p:ext uri="{BB962C8B-B14F-4D97-AF65-F5344CB8AC3E}">
        <p14:creationId xmlns:p14="http://schemas.microsoft.com/office/powerpoint/2010/main" val="61673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6C30-2FB3-4827-8477-74A1E91B70CA}"/>
              </a:ext>
            </a:extLst>
          </p:cNvPr>
          <p:cNvSpPr>
            <a:spLocks noGrp="1"/>
          </p:cNvSpPr>
          <p:nvPr>
            <p:ph type="title"/>
          </p:nvPr>
        </p:nvSpPr>
        <p:spPr/>
        <p:txBody>
          <a:bodyPr/>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8054EDF2-876A-478A-A85B-9CF01A896C35}"/>
              </a:ext>
            </a:extLst>
          </p:cNvPr>
          <p:cNvSpPr>
            <a:spLocks noGrp="1"/>
          </p:cNvSpPr>
          <p:nvPr>
            <p:ph type="body" orient="vert" idx="1"/>
          </p:nvPr>
        </p:nvSpPr>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FCAD64E6-DEBD-4A83-BA5B-CCC02C64F455}"/>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71B53F90-9470-41B0-A337-F378D58C8E5E}"/>
              </a:ext>
            </a:extLst>
          </p:cNvPr>
          <p:cNvSpPr>
            <a:spLocks noGrp="1"/>
          </p:cNvSpPr>
          <p:nvPr>
            <p:ph type="sldNum" idx="11"/>
          </p:nvPr>
        </p:nvSpPr>
        <p:spPr/>
        <p:txBody>
          <a:bodyPr/>
          <a:lstStyle>
            <a:lvl1pPr>
              <a:defRPr/>
            </a:lvl1pPr>
          </a:lstStyle>
          <a:p>
            <a:fld id="{D717EDAA-17F7-4A1B-8AEE-3806E0A7E512}" type="slidenum">
              <a:rPr lang="en-US" altLang="zh-TW"/>
              <a:pPr/>
              <a:t>‹#›</a:t>
            </a:fld>
            <a:endParaRPr lang="en-US" altLang="zh-TW"/>
          </a:p>
        </p:txBody>
      </p:sp>
    </p:spTree>
    <p:extLst>
      <p:ext uri="{BB962C8B-B14F-4D97-AF65-F5344CB8AC3E}">
        <p14:creationId xmlns:p14="http://schemas.microsoft.com/office/powerpoint/2010/main" val="269110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35834-C4C9-493E-9EF9-5D8B80D59F49}"/>
              </a:ext>
            </a:extLst>
          </p:cNvPr>
          <p:cNvSpPr>
            <a:spLocks noGrp="1"/>
          </p:cNvSpPr>
          <p:nvPr>
            <p:ph type="title" orient="vert"/>
          </p:nvPr>
        </p:nvSpPr>
        <p:spPr>
          <a:xfrm>
            <a:off x="5919788" y="671513"/>
            <a:ext cx="1747837" cy="5986462"/>
          </a:xfrm>
        </p:spPr>
        <p:txBody>
          <a:bodyPr vert="eaVert"/>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77A709C2-DA39-472B-AC13-F2042E0762B1}"/>
              </a:ext>
            </a:extLst>
          </p:cNvPr>
          <p:cNvSpPr>
            <a:spLocks noGrp="1"/>
          </p:cNvSpPr>
          <p:nvPr>
            <p:ph type="body" orient="vert" idx="1"/>
          </p:nvPr>
        </p:nvSpPr>
        <p:spPr>
          <a:xfrm>
            <a:off x="671513" y="671513"/>
            <a:ext cx="5095875" cy="5986462"/>
          </a:xfrm>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B555EE7B-17BE-44AA-A569-59CC5E5CA6AA}"/>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E3FB6D30-032F-4077-BF29-B582DA32E1C3}"/>
              </a:ext>
            </a:extLst>
          </p:cNvPr>
          <p:cNvSpPr>
            <a:spLocks noGrp="1"/>
          </p:cNvSpPr>
          <p:nvPr>
            <p:ph type="sldNum" idx="11"/>
          </p:nvPr>
        </p:nvSpPr>
        <p:spPr/>
        <p:txBody>
          <a:bodyPr/>
          <a:lstStyle>
            <a:lvl1pPr>
              <a:defRPr/>
            </a:lvl1pPr>
          </a:lstStyle>
          <a:p>
            <a:fld id="{6803EA15-D0DF-4CD4-80A9-A7759A322E11}" type="slidenum">
              <a:rPr lang="en-US" altLang="zh-TW"/>
              <a:pPr/>
              <a:t>‹#›</a:t>
            </a:fld>
            <a:endParaRPr lang="en-US" altLang="zh-TW"/>
          </a:p>
        </p:txBody>
      </p:sp>
    </p:spTree>
    <p:extLst>
      <p:ext uri="{BB962C8B-B14F-4D97-AF65-F5344CB8AC3E}">
        <p14:creationId xmlns:p14="http://schemas.microsoft.com/office/powerpoint/2010/main" val="141774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62F4-1BD5-424F-99C4-A09844E37AEB}"/>
              </a:ext>
            </a:extLst>
          </p:cNvPr>
          <p:cNvSpPr>
            <a:spLocks noGrp="1"/>
          </p:cNvSpPr>
          <p:nvPr>
            <p:ph type="ctrTitle"/>
          </p:nvPr>
        </p:nvSpPr>
        <p:spPr>
          <a:xfrm>
            <a:off x="1260475" y="1236663"/>
            <a:ext cx="7559675" cy="2632075"/>
          </a:xfrm>
        </p:spPr>
        <p:txBody>
          <a:bodyPr anchor="b"/>
          <a:lstStyle>
            <a:lvl1pPr algn="ctr">
              <a:defRPr sz="6000"/>
            </a:lvl1pPr>
          </a:lstStyle>
          <a:p>
            <a:r>
              <a:rPr lang="en-GB" altLang="zh-TW"/>
              <a:t>Click to edit Master title style</a:t>
            </a:r>
            <a:endParaRPr lang="zh-TW" altLang="en-US"/>
          </a:p>
        </p:txBody>
      </p:sp>
      <p:sp>
        <p:nvSpPr>
          <p:cNvPr id="3" name="Subtitle 2">
            <a:extLst>
              <a:ext uri="{FF2B5EF4-FFF2-40B4-BE49-F238E27FC236}">
                <a16:creationId xmlns:a16="http://schemas.microsoft.com/office/drawing/2014/main" id="{A749F7B3-1288-4E2C-AE0D-C897A2270C1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TW"/>
              <a:t>Click to edit Master subtitle style</a:t>
            </a:r>
            <a:endParaRPr lang="zh-TW" altLang="en-US"/>
          </a:p>
        </p:txBody>
      </p:sp>
      <p:sp>
        <p:nvSpPr>
          <p:cNvPr id="4" name="Date Placeholder 3">
            <a:extLst>
              <a:ext uri="{FF2B5EF4-FFF2-40B4-BE49-F238E27FC236}">
                <a16:creationId xmlns:a16="http://schemas.microsoft.com/office/drawing/2014/main" id="{0BA9D1DA-09D9-48A5-BC07-72051E52E454}"/>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DD727540-D4EF-4C4B-B09C-8F51A86C0527}"/>
              </a:ext>
            </a:extLst>
          </p:cNvPr>
          <p:cNvSpPr>
            <a:spLocks noGrp="1"/>
          </p:cNvSpPr>
          <p:nvPr>
            <p:ph type="sldNum" idx="11"/>
          </p:nvPr>
        </p:nvSpPr>
        <p:spPr/>
        <p:txBody>
          <a:bodyPr/>
          <a:lstStyle>
            <a:lvl1pPr>
              <a:defRPr/>
            </a:lvl1pPr>
          </a:lstStyle>
          <a:p>
            <a:fld id="{E1398BC3-5673-4650-834F-4925B4F8F222}" type="slidenum">
              <a:rPr lang="en-US" altLang="zh-TW"/>
              <a:pPr/>
              <a:t>‹#›</a:t>
            </a:fld>
            <a:endParaRPr lang="en-US" altLang="zh-TW"/>
          </a:p>
        </p:txBody>
      </p:sp>
    </p:spTree>
    <p:extLst>
      <p:ext uri="{BB962C8B-B14F-4D97-AF65-F5344CB8AC3E}">
        <p14:creationId xmlns:p14="http://schemas.microsoft.com/office/powerpoint/2010/main" val="63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59DF-0EFD-419C-B73A-7023C7761621}"/>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36DB0FAC-3CBD-4D36-8FB2-20F80A110D79}"/>
              </a:ext>
            </a:extLst>
          </p:cNvPr>
          <p:cNvSpPr>
            <a:spLocks noGrp="1"/>
          </p:cNvSpPr>
          <p:nvPr>
            <p:ph idx="1"/>
          </p:nvPr>
        </p:nvSpPr>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D58A7F47-7313-461F-B356-994D688E9A3E}"/>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256B054A-0513-4096-9FC8-C8EE2FF15BCF}"/>
              </a:ext>
            </a:extLst>
          </p:cNvPr>
          <p:cNvSpPr>
            <a:spLocks noGrp="1"/>
          </p:cNvSpPr>
          <p:nvPr>
            <p:ph type="sldNum" idx="11"/>
          </p:nvPr>
        </p:nvSpPr>
        <p:spPr/>
        <p:txBody>
          <a:bodyPr/>
          <a:lstStyle>
            <a:lvl1pPr>
              <a:defRPr/>
            </a:lvl1pPr>
          </a:lstStyle>
          <a:p>
            <a:fld id="{5600BE54-D3F7-4458-B9D3-2DD7C741F3DB}" type="slidenum">
              <a:rPr lang="en-US" altLang="zh-TW"/>
              <a:pPr/>
              <a:t>‹#›</a:t>
            </a:fld>
            <a:endParaRPr lang="en-US" altLang="zh-TW"/>
          </a:p>
        </p:txBody>
      </p:sp>
    </p:spTree>
    <p:extLst>
      <p:ext uri="{BB962C8B-B14F-4D97-AF65-F5344CB8AC3E}">
        <p14:creationId xmlns:p14="http://schemas.microsoft.com/office/powerpoint/2010/main" val="3631322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65C0-0FCE-4FB0-A40B-21D896807853}"/>
              </a:ext>
            </a:extLst>
          </p:cNvPr>
          <p:cNvSpPr>
            <a:spLocks noGrp="1"/>
          </p:cNvSpPr>
          <p:nvPr>
            <p:ph type="title"/>
          </p:nvPr>
        </p:nvSpPr>
        <p:spPr>
          <a:xfrm>
            <a:off x="687388" y="1884363"/>
            <a:ext cx="8694737" cy="3144837"/>
          </a:xfrm>
        </p:spPr>
        <p:txBody>
          <a:bodyPr anchor="b"/>
          <a:lstStyle>
            <a:lvl1pPr>
              <a:defRPr sz="6000"/>
            </a:lvl1p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DAE29975-E965-4864-9A2C-B6D7ABAA0446}"/>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ltLang="zh-TW"/>
              <a:t>Click to edit Master text styles</a:t>
            </a:r>
          </a:p>
        </p:txBody>
      </p:sp>
      <p:sp>
        <p:nvSpPr>
          <p:cNvPr id="4" name="Date Placeholder 3">
            <a:extLst>
              <a:ext uri="{FF2B5EF4-FFF2-40B4-BE49-F238E27FC236}">
                <a16:creationId xmlns:a16="http://schemas.microsoft.com/office/drawing/2014/main" id="{C9CBBB14-709E-46E9-8457-45C57251833F}"/>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597DE52C-8BEE-4CBB-A3B3-48DBD2658A92}"/>
              </a:ext>
            </a:extLst>
          </p:cNvPr>
          <p:cNvSpPr>
            <a:spLocks noGrp="1"/>
          </p:cNvSpPr>
          <p:nvPr>
            <p:ph type="sldNum" idx="11"/>
          </p:nvPr>
        </p:nvSpPr>
        <p:spPr/>
        <p:txBody>
          <a:bodyPr/>
          <a:lstStyle>
            <a:lvl1pPr>
              <a:defRPr/>
            </a:lvl1pPr>
          </a:lstStyle>
          <a:p>
            <a:fld id="{B5D1DEF2-D6A5-4F1E-8BC0-BC75ED0F8D32}" type="slidenum">
              <a:rPr lang="en-US" altLang="zh-TW"/>
              <a:pPr/>
              <a:t>‹#›</a:t>
            </a:fld>
            <a:endParaRPr lang="en-US" altLang="zh-TW"/>
          </a:p>
        </p:txBody>
      </p:sp>
    </p:spTree>
    <p:extLst>
      <p:ext uri="{BB962C8B-B14F-4D97-AF65-F5344CB8AC3E}">
        <p14:creationId xmlns:p14="http://schemas.microsoft.com/office/powerpoint/2010/main" val="372346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8BD8-F4EA-4913-A906-E520B65B812D}"/>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7045C357-1E56-4E5B-919A-3693AA2F9C8C}"/>
              </a:ext>
            </a:extLst>
          </p:cNvPr>
          <p:cNvSpPr>
            <a:spLocks noGrp="1"/>
          </p:cNvSpPr>
          <p:nvPr>
            <p:ph sz="half" idx="1"/>
          </p:nvPr>
        </p:nvSpPr>
        <p:spPr>
          <a:xfrm>
            <a:off x="671513" y="2381250"/>
            <a:ext cx="3421062"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Content Placeholder 3">
            <a:extLst>
              <a:ext uri="{FF2B5EF4-FFF2-40B4-BE49-F238E27FC236}">
                <a16:creationId xmlns:a16="http://schemas.microsoft.com/office/drawing/2014/main" id="{BE3F654D-C69A-499F-B80E-31FE6CBC59BC}"/>
              </a:ext>
            </a:extLst>
          </p:cNvPr>
          <p:cNvSpPr>
            <a:spLocks noGrp="1"/>
          </p:cNvSpPr>
          <p:nvPr>
            <p:ph sz="half" idx="2"/>
          </p:nvPr>
        </p:nvSpPr>
        <p:spPr>
          <a:xfrm>
            <a:off x="4244975" y="2381250"/>
            <a:ext cx="3422650"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Date Placeholder 4">
            <a:extLst>
              <a:ext uri="{FF2B5EF4-FFF2-40B4-BE49-F238E27FC236}">
                <a16:creationId xmlns:a16="http://schemas.microsoft.com/office/drawing/2014/main" id="{0A2B31E8-E351-4AEA-8007-1331169AC7BD}"/>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6064F35C-2CD6-46B0-B113-171ACFF8C9B7}"/>
              </a:ext>
            </a:extLst>
          </p:cNvPr>
          <p:cNvSpPr>
            <a:spLocks noGrp="1"/>
          </p:cNvSpPr>
          <p:nvPr>
            <p:ph type="sldNum" idx="11"/>
          </p:nvPr>
        </p:nvSpPr>
        <p:spPr/>
        <p:txBody>
          <a:bodyPr/>
          <a:lstStyle>
            <a:lvl1pPr>
              <a:defRPr/>
            </a:lvl1pPr>
          </a:lstStyle>
          <a:p>
            <a:fld id="{954EBC72-A218-427D-BAD5-EBD5CE690FAB}" type="slidenum">
              <a:rPr lang="en-US" altLang="zh-TW"/>
              <a:pPr/>
              <a:t>‹#›</a:t>
            </a:fld>
            <a:endParaRPr lang="en-US" altLang="zh-TW"/>
          </a:p>
        </p:txBody>
      </p:sp>
    </p:spTree>
    <p:extLst>
      <p:ext uri="{BB962C8B-B14F-4D97-AF65-F5344CB8AC3E}">
        <p14:creationId xmlns:p14="http://schemas.microsoft.com/office/powerpoint/2010/main" val="3315542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89BD-14BA-454D-BFE6-AC90770A10C5}"/>
              </a:ext>
            </a:extLst>
          </p:cNvPr>
          <p:cNvSpPr>
            <a:spLocks noGrp="1"/>
          </p:cNvSpPr>
          <p:nvPr>
            <p:ph type="title"/>
          </p:nvPr>
        </p:nvSpPr>
        <p:spPr>
          <a:xfrm>
            <a:off x="693738" y="403225"/>
            <a:ext cx="8694737" cy="1460500"/>
          </a:xfrm>
        </p:spPr>
        <p:txBody>
          <a:body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B447EEA9-CA7D-4D80-927B-F333A099F892}"/>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4" name="Content Placeholder 3">
            <a:extLst>
              <a:ext uri="{FF2B5EF4-FFF2-40B4-BE49-F238E27FC236}">
                <a16:creationId xmlns:a16="http://schemas.microsoft.com/office/drawing/2014/main" id="{B0389094-54F7-4BE8-A474-FE477CF0599F}"/>
              </a:ext>
            </a:extLst>
          </p:cNvPr>
          <p:cNvSpPr>
            <a:spLocks noGrp="1"/>
          </p:cNvSpPr>
          <p:nvPr>
            <p:ph sz="half" idx="2"/>
          </p:nvPr>
        </p:nvSpPr>
        <p:spPr>
          <a:xfrm>
            <a:off x="693738" y="2760663"/>
            <a:ext cx="426561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Text Placeholder 4">
            <a:extLst>
              <a:ext uri="{FF2B5EF4-FFF2-40B4-BE49-F238E27FC236}">
                <a16:creationId xmlns:a16="http://schemas.microsoft.com/office/drawing/2014/main" id="{A26EC246-C92C-4815-865F-FC4CDA38EBF5}"/>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6" name="Content Placeholder 5">
            <a:extLst>
              <a:ext uri="{FF2B5EF4-FFF2-40B4-BE49-F238E27FC236}">
                <a16:creationId xmlns:a16="http://schemas.microsoft.com/office/drawing/2014/main" id="{EF33B031-94D4-4256-A0E5-5DB9D6B92FD4}"/>
              </a:ext>
            </a:extLst>
          </p:cNvPr>
          <p:cNvSpPr>
            <a:spLocks noGrp="1"/>
          </p:cNvSpPr>
          <p:nvPr>
            <p:ph sz="quarter" idx="4"/>
          </p:nvPr>
        </p:nvSpPr>
        <p:spPr>
          <a:xfrm>
            <a:off x="5103813" y="2760663"/>
            <a:ext cx="428466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7" name="Date Placeholder 6">
            <a:extLst>
              <a:ext uri="{FF2B5EF4-FFF2-40B4-BE49-F238E27FC236}">
                <a16:creationId xmlns:a16="http://schemas.microsoft.com/office/drawing/2014/main" id="{05B36A26-9295-4D74-AAB4-3F19553327F0}"/>
              </a:ext>
            </a:extLst>
          </p:cNvPr>
          <p:cNvSpPr>
            <a:spLocks noGrp="1"/>
          </p:cNvSpPr>
          <p:nvPr>
            <p:ph type="dt" idx="10"/>
          </p:nvPr>
        </p:nvSpPr>
        <p:spPr/>
        <p:txBody>
          <a:bodyPr/>
          <a:lstStyle>
            <a:lvl1pPr>
              <a:defRPr/>
            </a:lvl1pPr>
          </a:lstStyle>
          <a:p>
            <a:endParaRPr lang="en-US" altLang="zh-TW"/>
          </a:p>
        </p:txBody>
      </p:sp>
      <p:sp>
        <p:nvSpPr>
          <p:cNvPr id="8" name="Slide Number Placeholder 7">
            <a:extLst>
              <a:ext uri="{FF2B5EF4-FFF2-40B4-BE49-F238E27FC236}">
                <a16:creationId xmlns:a16="http://schemas.microsoft.com/office/drawing/2014/main" id="{2EE9DB58-7154-4D05-9DB5-577EA3BE173B}"/>
              </a:ext>
            </a:extLst>
          </p:cNvPr>
          <p:cNvSpPr>
            <a:spLocks noGrp="1"/>
          </p:cNvSpPr>
          <p:nvPr>
            <p:ph type="sldNum" idx="11"/>
          </p:nvPr>
        </p:nvSpPr>
        <p:spPr/>
        <p:txBody>
          <a:bodyPr/>
          <a:lstStyle>
            <a:lvl1pPr>
              <a:defRPr/>
            </a:lvl1pPr>
          </a:lstStyle>
          <a:p>
            <a:fld id="{9EB24455-094F-4479-88EE-2C53990D351E}" type="slidenum">
              <a:rPr lang="en-US" altLang="zh-TW"/>
              <a:pPr/>
              <a:t>‹#›</a:t>
            </a:fld>
            <a:endParaRPr lang="en-US" altLang="zh-TW"/>
          </a:p>
        </p:txBody>
      </p:sp>
    </p:spTree>
    <p:extLst>
      <p:ext uri="{BB962C8B-B14F-4D97-AF65-F5344CB8AC3E}">
        <p14:creationId xmlns:p14="http://schemas.microsoft.com/office/powerpoint/2010/main" val="1089526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9BE9-D4CC-4E0D-AA74-4018F82A8F23}"/>
              </a:ext>
            </a:extLst>
          </p:cNvPr>
          <p:cNvSpPr>
            <a:spLocks noGrp="1"/>
          </p:cNvSpPr>
          <p:nvPr>
            <p:ph type="title"/>
          </p:nvPr>
        </p:nvSpPr>
        <p:spPr/>
        <p:txBody>
          <a:bodyPr/>
          <a:lstStyle/>
          <a:p>
            <a:r>
              <a:rPr lang="en-GB" altLang="zh-TW"/>
              <a:t>Click to edit Master title style</a:t>
            </a:r>
            <a:endParaRPr lang="zh-TW" altLang="en-US"/>
          </a:p>
        </p:txBody>
      </p:sp>
      <p:sp>
        <p:nvSpPr>
          <p:cNvPr id="3" name="Date Placeholder 2">
            <a:extLst>
              <a:ext uri="{FF2B5EF4-FFF2-40B4-BE49-F238E27FC236}">
                <a16:creationId xmlns:a16="http://schemas.microsoft.com/office/drawing/2014/main" id="{9E3A127B-D49F-409D-8C53-B81EC6061824}"/>
              </a:ext>
            </a:extLst>
          </p:cNvPr>
          <p:cNvSpPr>
            <a:spLocks noGrp="1"/>
          </p:cNvSpPr>
          <p:nvPr>
            <p:ph type="dt" idx="10"/>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8D63FD01-4191-4B86-A47A-FFB5D6965D0A}"/>
              </a:ext>
            </a:extLst>
          </p:cNvPr>
          <p:cNvSpPr>
            <a:spLocks noGrp="1"/>
          </p:cNvSpPr>
          <p:nvPr>
            <p:ph type="sldNum" idx="11"/>
          </p:nvPr>
        </p:nvSpPr>
        <p:spPr/>
        <p:txBody>
          <a:bodyPr/>
          <a:lstStyle>
            <a:lvl1pPr>
              <a:defRPr/>
            </a:lvl1pPr>
          </a:lstStyle>
          <a:p>
            <a:fld id="{4756FED6-C069-4C34-9E2A-4FAF06387058}" type="slidenum">
              <a:rPr lang="en-US" altLang="zh-TW"/>
              <a:pPr/>
              <a:t>‹#›</a:t>
            </a:fld>
            <a:endParaRPr lang="en-US" altLang="zh-TW"/>
          </a:p>
        </p:txBody>
      </p:sp>
    </p:spTree>
    <p:extLst>
      <p:ext uri="{BB962C8B-B14F-4D97-AF65-F5344CB8AC3E}">
        <p14:creationId xmlns:p14="http://schemas.microsoft.com/office/powerpoint/2010/main" val="626442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3EFCC-DF3E-43E2-AE11-7253B41112DD}"/>
              </a:ext>
            </a:extLst>
          </p:cNvPr>
          <p:cNvSpPr>
            <a:spLocks noGrp="1"/>
          </p:cNvSpPr>
          <p:nvPr>
            <p:ph type="dt" idx="10"/>
          </p:nvPr>
        </p:nvSpPr>
        <p:spPr/>
        <p:txBody>
          <a:bodyPr/>
          <a:lstStyle>
            <a:lvl1pPr>
              <a:defRPr/>
            </a:lvl1pPr>
          </a:lstStyle>
          <a:p>
            <a:endParaRPr lang="en-US" altLang="zh-TW"/>
          </a:p>
        </p:txBody>
      </p:sp>
      <p:sp>
        <p:nvSpPr>
          <p:cNvPr id="3" name="Slide Number Placeholder 2">
            <a:extLst>
              <a:ext uri="{FF2B5EF4-FFF2-40B4-BE49-F238E27FC236}">
                <a16:creationId xmlns:a16="http://schemas.microsoft.com/office/drawing/2014/main" id="{2503522F-1F24-4922-84FD-2360FC5EC3C1}"/>
              </a:ext>
            </a:extLst>
          </p:cNvPr>
          <p:cNvSpPr>
            <a:spLocks noGrp="1"/>
          </p:cNvSpPr>
          <p:nvPr>
            <p:ph type="sldNum" idx="11"/>
          </p:nvPr>
        </p:nvSpPr>
        <p:spPr/>
        <p:txBody>
          <a:bodyPr/>
          <a:lstStyle>
            <a:lvl1pPr>
              <a:defRPr/>
            </a:lvl1pPr>
          </a:lstStyle>
          <a:p>
            <a:fld id="{C441262E-3A97-44E3-BC03-F502F6D69238}" type="slidenum">
              <a:rPr lang="en-US" altLang="zh-TW"/>
              <a:pPr/>
              <a:t>‹#›</a:t>
            </a:fld>
            <a:endParaRPr lang="en-US" altLang="zh-TW"/>
          </a:p>
        </p:txBody>
      </p:sp>
    </p:spTree>
    <p:extLst>
      <p:ext uri="{BB962C8B-B14F-4D97-AF65-F5344CB8AC3E}">
        <p14:creationId xmlns:p14="http://schemas.microsoft.com/office/powerpoint/2010/main" val="8946790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4B04-3187-4E0B-BCE4-C0AF0E66B703}"/>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0F26A943-3A05-43F3-ADF0-ADCB61C4C963}"/>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Text Placeholder 3">
            <a:extLst>
              <a:ext uri="{FF2B5EF4-FFF2-40B4-BE49-F238E27FC236}">
                <a16:creationId xmlns:a16="http://schemas.microsoft.com/office/drawing/2014/main" id="{11C59223-6F54-4F35-9F74-2727D5A5198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2CC9D54E-0C7C-41BE-B84B-04D25E370A52}"/>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E691E7CD-8485-4C61-82EA-BCD45C90C6AF}"/>
              </a:ext>
            </a:extLst>
          </p:cNvPr>
          <p:cNvSpPr>
            <a:spLocks noGrp="1"/>
          </p:cNvSpPr>
          <p:nvPr>
            <p:ph type="sldNum" idx="11"/>
          </p:nvPr>
        </p:nvSpPr>
        <p:spPr/>
        <p:txBody>
          <a:bodyPr/>
          <a:lstStyle>
            <a:lvl1pPr>
              <a:defRPr/>
            </a:lvl1pPr>
          </a:lstStyle>
          <a:p>
            <a:fld id="{8A7889A4-44EA-4B56-9D40-708EC2663703}" type="slidenum">
              <a:rPr lang="en-US" altLang="zh-TW"/>
              <a:pPr/>
              <a:t>‹#›</a:t>
            </a:fld>
            <a:endParaRPr lang="en-US" altLang="zh-TW"/>
          </a:p>
        </p:txBody>
      </p:sp>
    </p:spTree>
    <p:extLst>
      <p:ext uri="{BB962C8B-B14F-4D97-AF65-F5344CB8AC3E}">
        <p14:creationId xmlns:p14="http://schemas.microsoft.com/office/powerpoint/2010/main" val="27317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63D9-CAB0-43C6-9FCF-860D769E9152}"/>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075CD4E6-3594-4834-8ACD-BE1D03FC5EA0}"/>
              </a:ext>
            </a:extLst>
          </p:cNvPr>
          <p:cNvSpPr>
            <a:spLocks noGrp="1"/>
          </p:cNvSpPr>
          <p:nvPr>
            <p:ph idx="1"/>
          </p:nvPr>
        </p:nvSpPr>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F3791354-A82A-43B1-9412-40F428FF9C36}"/>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4ABE990C-CB46-4680-8F6E-46A887F43D5B}"/>
              </a:ext>
            </a:extLst>
          </p:cNvPr>
          <p:cNvSpPr>
            <a:spLocks noGrp="1"/>
          </p:cNvSpPr>
          <p:nvPr>
            <p:ph type="sldNum" idx="11"/>
          </p:nvPr>
        </p:nvSpPr>
        <p:spPr/>
        <p:txBody>
          <a:bodyPr/>
          <a:lstStyle>
            <a:lvl1pPr>
              <a:defRPr/>
            </a:lvl1pPr>
          </a:lstStyle>
          <a:p>
            <a:fld id="{47967B39-7380-4833-928A-468B6252FDA0}" type="slidenum">
              <a:rPr lang="en-US" altLang="zh-TW"/>
              <a:pPr/>
              <a:t>‹#›</a:t>
            </a:fld>
            <a:endParaRPr lang="en-US" altLang="zh-TW"/>
          </a:p>
        </p:txBody>
      </p:sp>
    </p:spTree>
    <p:extLst>
      <p:ext uri="{BB962C8B-B14F-4D97-AF65-F5344CB8AC3E}">
        <p14:creationId xmlns:p14="http://schemas.microsoft.com/office/powerpoint/2010/main" val="948122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CD85-B6D0-49F5-A24F-076E4E27EFC5}"/>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Picture Placeholder 2">
            <a:extLst>
              <a:ext uri="{FF2B5EF4-FFF2-40B4-BE49-F238E27FC236}">
                <a16:creationId xmlns:a16="http://schemas.microsoft.com/office/drawing/2014/main" id="{274804A3-27C2-4681-9086-DD7D094A5F8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A8172514-EF76-4A91-9B06-07431A81457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938AC865-2B02-4629-BD8E-C2BD5F2D4BEB}"/>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4B2CF10E-D22D-47B9-847F-01A6361D24A1}"/>
              </a:ext>
            </a:extLst>
          </p:cNvPr>
          <p:cNvSpPr>
            <a:spLocks noGrp="1"/>
          </p:cNvSpPr>
          <p:nvPr>
            <p:ph type="sldNum" idx="11"/>
          </p:nvPr>
        </p:nvSpPr>
        <p:spPr/>
        <p:txBody>
          <a:bodyPr/>
          <a:lstStyle>
            <a:lvl1pPr>
              <a:defRPr/>
            </a:lvl1pPr>
          </a:lstStyle>
          <a:p>
            <a:fld id="{A69297F6-DA5E-4BC1-ADFD-EFF2B43396B1}" type="slidenum">
              <a:rPr lang="en-US" altLang="zh-TW"/>
              <a:pPr/>
              <a:t>‹#›</a:t>
            </a:fld>
            <a:endParaRPr lang="en-US" altLang="zh-TW"/>
          </a:p>
        </p:txBody>
      </p:sp>
    </p:spTree>
    <p:extLst>
      <p:ext uri="{BB962C8B-B14F-4D97-AF65-F5344CB8AC3E}">
        <p14:creationId xmlns:p14="http://schemas.microsoft.com/office/powerpoint/2010/main" val="2997977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0C79-0DBA-407E-8B5F-AFFF2C882101}"/>
              </a:ext>
            </a:extLst>
          </p:cNvPr>
          <p:cNvSpPr>
            <a:spLocks noGrp="1"/>
          </p:cNvSpPr>
          <p:nvPr>
            <p:ph type="title"/>
          </p:nvPr>
        </p:nvSpPr>
        <p:spPr/>
        <p:txBody>
          <a:bodyPr/>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2D7E9E41-01ED-4973-82B5-F8A86DBDF9A3}"/>
              </a:ext>
            </a:extLst>
          </p:cNvPr>
          <p:cNvSpPr>
            <a:spLocks noGrp="1"/>
          </p:cNvSpPr>
          <p:nvPr>
            <p:ph type="body" orient="vert" idx="1"/>
          </p:nvPr>
        </p:nvSpPr>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151706A2-EBF2-45A7-9564-B70E2F82ACD7}"/>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510238DF-CB4A-4812-B0A7-23C692D9331E}"/>
              </a:ext>
            </a:extLst>
          </p:cNvPr>
          <p:cNvSpPr>
            <a:spLocks noGrp="1"/>
          </p:cNvSpPr>
          <p:nvPr>
            <p:ph type="sldNum" idx="11"/>
          </p:nvPr>
        </p:nvSpPr>
        <p:spPr/>
        <p:txBody>
          <a:bodyPr/>
          <a:lstStyle>
            <a:lvl1pPr>
              <a:defRPr/>
            </a:lvl1pPr>
          </a:lstStyle>
          <a:p>
            <a:fld id="{0EA44FAC-F355-4AEB-8EB7-9B00ADA09FDE}" type="slidenum">
              <a:rPr lang="en-US" altLang="zh-TW"/>
              <a:pPr/>
              <a:t>‹#›</a:t>
            </a:fld>
            <a:endParaRPr lang="en-US" altLang="zh-TW"/>
          </a:p>
        </p:txBody>
      </p:sp>
    </p:spTree>
    <p:extLst>
      <p:ext uri="{BB962C8B-B14F-4D97-AF65-F5344CB8AC3E}">
        <p14:creationId xmlns:p14="http://schemas.microsoft.com/office/powerpoint/2010/main" val="214693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BDAAF-4781-404C-8F89-1F663FE6622F}"/>
              </a:ext>
            </a:extLst>
          </p:cNvPr>
          <p:cNvSpPr>
            <a:spLocks noGrp="1"/>
          </p:cNvSpPr>
          <p:nvPr>
            <p:ph type="title" orient="vert"/>
          </p:nvPr>
        </p:nvSpPr>
        <p:spPr>
          <a:xfrm>
            <a:off x="5919788" y="671513"/>
            <a:ext cx="1747837" cy="5986462"/>
          </a:xfrm>
        </p:spPr>
        <p:txBody>
          <a:bodyPr vert="eaVert"/>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AEA1BE13-A039-47CA-AB4D-321BA901BC88}"/>
              </a:ext>
            </a:extLst>
          </p:cNvPr>
          <p:cNvSpPr>
            <a:spLocks noGrp="1"/>
          </p:cNvSpPr>
          <p:nvPr>
            <p:ph type="body" orient="vert" idx="1"/>
          </p:nvPr>
        </p:nvSpPr>
        <p:spPr>
          <a:xfrm>
            <a:off x="671513" y="671513"/>
            <a:ext cx="5095875" cy="5986462"/>
          </a:xfrm>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B547E3BA-6A35-47FD-9C39-EAD2EC082810}"/>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B6A3532E-8B81-420B-AACC-5F1727020C09}"/>
              </a:ext>
            </a:extLst>
          </p:cNvPr>
          <p:cNvSpPr>
            <a:spLocks noGrp="1"/>
          </p:cNvSpPr>
          <p:nvPr>
            <p:ph type="sldNum" idx="11"/>
          </p:nvPr>
        </p:nvSpPr>
        <p:spPr/>
        <p:txBody>
          <a:bodyPr/>
          <a:lstStyle>
            <a:lvl1pPr>
              <a:defRPr/>
            </a:lvl1pPr>
          </a:lstStyle>
          <a:p>
            <a:fld id="{03741EBF-B74A-4F6F-B917-BCC936C700F3}" type="slidenum">
              <a:rPr lang="en-US" altLang="zh-TW"/>
              <a:pPr/>
              <a:t>‹#›</a:t>
            </a:fld>
            <a:endParaRPr lang="en-US" altLang="zh-TW"/>
          </a:p>
        </p:txBody>
      </p:sp>
    </p:spTree>
    <p:extLst>
      <p:ext uri="{BB962C8B-B14F-4D97-AF65-F5344CB8AC3E}">
        <p14:creationId xmlns:p14="http://schemas.microsoft.com/office/powerpoint/2010/main" val="2847030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4B85-05AC-4FEB-9B4B-C2B9BFA99303}"/>
              </a:ext>
            </a:extLst>
          </p:cNvPr>
          <p:cNvSpPr>
            <a:spLocks noGrp="1"/>
          </p:cNvSpPr>
          <p:nvPr>
            <p:ph type="ctrTitle"/>
          </p:nvPr>
        </p:nvSpPr>
        <p:spPr>
          <a:xfrm>
            <a:off x="1260475" y="1236663"/>
            <a:ext cx="7559675" cy="2632075"/>
          </a:xfrm>
        </p:spPr>
        <p:txBody>
          <a:bodyPr anchor="b"/>
          <a:lstStyle>
            <a:lvl1pPr algn="ctr">
              <a:defRPr sz="6000"/>
            </a:lvl1pPr>
          </a:lstStyle>
          <a:p>
            <a:r>
              <a:rPr lang="en-GB" altLang="zh-TW"/>
              <a:t>Click to edit Master title style</a:t>
            </a:r>
            <a:endParaRPr lang="zh-TW" altLang="en-US"/>
          </a:p>
        </p:txBody>
      </p:sp>
      <p:sp>
        <p:nvSpPr>
          <p:cNvPr id="3" name="Subtitle 2">
            <a:extLst>
              <a:ext uri="{FF2B5EF4-FFF2-40B4-BE49-F238E27FC236}">
                <a16:creationId xmlns:a16="http://schemas.microsoft.com/office/drawing/2014/main" id="{E88934F3-0EBD-4157-A524-7329E88AC18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TW"/>
              <a:t>Click to edit Master subtitle style</a:t>
            </a:r>
            <a:endParaRPr lang="zh-TW" altLang="en-US"/>
          </a:p>
        </p:txBody>
      </p:sp>
      <p:sp>
        <p:nvSpPr>
          <p:cNvPr id="4" name="Date Placeholder 3">
            <a:extLst>
              <a:ext uri="{FF2B5EF4-FFF2-40B4-BE49-F238E27FC236}">
                <a16:creationId xmlns:a16="http://schemas.microsoft.com/office/drawing/2014/main" id="{5FBC65E5-CB59-4064-80F1-486DC9F7AE47}"/>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626EF4B8-EE45-48F2-AAB8-6854847534E0}"/>
              </a:ext>
            </a:extLst>
          </p:cNvPr>
          <p:cNvSpPr>
            <a:spLocks noGrp="1"/>
          </p:cNvSpPr>
          <p:nvPr>
            <p:ph type="sldNum" idx="11"/>
          </p:nvPr>
        </p:nvSpPr>
        <p:spPr/>
        <p:txBody>
          <a:bodyPr/>
          <a:lstStyle>
            <a:lvl1pPr>
              <a:defRPr/>
            </a:lvl1pPr>
          </a:lstStyle>
          <a:p>
            <a:fld id="{FE22AAAE-E234-4C64-83BD-91B7407BC43E}" type="slidenum">
              <a:rPr lang="en-US" altLang="zh-TW"/>
              <a:pPr/>
              <a:t>‹#›</a:t>
            </a:fld>
            <a:endParaRPr lang="en-US" altLang="zh-TW"/>
          </a:p>
        </p:txBody>
      </p:sp>
    </p:spTree>
    <p:extLst>
      <p:ext uri="{BB962C8B-B14F-4D97-AF65-F5344CB8AC3E}">
        <p14:creationId xmlns:p14="http://schemas.microsoft.com/office/powerpoint/2010/main" val="1336926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E2F4-C259-4712-9DD7-3BE781068B80}"/>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7833D196-D7A2-4E63-BF17-BF7506E10F60}"/>
              </a:ext>
            </a:extLst>
          </p:cNvPr>
          <p:cNvSpPr>
            <a:spLocks noGrp="1"/>
          </p:cNvSpPr>
          <p:nvPr>
            <p:ph idx="1"/>
          </p:nvPr>
        </p:nvSpPr>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492F97E3-F7EE-40E0-AACF-726ACB0EDB22}"/>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E78A123E-F7B7-40EA-8A47-F7361492AEB3}"/>
              </a:ext>
            </a:extLst>
          </p:cNvPr>
          <p:cNvSpPr>
            <a:spLocks noGrp="1"/>
          </p:cNvSpPr>
          <p:nvPr>
            <p:ph type="sldNum" idx="11"/>
          </p:nvPr>
        </p:nvSpPr>
        <p:spPr/>
        <p:txBody>
          <a:bodyPr/>
          <a:lstStyle>
            <a:lvl1pPr>
              <a:defRPr/>
            </a:lvl1pPr>
          </a:lstStyle>
          <a:p>
            <a:fld id="{87AA3A46-3C20-4CBE-A6D9-2E7AF396B8B4}" type="slidenum">
              <a:rPr lang="en-US" altLang="zh-TW"/>
              <a:pPr/>
              <a:t>‹#›</a:t>
            </a:fld>
            <a:endParaRPr lang="en-US" altLang="zh-TW"/>
          </a:p>
        </p:txBody>
      </p:sp>
    </p:spTree>
    <p:extLst>
      <p:ext uri="{BB962C8B-B14F-4D97-AF65-F5344CB8AC3E}">
        <p14:creationId xmlns:p14="http://schemas.microsoft.com/office/powerpoint/2010/main" val="4133549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942D-25F3-4C51-92A3-28ED51ED357B}"/>
              </a:ext>
            </a:extLst>
          </p:cNvPr>
          <p:cNvSpPr>
            <a:spLocks noGrp="1"/>
          </p:cNvSpPr>
          <p:nvPr>
            <p:ph type="title"/>
          </p:nvPr>
        </p:nvSpPr>
        <p:spPr>
          <a:xfrm>
            <a:off x="687388" y="1884363"/>
            <a:ext cx="8694737" cy="3144837"/>
          </a:xfrm>
        </p:spPr>
        <p:txBody>
          <a:bodyPr anchor="b"/>
          <a:lstStyle>
            <a:lvl1pPr>
              <a:defRPr sz="6000"/>
            </a:lvl1p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3896D5AC-0281-499C-9FFF-058AFD22EB91}"/>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ltLang="zh-TW"/>
              <a:t>Click to edit Master text styles</a:t>
            </a:r>
          </a:p>
        </p:txBody>
      </p:sp>
      <p:sp>
        <p:nvSpPr>
          <p:cNvPr id="4" name="Date Placeholder 3">
            <a:extLst>
              <a:ext uri="{FF2B5EF4-FFF2-40B4-BE49-F238E27FC236}">
                <a16:creationId xmlns:a16="http://schemas.microsoft.com/office/drawing/2014/main" id="{A650D5A7-F39F-485F-84ED-DEE2F662A728}"/>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CB1EFEB4-B45F-40E9-A49C-2FE8E2BE1BA9}"/>
              </a:ext>
            </a:extLst>
          </p:cNvPr>
          <p:cNvSpPr>
            <a:spLocks noGrp="1"/>
          </p:cNvSpPr>
          <p:nvPr>
            <p:ph type="sldNum" idx="11"/>
          </p:nvPr>
        </p:nvSpPr>
        <p:spPr/>
        <p:txBody>
          <a:bodyPr/>
          <a:lstStyle>
            <a:lvl1pPr>
              <a:defRPr/>
            </a:lvl1pPr>
          </a:lstStyle>
          <a:p>
            <a:fld id="{F1D9F065-9D3F-4891-BC4D-33826804B51D}" type="slidenum">
              <a:rPr lang="en-US" altLang="zh-TW"/>
              <a:pPr/>
              <a:t>‹#›</a:t>
            </a:fld>
            <a:endParaRPr lang="en-US" altLang="zh-TW"/>
          </a:p>
        </p:txBody>
      </p:sp>
    </p:spTree>
    <p:extLst>
      <p:ext uri="{BB962C8B-B14F-4D97-AF65-F5344CB8AC3E}">
        <p14:creationId xmlns:p14="http://schemas.microsoft.com/office/powerpoint/2010/main" val="2320471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2470-99A7-4C1B-B443-AA52F415C386}"/>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E851C347-E5E2-4F41-B10B-009F720622CC}"/>
              </a:ext>
            </a:extLst>
          </p:cNvPr>
          <p:cNvSpPr>
            <a:spLocks noGrp="1"/>
          </p:cNvSpPr>
          <p:nvPr>
            <p:ph sz="half" idx="1"/>
          </p:nvPr>
        </p:nvSpPr>
        <p:spPr>
          <a:xfrm>
            <a:off x="671513" y="2381250"/>
            <a:ext cx="3421062"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Content Placeholder 3">
            <a:extLst>
              <a:ext uri="{FF2B5EF4-FFF2-40B4-BE49-F238E27FC236}">
                <a16:creationId xmlns:a16="http://schemas.microsoft.com/office/drawing/2014/main" id="{04CEE9F1-B2FB-46C6-BC6F-224A8E41E121}"/>
              </a:ext>
            </a:extLst>
          </p:cNvPr>
          <p:cNvSpPr>
            <a:spLocks noGrp="1"/>
          </p:cNvSpPr>
          <p:nvPr>
            <p:ph sz="half" idx="2"/>
          </p:nvPr>
        </p:nvSpPr>
        <p:spPr>
          <a:xfrm>
            <a:off x="4244975" y="2381250"/>
            <a:ext cx="3422650"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Date Placeholder 4">
            <a:extLst>
              <a:ext uri="{FF2B5EF4-FFF2-40B4-BE49-F238E27FC236}">
                <a16:creationId xmlns:a16="http://schemas.microsoft.com/office/drawing/2014/main" id="{97037051-C66A-4612-B404-CB1385D8D538}"/>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45150C1A-3F0A-473E-84D3-8EA32F5466EC}"/>
              </a:ext>
            </a:extLst>
          </p:cNvPr>
          <p:cNvSpPr>
            <a:spLocks noGrp="1"/>
          </p:cNvSpPr>
          <p:nvPr>
            <p:ph type="sldNum" idx="11"/>
          </p:nvPr>
        </p:nvSpPr>
        <p:spPr/>
        <p:txBody>
          <a:bodyPr/>
          <a:lstStyle>
            <a:lvl1pPr>
              <a:defRPr/>
            </a:lvl1pPr>
          </a:lstStyle>
          <a:p>
            <a:fld id="{DDDECB8F-062F-44D5-B823-C5C53BD97E99}" type="slidenum">
              <a:rPr lang="en-US" altLang="zh-TW"/>
              <a:pPr/>
              <a:t>‹#›</a:t>
            </a:fld>
            <a:endParaRPr lang="en-US" altLang="zh-TW"/>
          </a:p>
        </p:txBody>
      </p:sp>
    </p:spTree>
    <p:extLst>
      <p:ext uri="{BB962C8B-B14F-4D97-AF65-F5344CB8AC3E}">
        <p14:creationId xmlns:p14="http://schemas.microsoft.com/office/powerpoint/2010/main" val="3587998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308D-E957-4667-94B8-9AF5B49EFAA2}"/>
              </a:ext>
            </a:extLst>
          </p:cNvPr>
          <p:cNvSpPr>
            <a:spLocks noGrp="1"/>
          </p:cNvSpPr>
          <p:nvPr>
            <p:ph type="title"/>
          </p:nvPr>
        </p:nvSpPr>
        <p:spPr>
          <a:xfrm>
            <a:off x="693738" y="403225"/>
            <a:ext cx="8694737" cy="1460500"/>
          </a:xfrm>
        </p:spPr>
        <p:txBody>
          <a:body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43BCB739-5B4E-441E-B2F5-9B87A3E01839}"/>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4" name="Content Placeholder 3">
            <a:extLst>
              <a:ext uri="{FF2B5EF4-FFF2-40B4-BE49-F238E27FC236}">
                <a16:creationId xmlns:a16="http://schemas.microsoft.com/office/drawing/2014/main" id="{98B46153-67BE-4FBB-9B12-1885E7923FF5}"/>
              </a:ext>
            </a:extLst>
          </p:cNvPr>
          <p:cNvSpPr>
            <a:spLocks noGrp="1"/>
          </p:cNvSpPr>
          <p:nvPr>
            <p:ph sz="half" idx="2"/>
          </p:nvPr>
        </p:nvSpPr>
        <p:spPr>
          <a:xfrm>
            <a:off x="693738" y="2760663"/>
            <a:ext cx="426561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Text Placeholder 4">
            <a:extLst>
              <a:ext uri="{FF2B5EF4-FFF2-40B4-BE49-F238E27FC236}">
                <a16:creationId xmlns:a16="http://schemas.microsoft.com/office/drawing/2014/main" id="{631C44C1-0E59-4D77-B692-5331A63BFF74}"/>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6" name="Content Placeholder 5">
            <a:extLst>
              <a:ext uri="{FF2B5EF4-FFF2-40B4-BE49-F238E27FC236}">
                <a16:creationId xmlns:a16="http://schemas.microsoft.com/office/drawing/2014/main" id="{A8F5B00E-1154-46EA-9D56-04E5246F2125}"/>
              </a:ext>
            </a:extLst>
          </p:cNvPr>
          <p:cNvSpPr>
            <a:spLocks noGrp="1"/>
          </p:cNvSpPr>
          <p:nvPr>
            <p:ph sz="quarter" idx="4"/>
          </p:nvPr>
        </p:nvSpPr>
        <p:spPr>
          <a:xfrm>
            <a:off x="5103813" y="2760663"/>
            <a:ext cx="428466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7" name="Date Placeholder 6">
            <a:extLst>
              <a:ext uri="{FF2B5EF4-FFF2-40B4-BE49-F238E27FC236}">
                <a16:creationId xmlns:a16="http://schemas.microsoft.com/office/drawing/2014/main" id="{857492F9-2350-4AB9-B349-2D0A2D2C5175}"/>
              </a:ext>
            </a:extLst>
          </p:cNvPr>
          <p:cNvSpPr>
            <a:spLocks noGrp="1"/>
          </p:cNvSpPr>
          <p:nvPr>
            <p:ph type="dt" idx="10"/>
          </p:nvPr>
        </p:nvSpPr>
        <p:spPr/>
        <p:txBody>
          <a:bodyPr/>
          <a:lstStyle>
            <a:lvl1pPr>
              <a:defRPr/>
            </a:lvl1pPr>
          </a:lstStyle>
          <a:p>
            <a:endParaRPr lang="en-US" altLang="zh-TW"/>
          </a:p>
        </p:txBody>
      </p:sp>
      <p:sp>
        <p:nvSpPr>
          <p:cNvPr id="8" name="Slide Number Placeholder 7">
            <a:extLst>
              <a:ext uri="{FF2B5EF4-FFF2-40B4-BE49-F238E27FC236}">
                <a16:creationId xmlns:a16="http://schemas.microsoft.com/office/drawing/2014/main" id="{2D07B050-1ACE-4DD4-B0FC-A06E8171088E}"/>
              </a:ext>
            </a:extLst>
          </p:cNvPr>
          <p:cNvSpPr>
            <a:spLocks noGrp="1"/>
          </p:cNvSpPr>
          <p:nvPr>
            <p:ph type="sldNum" idx="11"/>
          </p:nvPr>
        </p:nvSpPr>
        <p:spPr/>
        <p:txBody>
          <a:bodyPr/>
          <a:lstStyle>
            <a:lvl1pPr>
              <a:defRPr/>
            </a:lvl1pPr>
          </a:lstStyle>
          <a:p>
            <a:fld id="{E2C3546E-8AF4-4C19-B528-C9BE4F572600}" type="slidenum">
              <a:rPr lang="en-US" altLang="zh-TW"/>
              <a:pPr/>
              <a:t>‹#›</a:t>
            </a:fld>
            <a:endParaRPr lang="en-US" altLang="zh-TW"/>
          </a:p>
        </p:txBody>
      </p:sp>
    </p:spTree>
    <p:extLst>
      <p:ext uri="{BB962C8B-B14F-4D97-AF65-F5344CB8AC3E}">
        <p14:creationId xmlns:p14="http://schemas.microsoft.com/office/powerpoint/2010/main" val="1118950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D8E4-0FAB-42F2-8151-970C76390CB0}"/>
              </a:ext>
            </a:extLst>
          </p:cNvPr>
          <p:cNvSpPr>
            <a:spLocks noGrp="1"/>
          </p:cNvSpPr>
          <p:nvPr>
            <p:ph type="title"/>
          </p:nvPr>
        </p:nvSpPr>
        <p:spPr/>
        <p:txBody>
          <a:bodyPr/>
          <a:lstStyle/>
          <a:p>
            <a:r>
              <a:rPr lang="en-GB" altLang="zh-TW"/>
              <a:t>Click to edit Master title style</a:t>
            </a:r>
            <a:endParaRPr lang="zh-TW" altLang="en-US"/>
          </a:p>
        </p:txBody>
      </p:sp>
      <p:sp>
        <p:nvSpPr>
          <p:cNvPr id="3" name="Date Placeholder 2">
            <a:extLst>
              <a:ext uri="{FF2B5EF4-FFF2-40B4-BE49-F238E27FC236}">
                <a16:creationId xmlns:a16="http://schemas.microsoft.com/office/drawing/2014/main" id="{26E48BF4-BF28-4CC1-B813-AAF943933F0B}"/>
              </a:ext>
            </a:extLst>
          </p:cNvPr>
          <p:cNvSpPr>
            <a:spLocks noGrp="1"/>
          </p:cNvSpPr>
          <p:nvPr>
            <p:ph type="dt" idx="10"/>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7547F242-64D2-46B2-A80E-BAA0EEF47F2C}"/>
              </a:ext>
            </a:extLst>
          </p:cNvPr>
          <p:cNvSpPr>
            <a:spLocks noGrp="1"/>
          </p:cNvSpPr>
          <p:nvPr>
            <p:ph type="sldNum" idx="11"/>
          </p:nvPr>
        </p:nvSpPr>
        <p:spPr/>
        <p:txBody>
          <a:bodyPr/>
          <a:lstStyle>
            <a:lvl1pPr>
              <a:defRPr/>
            </a:lvl1pPr>
          </a:lstStyle>
          <a:p>
            <a:fld id="{5C097E4A-7334-4A9F-A35F-78162B5A7FA7}" type="slidenum">
              <a:rPr lang="en-US" altLang="zh-TW"/>
              <a:pPr/>
              <a:t>‹#›</a:t>
            </a:fld>
            <a:endParaRPr lang="en-US" altLang="zh-TW"/>
          </a:p>
        </p:txBody>
      </p:sp>
    </p:spTree>
    <p:extLst>
      <p:ext uri="{BB962C8B-B14F-4D97-AF65-F5344CB8AC3E}">
        <p14:creationId xmlns:p14="http://schemas.microsoft.com/office/powerpoint/2010/main" val="92737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293DC-783D-4460-8AA4-114DE073331F}"/>
              </a:ext>
            </a:extLst>
          </p:cNvPr>
          <p:cNvSpPr>
            <a:spLocks noGrp="1"/>
          </p:cNvSpPr>
          <p:nvPr>
            <p:ph type="dt" idx="10"/>
          </p:nvPr>
        </p:nvSpPr>
        <p:spPr/>
        <p:txBody>
          <a:bodyPr/>
          <a:lstStyle>
            <a:lvl1pPr>
              <a:defRPr/>
            </a:lvl1pPr>
          </a:lstStyle>
          <a:p>
            <a:endParaRPr lang="en-US" altLang="zh-TW"/>
          </a:p>
        </p:txBody>
      </p:sp>
      <p:sp>
        <p:nvSpPr>
          <p:cNvPr id="3" name="Slide Number Placeholder 2">
            <a:extLst>
              <a:ext uri="{FF2B5EF4-FFF2-40B4-BE49-F238E27FC236}">
                <a16:creationId xmlns:a16="http://schemas.microsoft.com/office/drawing/2014/main" id="{C9A772AA-BFC2-415A-A7E2-56A648C75416}"/>
              </a:ext>
            </a:extLst>
          </p:cNvPr>
          <p:cNvSpPr>
            <a:spLocks noGrp="1"/>
          </p:cNvSpPr>
          <p:nvPr>
            <p:ph type="sldNum" idx="11"/>
          </p:nvPr>
        </p:nvSpPr>
        <p:spPr/>
        <p:txBody>
          <a:bodyPr/>
          <a:lstStyle>
            <a:lvl1pPr>
              <a:defRPr/>
            </a:lvl1pPr>
          </a:lstStyle>
          <a:p>
            <a:fld id="{52EA56F5-9633-4F35-942B-E6442074A7FB}" type="slidenum">
              <a:rPr lang="en-US" altLang="zh-TW"/>
              <a:pPr/>
              <a:t>‹#›</a:t>
            </a:fld>
            <a:endParaRPr lang="en-US" altLang="zh-TW"/>
          </a:p>
        </p:txBody>
      </p:sp>
    </p:spTree>
    <p:extLst>
      <p:ext uri="{BB962C8B-B14F-4D97-AF65-F5344CB8AC3E}">
        <p14:creationId xmlns:p14="http://schemas.microsoft.com/office/powerpoint/2010/main" val="172598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4AF5-F570-4597-B407-B4BBB199E567}"/>
              </a:ext>
            </a:extLst>
          </p:cNvPr>
          <p:cNvSpPr>
            <a:spLocks noGrp="1"/>
          </p:cNvSpPr>
          <p:nvPr>
            <p:ph type="title"/>
          </p:nvPr>
        </p:nvSpPr>
        <p:spPr>
          <a:xfrm>
            <a:off x="687388" y="1884363"/>
            <a:ext cx="8694737" cy="3144837"/>
          </a:xfrm>
        </p:spPr>
        <p:txBody>
          <a:bodyPr anchor="b"/>
          <a:lstStyle>
            <a:lvl1pPr>
              <a:defRPr sz="6000"/>
            </a:lvl1p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144FF87B-8D63-4053-BCB7-8026CE98A2D8}"/>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ltLang="zh-TW"/>
              <a:t>Click to edit Master text styles</a:t>
            </a:r>
          </a:p>
        </p:txBody>
      </p:sp>
      <p:sp>
        <p:nvSpPr>
          <p:cNvPr id="4" name="Date Placeholder 3">
            <a:extLst>
              <a:ext uri="{FF2B5EF4-FFF2-40B4-BE49-F238E27FC236}">
                <a16:creationId xmlns:a16="http://schemas.microsoft.com/office/drawing/2014/main" id="{DC93A942-75CF-4343-B02A-D7F1FB49C683}"/>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3784CF0E-E5BA-4705-A30A-EB3D85B68DBF}"/>
              </a:ext>
            </a:extLst>
          </p:cNvPr>
          <p:cNvSpPr>
            <a:spLocks noGrp="1"/>
          </p:cNvSpPr>
          <p:nvPr>
            <p:ph type="sldNum" idx="11"/>
          </p:nvPr>
        </p:nvSpPr>
        <p:spPr/>
        <p:txBody>
          <a:bodyPr/>
          <a:lstStyle>
            <a:lvl1pPr>
              <a:defRPr/>
            </a:lvl1pPr>
          </a:lstStyle>
          <a:p>
            <a:fld id="{CAA37ACD-BA22-41C7-8958-79D4717D02D2}" type="slidenum">
              <a:rPr lang="en-US" altLang="zh-TW"/>
              <a:pPr/>
              <a:t>‹#›</a:t>
            </a:fld>
            <a:endParaRPr lang="en-US" altLang="zh-TW"/>
          </a:p>
        </p:txBody>
      </p:sp>
    </p:spTree>
    <p:extLst>
      <p:ext uri="{BB962C8B-B14F-4D97-AF65-F5344CB8AC3E}">
        <p14:creationId xmlns:p14="http://schemas.microsoft.com/office/powerpoint/2010/main" val="17837848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F2FC-575B-4FBD-8E69-75A7A510DC94}"/>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B1ACF812-384C-4FC6-99A4-F94C1039B9F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Text Placeholder 3">
            <a:extLst>
              <a:ext uri="{FF2B5EF4-FFF2-40B4-BE49-F238E27FC236}">
                <a16:creationId xmlns:a16="http://schemas.microsoft.com/office/drawing/2014/main" id="{EA724997-C920-4B63-ADC8-8FEA0D10403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7AF943AA-B3FF-401F-A87F-D124917B634F}"/>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7ECA7F47-68DD-46DE-BADC-9B2579038426}"/>
              </a:ext>
            </a:extLst>
          </p:cNvPr>
          <p:cNvSpPr>
            <a:spLocks noGrp="1"/>
          </p:cNvSpPr>
          <p:nvPr>
            <p:ph type="sldNum" idx="11"/>
          </p:nvPr>
        </p:nvSpPr>
        <p:spPr/>
        <p:txBody>
          <a:bodyPr/>
          <a:lstStyle>
            <a:lvl1pPr>
              <a:defRPr/>
            </a:lvl1pPr>
          </a:lstStyle>
          <a:p>
            <a:fld id="{91BA0EB3-EDE2-4F5C-82F0-A559A9591467}" type="slidenum">
              <a:rPr lang="en-US" altLang="zh-TW"/>
              <a:pPr/>
              <a:t>‹#›</a:t>
            </a:fld>
            <a:endParaRPr lang="en-US" altLang="zh-TW"/>
          </a:p>
        </p:txBody>
      </p:sp>
    </p:spTree>
    <p:extLst>
      <p:ext uri="{BB962C8B-B14F-4D97-AF65-F5344CB8AC3E}">
        <p14:creationId xmlns:p14="http://schemas.microsoft.com/office/powerpoint/2010/main" val="2561037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67FC-B781-4685-A312-753A46DBC192}"/>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Picture Placeholder 2">
            <a:extLst>
              <a:ext uri="{FF2B5EF4-FFF2-40B4-BE49-F238E27FC236}">
                <a16:creationId xmlns:a16="http://schemas.microsoft.com/office/drawing/2014/main" id="{E9B39FD9-E257-43F3-B94A-623190AD255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0FB4B7BE-54EA-4ECD-A7B9-EF297D48A6E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295D8E5C-B571-40F7-9875-8470EBB243AF}"/>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AA554D31-6126-412A-80FC-75F6D9051D32}"/>
              </a:ext>
            </a:extLst>
          </p:cNvPr>
          <p:cNvSpPr>
            <a:spLocks noGrp="1"/>
          </p:cNvSpPr>
          <p:nvPr>
            <p:ph type="sldNum" idx="11"/>
          </p:nvPr>
        </p:nvSpPr>
        <p:spPr/>
        <p:txBody>
          <a:bodyPr/>
          <a:lstStyle>
            <a:lvl1pPr>
              <a:defRPr/>
            </a:lvl1pPr>
          </a:lstStyle>
          <a:p>
            <a:fld id="{5405BB4D-2C33-4D28-89BE-8A052D9B7E04}" type="slidenum">
              <a:rPr lang="en-US" altLang="zh-TW"/>
              <a:pPr/>
              <a:t>‹#›</a:t>
            </a:fld>
            <a:endParaRPr lang="en-US" altLang="zh-TW"/>
          </a:p>
        </p:txBody>
      </p:sp>
    </p:spTree>
    <p:extLst>
      <p:ext uri="{BB962C8B-B14F-4D97-AF65-F5344CB8AC3E}">
        <p14:creationId xmlns:p14="http://schemas.microsoft.com/office/powerpoint/2010/main" val="2201316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BB80-8F6C-41CF-B4CE-24F040CD01C8}"/>
              </a:ext>
            </a:extLst>
          </p:cNvPr>
          <p:cNvSpPr>
            <a:spLocks noGrp="1"/>
          </p:cNvSpPr>
          <p:nvPr>
            <p:ph type="title"/>
          </p:nvPr>
        </p:nvSpPr>
        <p:spPr/>
        <p:txBody>
          <a:bodyPr/>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8093C19C-412A-44BE-99C4-301CAB8996C0}"/>
              </a:ext>
            </a:extLst>
          </p:cNvPr>
          <p:cNvSpPr>
            <a:spLocks noGrp="1"/>
          </p:cNvSpPr>
          <p:nvPr>
            <p:ph type="body" orient="vert" idx="1"/>
          </p:nvPr>
        </p:nvSpPr>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69B6D659-54CD-41E6-AC3E-BE6F7255BF78}"/>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55BEEFEB-E811-4D76-B663-27F2927E6D34}"/>
              </a:ext>
            </a:extLst>
          </p:cNvPr>
          <p:cNvSpPr>
            <a:spLocks noGrp="1"/>
          </p:cNvSpPr>
          <p:nvPr>
            <p:ph type="sldNum" idx="11"/>
          </p:nvPr>
        </p:nvSpPr>
        <p:spPr/>
        <p:txBody>
          <a:bodyPr/>
          <a:lstStyle>
            <a:lvl1pPr>
              <a:defRPr/>
            </a:lvl1pPr>
          </a:lstStyle>
          <a:p>
            <a:fld id="{25F150E9-3F67-4134-B3C8-C74DAE6C1DBF}" type="slidenum">
              <a:rPr lang="en-US" altLang="zh-TW"/>
              <a:pPr/>
              <a:t>‹#›</a:t>
            </a:fld>
            <a:endParaRPr lang="en-US" altLang="zh-TW"/>
          </a:p>
        </p:txBody>
      </p:sp>
    </p:spTree>
    <p:extLst>
      <p:ext uri="{BB962C8B-B14F-4D97-AF65-F5344CB8AC3E}">
        <p14:creationId xmlns:p14="http://schemas.microsoft.com/office/powerpoint/2010/main" val="2137809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671421-575C-4024-A0F6-4317C08A2171}"/>
              </a:ext>
            </a:extLst>
          </p:cNvPr>
          <p:cNvSpPr>
            <a:spLocks noGrp="1"/>
          </p:cNvSpPr>
          <p:nvPr>
            <p:ph type="title" orient="vert"/>
          </p:nvPr>
        </p:nvSpPr>
        <p:spPr>
          <a:xfrm>
            <a:off x="5919788" y="671513"/>
            <a:ext cx="1747837" cy="5986462"/>
          </a:xfrm>
        </p:spPr>
        <p:txBody>
          <a:bodyPr vert="eaVert"/>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15C72905-ACCE-4D19-B9D0-3D0297D3E068}"/>
              </a:ext>
            </a:extLst>
          </p:cNvPr>
          <p:cNvSpPr>
            <a:spLocks noGrp="1"/>
          </p:cNvSpPr>
          <p:nvPr>
            <p:ph type="body" orient="vert" idx="1"/>
          </p:nvPr>
        </p:nvSpPr>
        <p:spPr>
          <a:xfrm>
            <a:off x="671513" y="671513"/>
            <a:ext cx="5095875" cy="5986462"/>
          </a:xfrm>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6FE297C9-917D-45ED-8F68-D582C000F72A}"/>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8F926035-D9AB-4354-B601-1D8AD54F85FD}"/>
              </a:ext>
            </a:extLst>
          </p:cNvPr>
          <p:cNvSpPr>
            <a:spLocks noGrp="1"/>
          </p:cNvSpPr>
          <p:nvPr>
            <p:ph type="sldNum" idx="11"/>
          </p:nvPr>
        </p:nvSpPr>
        <p:spPr/>
        <p:txBody>
          <a:bodyPr/>
          <a:lstStyle>
            <a:lvl1pPr>
              <a:defRPr/>
            </a:lvl1pPr>
          </a:lstStyle>
          <a:p>
            <a:fld id="{C77EF228-A15B-45C8-A2DB-DF628AC7D838}" type="slidenum">
              <a:rPr lang="en-US" altLang="zh-TW"/>
              <a:pPr/>
              <a:t>‹#›</a:t>
            </a:fld>
            <a:endParaRPr lang="en-US" altLang="zh-TW"/>
          </a:p>
        </p:txBody>
      </p:sp>
    </p:spTree>
    <p:extLst>
      <p:ext uri="{BB962C8B-B14F-4D97-AF65-F5344CB8AC3E}">
        <p14:creationId xmlns:p14="http://schemas.microsoft.com/office/powerpoint/2010/main" val="20207952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87BD-3FC0-48DC-BB52-016848CBFC55}"/>
              </a:ext>
            </a:extLst>
          </p:cNvPr>
          <p:cNvSpPr>
            <a:spLocks noGrp="1"/>
          </p:cNvSpPr>
          <p:nvPr>
            <p:ph type="ctrTitle"/>
          </p:nvPr>
        </p:nvSpPr>
        <p:spPr>
          <a:xfrm>
            <a:off x="1260475" y="1236663"/>
            <a:ext cx="7559675" cy="2632075"/>
          </a:xfrm>
        </p:spPr>
        <p:txBody>
          <a:bodyPr anchor="b"/>
          <a:lstStyle>
            <a:lvl1pPr algn="ctr">
              <a:defRPr sz="6000"/>
            </a:lvl1pPr>
          </a:lstStyle>
          <a:p>
            <a:r>
              <a:rPr lang="en-GB" altLang="zh-TW"/>
              <a:t>Click to edit Master title style</a:t>
            </a:r>
            <a:endParaRPr lang="zh-TW" altLang="en-US"/>
          </a:p>
        </p:txBody>
      </p:sp>
      <p:sp>
        <p:nvSpPr>
          <p:cNvPr id="3" name="Subtitle 2">
            <a:extLst>
              <a:ext uri="{FF2B5EF4-FFF2-40B4-BE49-F238E27FC236}">
                <a16:creationId xmlns:a16="http://schemas.microsoft.com/office/drawing/2014/main" id="{666BDABA-BC1B-4855-B9CB-A56DB73512F8}"/>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TW"/>
              <a:t>Click to edit Master subtitle style</a:t>
            </a:r>
            <a:endParaRPr lang="zh-TW" altLang="en-US"/>
          </a:p>
        </p:txBody>
      </p:sp>
      <p:sp>
        <p:nvSpPr>
          <p:cNvPr id="4" name="Date Placeholder 3">
            <a:extLst>
              <a:ext uri="{FF2B5EF4-FFF2-40B4-BE49-F238E27FC236}">
                <a16:creationId xmlns:a16="http://schemas.microsoft.com/office/drawing/2014/main" id="{B370443C-985A-4FB1-86E8-E12DCA36B962}"/>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9FD848DD-63B2-468D-B010-26B4E0D90A84}"/>
              </a:ext>
            </a:extLst>
          </p:cNvPr>
          <p:cNvSpPr>
            <a:spLocks noGrp="1"/>
          </p:cNvSpPr>
          <p:nvPr>
            <p:ph type="sldNum" idx="11"/>
          </p:nvPr>
        </p:nvSpPr>
        <p:spPr/>
        <p:txBody>
          <a:bodyPr/>
          <a:lstStyle>
            <a:lvl1pPr>
              <a:defRPr/>
            </a:lvl1pPr>
          </a:lstStyle>
          <a:p>
            <a:fld id="{B649AED5-B8C1-4D82-947B-1472BAEA45BF}" type="slidenum">
              <a:rPr lang="en-US" altLang="zh-TW"/>
              <a:pPr/>
              <a:t>‹#›</a:t>
            </a:fld>
            <a:endParaRPr lang="en-US" altLang="zh-TW"/>
          </a:p>
        </p:txBody>
      </p:sp>
    </p:spTree>
    <p:extLst>
      <p:ext uri="{BB962C8B-B14F-4D97-AF65-F5344CB8AC3E}">
        <p14:creationId xmlns:p14="http://schemas.microsoft.com/office/powerpoint/2010/main" val="12729594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B8BE-0D55-42D4-BED9-3981185F9E8C}"/>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4938D418-BBFA-4401-8296-86026107B835}"/>
              </a:ext>
            </a:extLst>
          </p:cNvPr>
          <p:cNvSpPr>
            <a:spLocks noGrp="1"/>
          </p:cNvSpPr>
          <p:nvPr>
            <p:ph idx="1"/>
          </p:nvPr>
        </p:nvSpPr>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5C4299D6-F47C-475C-9A2D-A592E88408A9}"/>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10AB1F8C-184F-4945-A361-3B63AF043666}"/>
              </a:ext>
            </a:extLst>
          </p:cNvPr>
          <p:cNvSpPr>
            <a:spLocks noGrp="1"/>
          </p:cNvSpPr>
          <p:nvPr>
            <p:ph type="sldNum" idx="11"/>
          </p:nvPr>
        </p:nvSpPr>
        <p:spPr/>
        <p:txBody>
          <a:bodyPr/>
          <a:lstStyle>
            <a:lvl1pPr>
              <a:defRPr/>
            </a:lvl1pPr>
          </a:lstStyle>
          <a:p>
            <a:fld id="{1D2EA961-ABD5-4308-9187-812AEE14A8F6}" type="slidenum">
              <a:rPr lang="en-US" altLang="zh-TW"/>
              <a:pPr/>
              <a:t>‹#›</a:t>
            </a:fld>
            <a:endParaRPr lang="en-US" altLang="zh-TW"/>
          </a:p>
        </p:txBody>
      </p:sp>
    </p:spTree>
    <p:extLst>
      <p:ext uri="{BB962C8B-B14F-4D97-AF65-F5344CB8AC3E}">
        <p14:creationId xmlns:p14="http://schemas.microsoft.com/office/powerpoint/2010/main" val="36947785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550C-B561-495C-8555-F987E0B27E08}"/>
              </a:ext>
            </a:extLst>
          </p:cNvPr>
          <p:cNvSpPr>
            <a:spLocks noGrp="1"/>
          </p:cNvSpPr>
          <p:nvPr>
            <p:ph type="title"/>
          </p:nvPr>
        </p:nvSpPr>
        <p:spPr>
          <a:xfrm>
            <a:off x="687388" y="1884363"/>
            <a:ext cx="8694737" cy="3144837"/>
          </a:xfrm>
        </p:spPr>
        <p:txBody>
          <a:bodyPr anchor="b"/>
          <a:lstStyle>
            <a:lvl1pPr>
              <a:defRPr sz="6000"/>
            </a:lvl1p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E30189CA-15A8-4888-949E-C8839940FEEE}"/>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ltLang="zh-TW"/>
              <a:t>Click to edit Master text styles</a:t>
            </a:r>
          </a:p>
        </p:txBody>
      </p:sp>
      <p:sp>
        <p:nvSpPr>
          <p:cNvPr id="4" name="Date Placeholder 3">
            <a:extLst>
              <a:ext uri="{FF2B5EF4-FFF2-40B4-BE49-F238E27FC236}">
                <a16:creationId xmlns:a16="http://schemas.microsoft.com/office/drawing/2014/main" id="{7D1BC99C-A630-456A-973C-4E38A0CCAC66}"/>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94318F64-387F-4045-8415-C2EC45A9A4DC}"/>
              </a:ext>
            </a:extLst>
          </p:cNvPr>
          <p:cNvSpPr>
            <a:spLocks noGrp="1"/>
          </p:cNvSpPr>
          <p:nvPr>
            <p:ph type="sldNum" idx="11"/>
          </p:nvPr>
        </p:nvSpPr>
        <p:spPr/>
        <p:txBody>
          <a:bodyPr/>
          <a:lstStyle>
            <a:lvl1pPr>
              <a:defRPr/>
            </a:lvl1pPr>
          </a:lstStyle>
          <a:p>
            <a:fld id="{66560908-61F2-4BD4-9B99-003B5BC83602}" type="slidenum">
              <a:rPr lang="en-US" altLang="zh-TW"/>
              <a:pPr/>
              <a:t>‹#›</a:t>
            </a:fld>
            <a:endParaRPr lang="en-US" altLang="zh-TW"/>
          </a:p>
        </p:txBody>
      </p:sp>
    </p:spTree>
    <p:extLst>
      <p:ext uri="{BB962C8B-B14F-4D97-AF65-F5344CB8AC3E}">
        <p14:creationId xmlns:p14="http://schemas.microsoft.com/office/powerpoint/2010/main" val="30905577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36AE-FE1E-407F-AB21-0D09C70AC3DC}"/>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A85B1667-B15C-4595-ABB6-B34C0626D4E5}"/>
              </a:ext>
            </a:extLst>
          </p:cNvPr>
          <p:cNvSpPr>
            <a:spLocks noGrp="1"/>
          </p:cNvSpPr>
          <p:nvPr>
            <p:ph sz="half" idx="1"/>
          </p:nvPr>
        </p:nvSpPr>
        <p:spPr>
          <a:xfrm>
            <a:off x="671513" y="2381250"/>
            <a:ext cx="3421062"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Content Placeholder 3">
            <a:extLst>
              <a:ext uri="{FF2B5EF4-FFF2-40B4-BE49-F238E27FC236}">
                <a16:creationId xmlns:a16="http://schemas.microsoft.com/office/drawing/2014/main" id="{682D2CC5-25F2-4A3C-B933-82E1AD644C93}"/>
              </a:ext>
            </a:extLst>
          </p:cNvPr>
          <p:cNvSpPr>
            <a:spLocks noGrp="1"/>
          </p:cNvSpPr>
          <p:nvPr>
            <p:ph sz="half" idx="2"/>
          </p:nvPr>
        </p:nvSpPr>
        <p:spPr>
          <a:xfrm>
            <a:off x="4244975" y="2381250"/>
            <a:ext cx="3422650"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Date Placeholder 4">
            <a:extLst>
              <a:ext uri="{FF2B5EF4-FFF2-40B4-BE49-F238E27FC236}">
                <a16:creationId xmlns:a16="http://schemas.microsoft.com/office/drawing/2014/main" id="{BEB74591-27B3-4A24-BC0A-B8C40847A3D2}"/>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4233C9AD-C37E-4E71-889F-CB99E63C253D}"/>
              </a:ext>
            </a:extLst>
          </p:cNvPr>
          <p:cNvSpPr>
            <a:spLocks noGrp="1"/>
          </p:cNvSpPr>
          <p:nvPr>
            <p:ph type="sldNum" idx="11"/>
          </p:nvPr>
        </p:nvSpPr>
        <p:spPr/>
        <p:txBody>
          <a:bodyPr/>
          <a:lstStyle>
            <a:lvl1pPr>
              <a:defRPr/>
            </a:lvl1pPr>
          </a:lstStyle>
          <a:p>
            <a:fld id="{5548E331-E141-46D5-8462-8510A42AAA99}" type="slidenum">
              <a:rPr lang="en-US" altLang="zh-TW"/>
              <a:pPr/>
              <a:t>‹#›</a:t>
            </a:fld>
            <a:endParaRPr lang="en-US" altLang="zh-TW"/>
          </a:p>
        </p:txBody>
      </p:sp>
    </p:spTree>
    <p:extLst>
      <p:ext uri="{BB962C8B-B14F-4D97-AF65-F5344CB8AC3E}">
        <p14:creationId xmlns:p14="http://schemas.microsoft.com/office/powerpoint/2010/main" val="6752275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D248-628E-4B74-A60C-42D5DE0CFCE6}"/>
              </a:ext>
            </a:extLst>
          </p:cNvPr>
          <p:cNvSpPr>
            <a:spLocks noGrp="1"/>
          </p:cNvSpPr>
          <p:nvPr>
            <p:ph type="title"/>
          </p:nvPr>
        </p:nvSpPr>
        <p:spPr>
          <a:xfrm>
            <a:off x="693738" y="403225"/>
            <a:ext cx="8694737" cy="1460500"/>
          </a:xfrm>
        </p:spPr>
        <p:txBody>
          <a:body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5E65B8DF-8BA1-4D30-A6B3-791AB45BF86B}"/>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4" name="Content Placeholder 3">
            <a:extLst>
              <a:ext uri="{FF2B5EF4-FFF2-40B4-BE49-F238E27FC236}">
                <a16:creationId xmlns:a16="http://schemas.microsoft.com/office/drawing/2014/main" id="{3F4B5CE4-329E-44D0-930E-9AF8037A595B}"/>
              </a:ext>
            </a:extLst>
          </p:cNvPr>
          <p:cNvSpPr>
            <a:spLocks noGrp="1"/>
          </p:cNvSpPr>
          <p:nvPr>
            <p:ph sz="half" idx="2"/>
          </p:nvPr>
        </p:nvSpPr>
        <p:spPr>
          <a:xfrm>
            <a:off x="693738" y="2760663"/>
            <a:ext cx="426561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Text Placeholder 4">
            <a:extLst>
              <a:ext uri="{FF2B5EF4-FFF2-40B4-BE49-F238E27FC236}">
                <a16:creationId xmlns:a16="http://schemas.microsoft.com/office/drawing/2014/main" id="{E4A08017-306B-48D2-8D30-20F7F431576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6" name="Content Placeholder 5">
            <a:extLst>
              <a:ext uri="{FF2B5EF4-FFF2-40B4-BE49-F238E27FC236}">
                <a16:creationId xmlns:a16="http://schemas.microsoft.com/office/drawing/2014/main" id="{4298F265-6DD0-44B0-9586-1E42FCE67D65}"/>
              </a:ext>
            </a:extLst>
          </p:cNvPr>
          <p:cNvSpPr>
            <a:spLocks noGrp="1"/>
          </p:cNvSpPr>
          <p:nvPr>
            <p:ph sz="quarter" idx="4"/>
          </p:nvPr>
        </p:nvSpPr>
        <p:spPr>
          <a:xfrm>
            <a:off x="5103813" y="2760663"/>
            <a:ext cx="428466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7" name="Date Placeholder 6">
            <a:extLst>
              <a:ext uri="{FF2B5EF4-FFF2-40B4-BE49-F238E27FC236}">
                <a16:creationId xmlns:a16="http://schemas.microsoft.com/office/drawing/2014/main" id="{E061BA04-CD65-4143-9A79-A35ACBEF0937}"/>
              </a:ext>
            </a:extLst>
          </p:cNvPr>
          <p:cNvSpPr>
            <a:spLocks noGrp="1"/>
          </p:cNvSpPr>
          <p:nvPr>
            <p:ph type="dt" idx="10"/>
          </p:nvPr>
        </p:nvSpPr>
        <p:spPr/>
        <p:txBody>
          <a:bodyPr/>
          <a:lstStyle>
            <a:lvl1pPr>
              <a:defRPr/>
            </a:lvl1pPr>
          </a:lstStyle>
          <a:p>
            <a:endParaRPr lang="en-US" altLang="zh-TW"/>
          </a:p>
        </p:txBody>
      </p:sp>
      <p:sp>
        <p:nvSpPr>
          <p:cNvPr id="8" name="Slide Number Placeholder 7">
            <a:extLst>
              <a:ext uri="{FF2B5EF4-FFF2-40B4-BE49-F238E27FC236}">
                <a16:creationId xmlns:a16="http://schemas.microsoft.com/office/drawing/2014/main" id="{399801DA-84B2-4BDE-8A4B-D3227A4B6C26}"/>
              </a:ext>
            </a:extLst>
          </p:cNvPr>
          <p:cNvSpPr>
            <a:spLocks noGrp="1"/>
          </p:cNvSpPr>
          <p:nvPr>
            <p:ph type="sldNum" idx="11"/>
          </p:nvPr>
        </p:nvSpPr>
        <p:spPr/>
        <p:txBody>
          <a:bodyPr/>
          <a:lstStyle>
            <a:lvl1pPr>
              <a:defRPr/>
            </a:lvl1pPr>
          </a:lstStyle>
          <a:p>
            <a:fld id="{7307B7CC-69F9-4368-B365-490446764EDC}" type="slidenum">
              <a:rPr lang="en-US" altLang="zh-TW"/>
              <a:pPr/>
              <a:t>‹#›</a:t>
            </a:fld>
            <a:endParaRPr lang="en-US" altLang="zh-TW"/>
          </a:p>
        </p:txBody>
      </p:sp>
    </p:spTree>
    <p:extLst>
      <p:ext uri="{BB962C8B-B14F-4D97-AF65-F5344CB8AC3E}">
        <p14:creationId xmlns:p14="http://schemas.microsoft.com/office/powerpoint/2010/main" val="3993347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09BB-6AFB-4564-A4AA-129364259845}"/>
              </a:ext>
            </a:extLst>
          </p:cNvPr>
          <p:cNvSpPr>
            <a:spLocks noGrp="1"/>
          </p:cNvSpPr>
          <p:nvPr>
            <p:ph type="title"/>
          </p:nvPr>
        </p:nvSpPr>
        <p:spPr/>
        <p:txBody>
          <a:bodyPr/>
          <a:lstStyle/>
          <a:p>
            <a:r>
              <a:rPr lang="en-GB" altLang="zh-TW"/>
              <a:t>Click to edit Master title style</a:t>
            </a:r>
            <a:endParaRPr lang="zh-TW" altLang="en-US"/>
          </a:p>
        </p:txBody>
      </p:sp>
      <p:sp>
        <p:nvSpPr>
          <p:cNvPr id="3" name="Date Placeholder 2">
            <a:extLst>
              <a:ext uri="{FF2B5EF4-FFF2-40B4-BE49-F238E27FC236}">
                <a16:creationId xmlns:a16="http://schemas.microsoft.com/office/drawing/2014/main" id="{D959908B-03EC-4134-8205-C2CFCEE2D466}"/>
              </a:ext>
            </a:extLst>
          </p:cNvPr>
          <p:cNvSpPr>
            <a:spLocks noGrp="1"/>
          </p:cNvSpPr>
          <p:nvPr>
            <p:ph type="dt" idx="10"/>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5DE008C4-89C0-437F-A24C-D9879775BC66}"/>
              </a:ext>
            </a:extLst>
          </p:cNvPr>
          <p:cNvSpPr>
            <a:spLocks noGrp="1"/>
          </p:cNvSpPr>
          <p:nvPr>
            <p:ph type="sldNum" idx="11"/>
          </p:nvPr>
        </p:nvSpPr>
        <p:spPr/>
        <p:txBody>
          <a:bodyPr/>
          <a:lstStyle>
            <a:lvl1pPr>
              <a:defRPr/>
            </a:lvl1pPr>
          </a:lstStyle>
          <a:p>
            <a:fld id="{887C69E4-7218-4D56-BC70-D846DD6CAF42}" type="slidenum">
              <a:rPr lang="en-US" altLang="zh-TW"/>
              <a:pPr/>
              <a:t>‹#›</a:t>
            </a:fld>
            <a:endParaRPr lang="en-US" altLang="zh-TW"/>
          </a:p>
        </p:txBody>
      </p:sp>
    </p:spTree>
    <p:extLst>
      <p:ext uri="{BB962C8B-B14F-4D97-AF65-F5344CB8AC3E}">
        <p14:creationId xmlns:p14="http://schemas.microsoft.com/office/powerpoint/2010/main" val="243741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D7A4-8B91-464C-8663-E3A5453E64CA}"/>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265D61FA-CA54-4415-AA9B-1EB6F01D413B}"/>
              </a:ext>
            </a:extLst>
          </p:cNvPr>
          <p:cNvSpPr>
            <a:spLocks noGrp="1"/>
          </p:cNvSpPr>
          <p:nvPr>
            <p:ph sz="half" idx="1"/>
          </p:nvPr>
        </p:nvSpPr>
        <p:spPr>
          <a:xfrm>
            <a:off x="671513" y="2381250"/>
            <a:ext cx="3421062"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Content Placeholder 3">
            <a:extLst>
              <a:ext uri="{FF2B5EF4-FFF2-40B4-BE49-F238E27FC236}">
                <a16:creationId xmlns:a16="http://schemas.microsoft.com/office/drawing/2014/main" id="{D14C6B81-2501-4A07-B661-5E03505829FB}"/>
              </a:ext>
            </a:extLst>
          </p:cNvPr>
          <p:cNvSpPr>
            <a:spLocks noGrp="1"/>
          </p:cNvSpPr>
          <p:nvPr>
            <p:ph sz="half" idx="2"/>
          </p:nvPr>
        </p:nvSpPr>
        <p:spPr>
          <a:xfrm>
            <a:off x="4244975" y="2381250"/>
            <a:ext cx="3422650"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Date Placeholder 4">
            <a:extLst>
              <a:ext uri="{FF2B5EF4-FFF2-40B4-BE49-F238E27FC236}">
                <a16:creationId xmlns:a16="http://schemas.microsoft.com/office/drawing/2014/main" id="{F64F1D23-17A7-45E8-81C5-5E15AC1C9FD3}"/>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A82AD2DB-78D9-4D00-BC81-3D8D3078611C}"/>
              </a:ext>
            </a:extLst>
          </p:cNvPr>
          <p:cNvSpPr>
            <a:spLocks noGrp="1"/>
          </p:cNvSpPr>
          <p:nvPr>
            <p:ph type="sldNum" idx="11"/>
          </p:nvPr>
        </p:nvSpPr>
        <p:spPr/>
        <p:txBody>
          <a:bodyPr/>
          <a:lstStyle>
            <a:lvl1pPr>
              <a:defRPr/>
            </a:lvl1pPr>
          </a:lstStyle>
          <a:p>
            <a:fld id="{7FA6BB95-E3FF-41AE-A47C-CFF5EDF2E5A3}" type="slidenum">
              <a:rPr lang="en-US" altLang="zh-TW"/>
              <a:pPr/>
              <a:t>‹#›</a:t>
            </a:fld>
            <a:endParaRPr lang="en-US" altLang="zh-TW"/>
          </a:p>
        </p:txBody>
      </p:sp>
    </p:spTree>
    <p:extLst>
      <p:ext uri="{BB962C8B-B14F-4D97-AF65-F5344CB8AC3E}">
        <p14:creationId xmlns:p14="http://schemas.microsoft.com/office/powerpoint/2010/main" val="188649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65EA5-9C15-429F-803B-C62C6A9DC5F2}"/>
              </a:ext>
            </a:extLst>
          </p:cNvPr>
          <p:cNvSpPr>
            <a:spLocks noGrp="1"/>
          </p:cNvSpPr>
          <p:nvPr>
            <p:ph type="dt" idx="10"/>
          </p:nvPr>
        </p:nvSpPr>
        <p:spPr/>
        <p:txBody>
          <a:bodyPr/>
          <a:lstStyle>
            <a:lvl1pPr>
              <a:defRPr/>
            </a:lvl1pPr>
          </a:lstStyle>
          <a:p>
            <a:endParaRPr lang="en-US" altLang="zh-TW"/>
          </a:p>
        </p:txBody>
      </p:sp>
      <p:sp>
        <p:nvSpPr>
          <p:cNvPr id="3" name="Slide Number Placeholder 2">
            <a:extLst>
              <a:ext uri="{FF2B5EF4-FFF2-40B4-BE49-F238E27FC236}">
                <a16:creationId xmlns:a16="http://schemas.microsoft.com/office/drawing/2014/main" id="{9162D51B-A6B8-4C51-9DBD-1CA7678CB755}"/>
              </a:ext>
            </a:extLst>
          </p:cNvPr>
          <p:cNvSpPr>
            <a:spLocks noGrp="1"/>
          </p:cNvSpPr>
          <p:nvPr>
            <p:ph type="sldNum" idx="11"/>
          </p:nvPr>
        </p:nvSpPr>
        <p:spPr/>
        <p:txBody>
          <a:bodyPr/>
          <a:lstStyle>
            <a:lvl1pPr>
              <a:defRPr/>
            </a:lvl1pPr>
          </a:lstStyle>
          <a:p>
            <a:fld id="{89A1AB18-8C38-4052-9806-284D3034D31A}" type="slidenum">
              <a:rPr lang="en-US" altLang="zh-TW"/>
              <a:pPr/>
              <a:t>‹#›</a:t>
            </a:fld>
            <a:endParaRPr lang="en-US" altLang="zh-TW"/>
          </a:p>
        </p:txBody>
      </p:sp>
    </p:spTree>
    <p:extLst>
      <p:ext uri="{BB962C8B-B14F-4D97-AF65-F5344CB8AC3E}">
        <p14:creationId xmlns:p14="http://schemas.microsoft.com/office/powerpoint/2010/main" val="1287234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39F8-ACFF-418A-9476-D376B3CFA498}"/>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D023BEC7-C32A-432D-8646-98C7AC584D13}"/>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Text Placeholder 3">
            <a:extLst>
              <a:ext uri="{FF2B5EF4-FFF2-40B4-BE49-F238E27FC236}">
                <a16:creationId xmlns:a16="http://schemas.microsoft.com/office/drawing/2014/main" id="{6829F0EE-9DB0-4C23-8028-ABD49A1390E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294089B9-FE15-466D-BE6D-85AE8D7CF31A}"/>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1AD635BF-2982-4731-886C-288E06A97664}"/>
              </a:ext>
            </a:extLst>
          </p:cNvPr>
          <p:cNvSpPr>
            <a:spLocks noGrp="1"/>
          </p:cNvSpPr>
          <p:nvPr>
            <p:ph type="sldNum" idx="11"/>
          </p:nvPr>
        </p:nvSpPr>
        <p:spPr/>
        <p:txBody>
          <a:bodyPr/>
          <a:lstStyle>
            <a:lvl1pPr>
              <a:defRPr/>
            </a:lvl1pPr>
          </a:lstStyle>
          <a:p>
            <a:fld id="{6190598A-0165-49FD-B800-5D5BEA0E6B0E}" type="slidenum">
              <a:rPr lang="en-US" altLang="zh-TW"/>
              <a:pPr/>
              <a:t>‹#›</a:t>
            </a:fld>
            <a:endParaRPr lang="en-US" altLang="zh-TW"/>
          </a:p>
        </p:txBody>
      </p:sp>
    </p:spTree>
    <p:extLst>
      <p:ext uri="{BB962C8B-B14F-4D97-AF65-F5344CB8AC3E}">
        <p14:creationId xmlns:p14="http://schemas.microsoft.com/office/powerpoint/2010/main" val="13296789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3E67-7A07-406F-8D43-29846DB4FD34}"/>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Picture Placeholder 2">
            <a:extLst>
              <a:ext uri="{FF2B5EF4-FFF2-40B4-BE49-F238E27FC236}">
                <a16:creationId xmlns:a16="http://schemas.microsoft.com/office/drawing/2014/main" id="{EBEB207D-9B3A-4327-9A4D-288DDC6ED5F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83BF2942-3212-4951-823C-8AABF9CCB25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E85CDF78-BC6E-4E47-B1A8-1151395C3093}"/>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EC2B1FD5-646C-47ED-A042-B3D354A759D2}"/>
              </a:ext>
            </a:extLst>
          </p:cNvPr>
          <p:cNvSpPr>
            <a:spLocks noGrp="1"/>
          </p:cNvSpPr>
          <p:nvPr>
            <p:ph type="sldNum" idx="11"/>
          </p:nvPr>
        </p:nvSpPr>
        <p:spPr/>
        <p:txBody>
          <a:bodyPr/>
          <a:lstStyle>
            <a:lvl1pPr>
              <a:defRPr/>
            </a:lvl1pPr>
          </a:lstStyle>
          <a:p>
            <a:fld id="{5E85D762-97E5-44B3-BB1F-50950984FD49}" type="slidenum">
              <a:rPr lang="en-US" altLang="zh-TW"/>
              <a:pPr/>
              <a:t>‹#›</a:t>
            </a:fld>
            <a:endParaRPr lang="en-US" altLang="zh-TW"/>
          </a:p>
        </p:txBody>
      </p:sp>
    </p:spTree>
    <p:extLst>
      <p:ext uri="{BB962C8B-B14F-4D97-AF65-F5344CB8AC3E}">
        <p14:creationId xmlns:p14="http://schemas.microsoft.com/office/powerpoint/2010/main" val="9378679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496B-529D-45DD-BD09-3536AD7BD1D1}"/>
              </a:ext>
            </a:extLst>
          </p:cNvPr>
          <p:cNvSpPr>
            <a:spLocks noGrp="1"/>
          </p:cNvSpPr>
          <p:nvPr>
            <p:ph type="title"/>
          </p:nvPr>
        </p:nvSpPr>
        <p:spPr/>
        <p:txBody>
          <a:bodyPr/>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2192752F-806F-4946-81B1-34001B5C2456}"/>
              </a:ext>
            </a:extLst>
          </p:cNvPr>
          <p:cNvSpPr>
            <a:spLocks noGrp="1"/>
          </p:cNvSpPr>
          <p:nvPr>
            <p:ph type="body" orient="vert" idx="1"/>
          </p:nvPr>
        </p:nvSpPr>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4D1214F8-BC22-4CC6-B2D7-F4031BB872D9}"/>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F09E2848-ACE6-4482-88B7-618182175067}"/>
              </a:ext>
            </a:extLst>
          </p:cNvPr>
          <p:cNvSpPr>
            <a:spLocks noGrp="1"/>
          </p:cNvSpPr>
          <p:nvPr>
            <p:ph type="sldNum" idx="11"/>
          </p:nvPr>
        </p:nvSpPr>
        <p:spPr/>
        <p:txBody>
          <a:bodyPr/>
          <a:lstStyle>
            <a:lvl1pPr>
              <a:defRPr/>
            </a:lvl1pPr>
          </a:lstStyle>
          <a:p>
            <a:fld id="{EE4391BB-F1D9-4876-BD46-7BE634653FF9}" type="slidenum">
              <a:rPr lang="en-US" altLang="zh-TW"/>
              <a:pPr/>
              <a:t>‹#›</a:t>
            </a:fld>
            <a:endParaRPr lang="en-US" altLang="zh-TW"/>
          </a:p>
        </p:txBody>
      </p:sp>
    </p:spTree>
    <p:extLst>
      <p:ext uri="{BB962C8B-B14F-4D97-AF65-F5344CB8AC3E}">
        <p14:creationId xmlns:p14="http://schemas.microsoft.com/office/powerpoint/2010/main" val="10796097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CD26A-7DA5-4B6C-9E72-C4E47AAF53D0}"/>
              </a:ext>
            </a:extLst>
          </p:cNvPr>
          <p:cNvSpPr>
            <a:spLocks noGrp="1"/>
          </p:cNvSpPr>
          <p:nvPr>
            <p:ph type="title" orient="vert"/>
          </p:nvPr>
        </p:nvSpPr>
        <p:spPr>
          <a:xfrm>
            <a:off x="5919788" y="671513"/>
            <a:ext cx="1747837" cy="5986462"/>
          </a:xfrm>
        </p:spPr>
        <p:txBody>
          <a:bodyPr vert="eaVert"/>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AFDDA49E-187F-4C0E-998A-82B5F3E6AB17}"/>
              </a:ext>
            </a:extLst>
          </p:cNvPr>
          <p:cNvSpPr>
            <a:spLocks noGrp="1"/>
          </p:cNvSpPr>
          <p:nvPr>
            <p:ph type="body" orient="vert" idx="1"/>
          </p:nvPr>
        </p:nvSpPr>
        <p:spPr>
          <a:xfrm>
            <a:off x="671513" y="671513"/>
            <a:ext cx="5095875" cy="5986462"/>
          </a:xfrm>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BB74D3BB-0EAC-4AF5-A633-C46733999F46}"/>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B6DFACDB-1BFB-4234-BD5D-9C574690184E}"/>
              </a:ext>
            </a:extLst>
          </p:cNvPr>
          <p:cNvSpPr>
            <a:spLocks noGrp="1"/>
          </p:cNvSpPr>
          <p:nvPr>
            <p:ph type="sldNum" idx="11"/>
          </p:nvPr>
        </p:nvSpPr>
        <p:spPr/>
        <p:txBody>
          <a:bodyPr/>
          <a:lstStyle>
            <a:lvl1pPr>
              <a:defRPr/>
            </a:lvl1pPr>
          </a:lstStyle>
          <a:p>
            <a:fld id="{95308BBE-9FC3-40E8-91AB-36971558DED5}" type="slidenum">
              <a:rPr lang="en-US" altLang="zh-TW"/>
              <a:pPr/>
              <a:t>‹#›</a:t>
            </a:fld>
            <a:endParaRPr lang="en-US" altLang="zh-TW"/>
          </a:p>
        </p:txBody>
      </p:sp>
    </p:spTree>
    <p:extLst>
      <p:ext uri="{BB962C8B-B14F-4D97-AF65-F5344CB8AC3E}">
        <p14:creationId xmlns:p14="http://schemas.microsoft.com/office/powerpoint/2010/main" val="297085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BE097-C1CA-4C79-8959-05A73B9254CB}"/>
              </a:ext>
            </a:extLst>
          </p:cNvPr>
          <p:cNvSpPr>
            <a:spLocks noGrp="1"/>
          </p:cNvSpPr>
          <p:nvPr>
            <p:ph type="title"/>
          </p:nvPr>
        </p:nvSpPr>
        <p:spPr>
          <a:xfrm>
            <a:off x="693738" y="403225"/>
            <a:ext cx="8694737" cy="1460500"/>
          </a:xfrm>
        </p:spPr>
        <p:txBody>
          <a:body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52A50EA7-F6DA-4FC6-9979-DB1FACF88463}"/>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4" name="Content Placeholder 3">
            <a:extLst>
              <a:ext uri="{FF2B5EF4-FFF2-40B4-BE49-F238E27FC236}">
                <a16:creationId xmlns:a16="http://schemas.microsoft.com/office/drawing/2014/main" id="{0B973A98-5C28-4FD0-A030-7B8E7A98BEB7}"/>
              </a:ext>
            </a:extLst>
          </p:cNvPr>
          <p:cNvSpPr>
            <a:spLocks noGrp="1"/>
          </p:cNvSpPr>
          <p:nvPr>
            <p:ph sz="half" idx="2"/>
          </p:nvPr>
        </p:nvSpPr>
        <p:spPr>
          <a:xfrm>
            <a:off x="693738" y="2760663"/>
            <a:ext cx="426561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Text Placeholder 4">
            <a:extLst>
              <a:ext uri="{FF2B5EF4-FFF2-40B4-BE49-F238E27FC236}">
                <a16:creationId xmlns:a16="http://schemas.microsoft.com/office/drawing/2014/main" id="{386157C8-CEB2-454D-A55E-39840FCAC5E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6" name="Content Placeholder 5">
            <a:extLst>
              <a:ext uri="{FF2B5EF4-FFF2-40B4-BE49-F238E27FC236}">
                <a16:creationId xmlns:a16="http://schemas.microsoft.com/office/drawing/2014/main" id="{90D86AFC-254B-424A-9EB0-F54EC4BCC8ED}"/>
              </a:ext>
            </a:extLst>
          </p:cNvPr>
          <p:cNvSpPr>
            <a:spLocks noGrp="1"/>
          </p:cNvSpPr>
          <p:nvPr>
            <p:ph sz="quarter" idx="4"/>
          </p:nvPr>
        </p:nvSpPr>
        <p:spPr>
          <a:xfrm>
            <a:off x="5103813" y="2760663"/>
            <a:ext cx="428466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7" name="Date Placeholder 6">
            <a:extLst>
              <a:ext uri="{FF2B5EF4-FFF2-40B4-BE49-F238E27FC236}">
                <a16:creationId xmlns:a16="http://schemas.microsoft.com/office/drawing/2014/main" id="{79F42772-3E1C-452E-A5AB-778A0D8B37C5}"/>
              </a:ext>
            </a:extLst>
          </p:cNvPr>
          <p:cNvSpPr>
            <a:spLocks noGrp="1"/>
          </p:cNvSpPr>
          <p:nvPr>
            <p:ph type="dt" idx="10"/>
          </p:nvPr>
        </p:nvSpPr>
        <p:spPr/>
        <p:txBody>
          <a:bodyPr/>
          <a:lstStyle>
            <a:lvl1pPr>
              <a:defRPr/>
            </a:lvl1pPr>
          </a:lstStyle>
          <a:p>
            <a:endParaRPr lang="en-US" altLang="zh-TW"/>
          </a:p>
        </p:txBody>
      </p:sp>
      <p:sp>
        <p:nvSpPr>
          <p:cNvPr id="8" name="Slide Number Placeholder 7">
            <a:extLst>
              <a:ext uri="{FF2B5EF4-FFF2-40B4-BE49-F238E27FC236}">
                <a16:creationId xmlns:a16="http://schemas.microsoft.com/office/drawing/2014/main" id="{054212F1-2533-4DC4-B5E6-1EBD75450EA5}"/>
              </a:ext>
            </a:extLst>
          </p:cNvPr>
          <p:cNvSpPr>
            <a:spLocks noGrp="1"/>
          </p:cNvSpPr>
          <p:nvPr>
            <p:ph type="sldNum" idx="11"/>
          </p:nvPr>
        </p:nvSpPr>
        <p:spPr/>
        <p:txBody>
          <a:bodyPr/>
          <a:lstStyle>
            <a:lvl1pPr>
              <a:defRPr/>
            </a:lvl1pPr>
          </a:lstStyle>
          <a:p>
            <a:fld id="{B5998E8D-4FB5-434F-AF0D-2AF43B5F396D}" type="slidenum">
              <a:rPr lang="en-US" altLang="zh-TW"/>
              <a:pPr/>
              <a:t>‹#›</a:t>
            </a:fld>
            <a:endParaRPr lang="en-US" altLang="zh-TW"/>
          </a:p>
        </p:txBody>
      </p:sp>
    </p:spTree>
    <p:extLst>
      <p:ext uri="{BB962C8B-B14F-4D97-AF65-F5344CB8AC3E}">
        <p14:creationId xmlns:p14="http://schemas.microsoft.com/office/powerpoint/2010/main" val="29975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C52C-B282-4CB1-AC7F-651BF8183E55}"/>
              </a:ext>
            </a:extLst>
          </p:cNvPr>
          <p:cNvSpPr>
            <a:spLocks noGrp="1"/>
          </p:cNvSpPr>
          <p:nvPr>
            <p:ph type="title"/>
          </p:nvPr>
        </p:nvSpPr>
        <p:spPr/>
        <p:txBody>
          <a:bodyPr/>
          <a:lstStyle/>
          <a:p>
            <a:r>
              <a:rPr lang="en-GB" altLang="zh-TW"/>
              <a:t>Click to edit Master title style</a:t>
            </a:r>
            <a:endParaRPr lang="zh-TW" altLang="en-US"/>
          </a:p>
        </p:txBody>
      </p:sp>
      <p:sp>
        <p:nvSpPr>
          <p:cNvPr id="3" name="Date Placeholder 2">
            <a:extLst>
              <a:ext uri="{FF2B5EF4-FFF2-40B4-BE49-F238E27FC236}">
                <a16:creationId xmlns:a16="http://schemas.microsoft.com/office/drawing/2014/main" id="{5537692C-C2C9-45E8-B3E3-509EA3E82878}"/>
              </a:ext>
            </a:extLst>
          </p:cNvPr>
          <p:cNvSpPr>
            <a:spLocks noGrp="1"/>
          </p:cNvSpPr>
          <p:nvPr>
            <p:ph type="dt" idx="10"/>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7F614E1C-DBD6-43DD-B602-2817B3D44365}"/>
              </a:ext>
            </a:extLst>
          </p:cNvPr>
          <p:cNvSpPr>
            <a:spLocks noGrp="1"/>
          </p:cNvSpPr>
          <p:nvPr>
            <p:ph type="sldNum" idx="11"/>
          </p:nvPr>
        </p:nvSpPr>
        <p:spPr/>
        <p:txBody>
          <a:bodyPr/>
          <a:lstStyle>
            <a:lvl1pPr>
              <a:defRPr/>
            </a:lvl1pPr>
          </a:lstStyle>
          <a:p>
            <a:fld id="{742EE81E-C2D1-4B96-B231-C64514D69DFB}" type="slidenum">
              <a:rPr lang="en-US" altLang="zh-TW"/>
              <a:pPr/>
              <a:t>‹#›</a:t>
            </a:fld>
            <a:endParaRPr lang="en-US" altLang="zh-TW"/>
          </a:p>
        </p:txBody>
      </p:sp>
    </p:spTree>
    <p:extLst>
      <p:ext uri="{BB962C8B-B14F-4D97-AF65-F5344CB8AC3E}">
        <p14:creationId xmlns:p14="http://schemas.microsoft.com/office/powerpoint/2010/main" val="82654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973EF-F914-4322-909E-052E8E299DB9}"/>
              </a:ext>
            </a:extLst>
          </p:cNvPr>
          <p:cNvSpPr>
            <a:spLocks noGrp="1"/>
          </p:cNvSpPr>
          <p:nvPr>
            <p:ph type="dt" idx="10"/>
          </p:nvPr>
        </p:nvSpPr>
        <p:spPr/>
        <p:txBody>
          <a:bodyPr/>
          <a:lstStyle>
            <a:lvl1pPr>
              <a:defRPr/>
            </a:lvl1pPr>
          </a:lstStyle>
          <a:p>
            <a:endParaRPr lang="en-US" altLang="zh-TW"/>
          </a:p>
        </p:txBody>
      </p:sp>
      <p:sp>
        <p:nvSpPr>
          <p:cNvPr id="3" name="Slide Number Placeholder 2">
            <a:extLst>
              <a:ext uri="{FF2B5EF4-FFF2-40B4-BE49-F238E27FC236}">
                <a16:creationId xmlns:a16="http://schemas.microsoft.com/office/drawing/2014/main" id="{D0C6D574-006D-414F-B9E5-C709AD26B991}"/>
              </a:ext>
            </a:extLst>
          </p:cNvPr>
          <p:cNvSpPr>
            <a:spLocks noGrp="1"/>
          </p:cNvSpPr>
          <p:nvPr>
            <p:ph type="sldNum" idx="11"/>
          </p:nvPr>
        </p:nvSpPr>
        <p:spPr/>
        <p:txBody>
          <a:bodyPr/>
          <a:lstStyle>
            <a:lvl1pPr>
              <a:defRPr/>
            </a:lvl1pPr>
          </a:lstStyle>
          <a:p>
            <a:fld id="{F47CA4CE-F925-4AA6-9760-730ABC206C19}" type="slidenum">
              <a:rPr lang="en-US" altLang="zh-TW"/>
              <a:pPr/>
              <a:t>‹#›</a:t>
            </a:fld>
            <a:endParaRPr lang="en-US" altLang="zh-TW"/>
          </a:p>
        </p:txBody>
      </p:sp>
    </p:spTree>
    <p:extLst>
      <p:ext uri="{BB962C8B-B14F-4D97-AF65-F5344CB8AC3E}">
        <p14:creationId xmlns:p14="http://schemas.microsoft.com/office/powerpoint/2010/main" val="294700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2CDD-4EBC-486E-80CE-2CC6E6821D1F}"/>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D900CBD5-CE12-4C7F-B21D-92C1774BCAE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Text Placeholder 3">
            <a:extLst>
              <a:ext uri="{FF2B5EF4-FFF2-40B4-BE49-F238E27FC236}">
                <a16:creationId xmlns:a16="http://schemas.microsoft.com/office/drawing/2014/main" id="{8FB491F6-18DB-4D25-80AC-687CF76BE7A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5C509CC8-04D1-4BF3-AD4E-FB7877305847}"/>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9CF3C34D-A79A-4A04-BDB7-1189915F764F}"/>
              </a:ext>
            </a:extLst>
          </p:cNvPr>
          <p:cNvSpPr>
            <a:spLocks noGrp="1"/>
          </p:cNvSpPr>
          <p:nvPr>
            <p:ph type="sldNum" idx="11"/>
          </p:nvPr>
        </p:nvSpPr>
        <p:spPr/>
        <p:txBody>
          <a:bodyPr/>
          <a:lstStyle>
            <a:lvl1pPr>
              <a:defRPr/>
            </a:lvl1pPr>
          </a:lstStyle>
          <a:p>
            <a:fld id="{E08EB0A5-6F9E-4E9B-91BB-80D80497643F}" type="slidenum">
              <a:rPr lang="en-US" altLang="zh-TW"/>
              <a:pPr/>
              <a:t>‹#›</a:t>
            </a:fld>
            <a:endParaRPr lang="en-US" altLang="zh-TW"/>
          </a:p>
        </p:txBody>
      </p:sp>
    </p:spTree>
    <p:extLst>
      <p:ext uri="{BB962C8B-B14F-4D97-AF65-F5344CB8AC3E}">
        <p14:creationId xmlns:p14="http://schemas.microsoft.com/office/powerpoint/2010/main" val="356528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BF8D-02DD-4D31-ABAB-FBB62A024EB2}"/>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Picture Placeholder 2">
            <a:extLst>
              <a:ext uri="{FF2B5EF4-FFF2-40B4-BE49-F238E27FC236}">
                <a16:creationId xmlns:a16="http://schemas.microsoft.com/office/drawing/2014/main" id="{815049B3-CA58-48F6-9F13-68593977738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8CA823E5-3A0B-46F8-9B48-478FE4B4D63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D6015727-E3D8-4AC3-B57D-2E874D09D35A}"/>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6324701F-F8A3-4AA0-AA2F-C6E0D8423F2A}"/>
              </a:ext>
            </a:extLst>
          </p:cNvPr>
          <p:cNvSpPr>
            <a:spLocks noGrp="1"/>
          </p:cNvSpPr>
          <p:nvPr>
            <p:ph type="sldNum" idx="11"/>
          </p:nvPr>
        </p:nvSpPr>
        <p:spPr/>
        <p:txBody>
          <a:bodyPr/>
          <a:lstStyle>
            <a:lvl1pPr>
              <a:defRPr/>
            </a:lvl1pPr>
          </a:lstStyle>
          <a:p>
            <a:fld id="{43567B7B-39E7-4C91-ADFE-E50FD60BD9F3}" type="slidenum">
              <a:rPr lang="en-US" altLang="zh-TW"/>
              <a:pPr/>
              <a:t>‹#›</a:t>
            </a:fld>
            <a:endParaRPr lang="en-US" altLang="zh-TW"/>
          </a:p>
        </p:txBody>
      </p:sp>
    </p:spTree>
    <p:extLst>
      <p:ext uri="{BB962C8B-B14F-4D97-AF65-F5344CB8AC3E}">
        <p14:creationId xmlns:p14="http://schemas.microsoft.com/office/powerpoint/2010/main" val="194218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5" name="Group 1">
            <a:extLst>
              <a:ext uri="{FF2B5EF4-FFF2-40B4-BE49-F238E27FC236}">
                <a16:creationId xmlns:a16="http://schemas.microsoft.com/office/drawing/2014/main" id="{14E2A54C-202C-48FD-AD5A-52FB151689EF}"/>
              </a:ext>
            </a:extLst>
          </p:cNvPr>
          <p:cNvGrpSpPr>
            <a:grpSpLocks/>
          </p:cNvGrpSpPr>
          <p:nvPr/>
        </p:nvGrpSpPr>
        <p:grpSpPr bwMode="auto">
          <a:xfrm>
            <a:off x="-9525" y="-9525"/>
            <a:ext cx="10109200" cy="7577138"/>
            <a:chOff x="-6" y="-6"/>
            <a:chExt cx="6368" cy="4773"/>
          </a:xfrm>
        </p:grpSpPr>
        <p:sp>
          <p:nvSpPr>
            <p:cNvPr id="1026" name="Freeform 2">
              <a:extLst>
                <a:ext uri="{FF2B5EF4-FFF2-40B4-BE49-F238E27FC236}">
                  <a16:creationId xmlns:a16="http://schemas.microsoft.com/office/drawing/2014/main" id="{0854DAFC-D731-4893-98EE-E9552871D792}"/>
                </a:ext>
              </a:extLst>
            </p:cNvPr>
            <p:cNvSpPr>
              <a:spLocks noChangeArrowheads="1"/>
            </p:cNvSpPr>
            <p:nvPr/>
          </p:nvSpPr>
          <p:spPr bwMode="auto">
            <a:xfrm>
              <a:off x="-6" y="2787"/>
              <a:ext cx="317" cy="1980"/>
            </a:xfrm>
            <a:custGeom>
              <a:avLst/>
              <a:gdLst>
                <a:gd name="G0" fmla="+- 1 0 0"/>
                <a:gd name="G1" fmla="+- 1 0 0"/>
                <a:gd name="G2" fmla="+- 26709 0 0"/>
                <a:gd name="G3" fmla="+- 29 0 0"/>
                <a:gd name="G4" fmla="+- 0 0 0"/>
                <a:gd name="G5" fmla="+- 1 0 0"/>
                <a:gd name="T0" fmla="*/ 0 w 457200"/>
                <a:gd name="T1" fmla="*/ 0 h 2853267"/>
                <a:gd name="T2" fmla="*/ 457200 w 457200"/>
                <a:gd name="T3" fmla="*/ 2853267 h 2853267"/>
                <a:gd name="T4" fmla="*/ 0 w 457200"/>
                <a:gd name="T5" fmla="*/ 2844800 h 2853267"/>
                <a:gd name="T6" fmla="*/ 0 w 457200"/>
                <a:gd name="T7" fmla="*/ 0 h 2853267"/>
              </a:gdLst>
              <a:ahLst/>
              <a:cxnLst>
                <a:cxn ang="0">
                  <a:pos x="T0" y="T1"/>
                </a:cxn>
                <a:cxn ang="0">
                  <a:pos x="T2" y="T3"/>
                </a:cxn>
                <a:cxn ang="0">
                  <a:pos x="T4" y="T5"/>
                </a:cxn>
                <a:cxn ang="0">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rgbClr val="5FCBEF">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27" name="Line 3">
              <a:extLst>
                <a:ext uri="{FF2B5EF4-FFF2-40B4-BE49-F238E27FC236}">
                  <a16:creationId xmlns:a16="http://schemas.microsoft.com/office/drawing/2014/main" id="{3B9E2EB6-6759-4607-87ED-0BE50A7EA172}"/>
                </a:ext>
              </a:extLst>
            </p:cNvPr>
            <p:cNvSpPr>
              <a:spLocks noChangeShapeType="1"/>
            </p:cNvSpPr>
            <p:nvPr/>
          </p:nvSpPr>
          <p:spPr bwMode="auto">
            <a:xfrm flipV="1">
              <a:off x="3563" y="2898"/>
              <a:ext cx="2792" cy="1864"/>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028" name="Line 4">
              <a:extLst>
                <a:ext uri="{FF2B5EF4-FFF2-40B4-BE49-F238E27FC236}">
                  <a16:creationId xmlns:a16="http://schemas.microsoft.com/office/drawing/2014/main" id="{8851832C-394C-468F-A35D-FA0FD5CE12FC}"/>
                </a:ext>
              </a:extLst>
            </p:cNvPr>
            <p:cNvSpPr>
              <a:spLocks noChangeShapeType="1"/>
            </p:cNvSpPr>
            <p:nvPr/>
          </p:nvSpPr>
          <p:spPr bwMode="auto">
            <a:xfrm>
              <a:off x="4891" y="0"/>
              <a:ext cx="845" cy="4761"/>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029" name="Freeform 5">
              <a:extLst>
                <a:ext uri="{FF2B5EF4-FFF2-40B4-BE49-F238E27FC236}">
                  <a16:creationId xmlns:a16="http://schemas.microsoft.com/office/drawing/2014/main" id="{D4CABEC5-F1E7-4FAD-94B0-8CD744FBA4C8}"/>
                </a:ext>
              </a:extLst>
            </p:cNvPr>
            <p:cNvSpPr>
              <a:spLocks noChangeArrowheads="1"/>
            </p:cNvSpPr>
            <p:nvPr/>
          </p:nvSpPr>
          <p:spPr bwMode="auto">
            <a:xfrm>
              <a:off x="4786" y="0"/>
              <a:ext cx="1575" cy="4767"/>
            </a:xfrm>
            <a:custGeom>
              <a:avLst/>
              <a:gdLst>
                <a:gd name="G0" fmla="+- 1 0 0"/>
                <a:gd name="G1" fmla="+- 42152 0 0"/>
                <a:gd name="G2" fmla="+- 1 0 0"/>
                <a:gd name="G3" fmla="+- 1 0 0"/>
                <a:gd name="G4" fmla="+- 1 0 0"/>
                <a:gd name="G5" fmla="+- 1 0 0"/>
                <a:gd name="G6" fmla="+- 1 0 0"/>
                <a:gd name="T0" fmla="*/ 2023534 w 2269442"/>
                <a:gd name="T1" fmla="*/ 0 h 6866466"/>
                <a:gd name="T2" fmla="*/ 0 w 2269442"/>
                <a:gd name="T3" fmla="*/ 6858000 h 6866466"/>
                <a:gd name="T4" fmla="*/ 2269067 w 2269442"/>
                <a:gd name="T5" fmla="*/ 6866466 h 6866466"/>
                <a:gd name="T6" fmla="*/ 2260600 w 2269442"/>
                <a:gd name="T7" fmla="*/ 8466 h 6866466"/>
                <a:gd name="T8" fmla="*/ 2023534 w 2269442"/>
                <a:gd name="T9" fmla="*/ 0 h 6866466"/>
              </a:gdLst>
              <a:ahLst/>
              <a:cxnLst>
                <a:cxn ang="0">
                  <a:pos x="T0" y="T1"/>
                </a:cxn>
                <a:cxn ang="0">
                  <a:pos x="T2" y="T3"/>
                </a:cxn>
                <a:cxn ang="0">
                  <a:pos x="T4" y="T5"/>
                </a:cxn>
                <a:cxn ang="0">
                  <a:pos x="T6" y="T7"/>
                </a:cxn>
                <a:cxn ang="0">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0" name="Freeform 6">
              <a:extLst>
                <a:ext uri="{FF2B5EF4-FFF2-40B4-BE49-F238E27FC236}">
                  <a16:creationId xmlns:a16="http://schemas.microsoft.com/office/drawing/2014/main" id="{90D12BEF-56B6-4BCC-9F34-AEAC3F544DC0}"/>
                </a:ext>
              </a:extLst>
            </p:cNvPr>
            <p:cNvSpPr>
              <a:spLocks noChangeArrowheads="1"/>
            </p:cNvSpPr>
            <p:nvPr/>
          </p:nvSpPr>
          <p:spPr bwMode="auto">
            <a:xfrm>
              <a:off x="5003" y="-6"/>
              <a:ext cx="1352" cy="4767"/>
            </a:xfrm>
            <a:custGeom>
              <a:avLst/>
              <a:gdLst>
                <a:gd name="G0" fmla="+- 1 0 0"/>
                <a:gd name="G1" fmla="+- 1 0 0"/>
                <a:gd name="G2" fmla="+- 1 0 0"/>
                <a:gd name="G3" fmla="+- 1 0 0"/>
                <a:gd name="G4" fmla="+- 1 0 0"/>
                <a:gd name="G5" fmla="+- 1 0 0"/>
                <a:gd name="G6" fmla="+- 1 0 0"/>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Lst>
              <a:ahLst/>
              <a:cxnLst>
                <a:cxn ang="0">
                  <a:pos x="T0" y="T1"/>
                </a:cxn>
                <a:cxn ang="0">
                  <a:pos x="T2" y="T3"/>
                </a:cxn>
                <a:cxn ang="0">
                  <a:pos x="T4" y="T5"/>
                </a:cxn>
                <a:cxn ang="0">
                  <a:pos x="T6" y="T7"/>
                </a:cxn>
                <a:cxn ang="0">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1" name="Freeform 7">
              <a:extLst>
                <a:ext uri="{FF2B5EF4-FFF2-40B4-BE49-F238E27FC236}">
                  <a16:creationId xmlns:a16="http://schemas.microsoft.com/office/drawing/2014/main" id="{799D2564-7168-4714-A054-EB1E92E3DCFA}"/>
                </a:ext>
              </a:extLst>
            </p:cNvPr>
            <p:cNvSpPr>
              <a:spLocks noChangeArrowheads="1"/>
            </p:cNvSpPr>
            <p:nvPr/>
          </p:nvSpPr>
          <p:spPr bwMode="auto">
            <a:xfrm>
              <a:off x="4610" y="2722"/>
              <a:ext cx="1744" cy="2039"/>
            </a:xfrm>
            <a:custGeom>
              <a:avLst/>
              <a:gdLst>
                <a:gd name="G0" fmla="+- 8854 0 0"/>
                <a:gd name="G1" fmla="+- 1 0 0"/>
                <a:gd name="G2" fmla="+- 1 0 0"/>
                <a:gd name="G3" fmla="+- 1 0 0"/>
                <a:gd name="G4" fmla="+- 1 0 0"/>
                <a:gd name="G5" fmla="+- 8854 0 0"/>
                <a:gd name="T0" fmla="*/ 0 w 3259667"/>
                <a:gd name="T1" fmla="*/ 3810000 h 3810000"/>
                <a:gd name="T2" fmla="*/ 3251200 w 3259667"/>
                <a:gd name="T3" fmla="*/ 0 h 3810000"/>
                <a:gd name="T4" fmla="*/ 3259667 w 3259667"/>
                <a:gd name="T5" fmla="*/ 3810000 h 3810000"/>
                <a:gd name="T6" fmla="*/ 0 w 3259667"/>
                <a:gd name="T7" fmla="*/ 3810000 h 3810000"/>
              </a:gdLst>
              <a:ahLst/>
              <a:cxnLst>
                <a:cxn ang="0">
                  <a:pos x="T0" y="T1"/>
                </a:cxn>
                <a:cxn ang="0">
                  <a:pos x="T2" y="T3"/>
                </a:cxn>
                <a:cxn ang="0">
                  <a:pos x="T4" y="T5"/>
                </a:cxn>
                <a:cxn ang="0">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2" name="Freeform 8">
              <a:extLst>
                <a:ext uri="{FF2B5EF4-FFF2-40B4-BE49-F238E27FC236}">
                  <a16:creationId xmlns:a16="http://schemas.microsoft.com/office/drawing/2014/main" id="{910E6017-E935-45B9-8C90-0D202BD7F668}"/>
                </a:ext>
              </a:extLst>
            </p:cNvPr>
            <p:cNvSpPr>
              <a:spLocks noChangeArrowheads="1"/>
            </p:cNvSpPr>
            <p:nvPr/>
          </p:nvSpPr>
          <p:spPr bwMode="auto">
            <a:xfrm>
              <a:off x="4868" y="-6"/>
              <a:ext cx="1487" cy="4767"/>
            </a:xfrm>
            <a:custGeom>
              <a:avLst/>
              <a:gdLst>
                <a:gd name="G0" fmla="+- 1 0 0"/>
                <a:gd name="G1" fmla="+- 1 0 0"/>
                <a:gd name="G2" fmla="+- 1 0 0"/>
                <a:gd name="G3" fmla="+- 1 0 0"/>
                <a:gd name="G4" fmla="+- 1 0 0"/>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Lst>
              <a:ahLst/>
              <a:cxnLst>
                <a:cxn ang="0">
                  <a:pos x="T0" y="T1"/>
                </a:cxn>
                <a:cxn ang="0">
                  <a:pos x="T2" y="T3"/>
                </a:cxn>
                <a:cxn ang="0">
                  <a:pos x="T4" y="T5"/>
                </a:cxn>
                <a:cxn ang="0">
                  <a:pos x="T6" y="T7"/>
                </a:cxn>
                <a:cxn ang="0">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3" name="Freeform 9">
              <a:extLst>
                <a:ext uri="{FF2B5EF4-FFF2-40B4-BE49-F238E27FC236}">
                  <a16:creationId xmlns:a16="http://schemas.microsoft.com/office/drawing/2014/main" id="{52DFAE38-C92E-41A4-B47B-A1D569ACED4F}"/>
                </a:ext>
              </a:extLst>
            </p:cNvPr>
            <p:cNvSpPr>
              <a:spLocks noChangeArrowheads="1"/>
            </p:cNvSpPr>
            <p:nvPr/>
          </p:nvSpPr>
          <p:spPr bwMode="auto">
            <a:xfrm>
              <a:off x="5761" y="-6"/>
              <a:ext cx="594" cy="4767"/>
            </a:xfrm>
            <a:custGeom>
              <a:avLst/>
              <a:gdLst>
                <a:gd name="G0" fmla="+- 1 0 0"/>
                <a:gd name="G1" fmla="+- 50619 0 0"/>
                <a:gd name="G2" fmla="+- 1 0 0"/>
                <a:gd name="G3" fmla="+- 1 0 0"/>
                <a:gd name="G4" fmla="*/ 1 8563 25856"/>
                <a:gd name="G5" fmla="*/ 1 48365 11520"/>
                <a:gd name="G6" fmla="*/ G5 1 180"/>
                <a:gd name="G7" fmla="*/ G4 1 G6"/>
                <a:gd name="G8" fmla="*/ 1 19 2"/>
                <a:gd name="G9" fmla="+- 1 0 0"/>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Lst>
              <a:ahLst/>
              <a:cxnLst>
                <a:cxn ang="0">
                  <a:pos x="T0" y="T1"/>
                </a:cxn>
                <a:cxn ang="0">
                  <a:pos x="T2" y="T3"/>
                </a:cxn>
                <a:cxn ang="0">
                  <a:pos x="T4" y="T5"/>
                </a:cxn>
                <a:cxn ang="0">
                  <a:pos x="T6" y="T7"/>
                </a:cxn>
                <a:cxn ang="0">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4" name="Freeform 10">
              <a:extLst>
                <a:ext uri="{FF2B5EF4-FFF2-40B4-BE49-F238E27FC236}">
                  <a16:creationId xmlns:a16="http://schemas.microsoft.com/office/drawing/2014/main" id="{0537DF0F-F2E1-44C6-B0DB-39AA58807335}"/>
                </a:ext>
              </a:extLst>
            </p:cNvPr>
            <p:cNvSpPr>
              <a:spLocks noChangeArrowheads="1"/>
            </p:cNvSpPr>
            <p:nvPr/>
          </p:nvSpPr>
          <p:spPr bwMode="auto">
            <a:xfrm>
              <a:off x="5621" y="-6"/>
              <a:ext cx="740" cy="4767"/>
            </a:xfrm>
            <a:custGeom>
              <a:avLst/>
              <a:gdLst>
                <a:gd name="G0" fmla="+- 1 0 0"/>
                <a:gd name="G1" fmla="+- 1 0 0"/>
                <a:gd name="G2" fmla="+- 1 0 0"/>
                <a:gd name="G3" fmla="+- 1 0 0"/>
                <a:gd name="G4" fmla="+- 1 0 0"/>
                <a:gd name="G5" fmla="+- 1 0 0"/>
                <a:gd name="G6" fmla="+- 1 0 0"/>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Lst>
              <a:ahLst/>
              <a:cxnLst>
                <a:cxn ang="0">
                  <a:pos x="T0" y="T1"/>
                </a:cxn>
                <a:cxn ang="0">
                  <a:pos x="T2" y="T3"/>
                </a:cxn>
                <a:cxn ang="0">
                  <a:pos x="T4" y="T5"/>
                </a:cxn>
                <a:cxn ang="0">
                  <a:pos x="T6" y="T7"/>
                </a:cxn>
                <a:cxn ang="0">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5" name="Freeform 11">
              <a:extLst>
                <a:ext uri="{FF2B5EF4-FFF2-40B4-BE49-F238E27FC236}">
                  <a16:creationId xmlns:a16="http://schemas.microsoft.com/office/drawing/2014/main" id="{2BECBA8C-2AD3-4DEA-A98A-7C623F02E39B}"/>
                </a:ext>
              </a:extLst>
            </p:cNvPr>
            <p:cNvSpPr>
              <a:spLocks noChangeArrowheads="1"/>
            </p:cNvSpPr>
            <p:nvPr/>
          </p:nvSpPr>
          <p:spPr bwMode="auto">
            <a:xfrm>
              <a:off x="5603" y="3398"/>
              <a:ext cx="759" cy="1363"/>
            </a:xfrm>
            <a:custGeom>
              <a:avLst/>
              <a:gdLst>
                <a:gd name="G0" fmla="+- 56820 0 0"/>
                <a:gd name="G1" fmla="+- 1 0 0"/>
                <a:gd name="G2" fmla="+- 1 0 0"/>
                <a:gd name="G3" fmla="+- 1 0 0"/>
                <a:gd name="G4" fmla="+- 1 0 0"/>
                <a:gd name="G5" fmla="+- 56820 0 0"/>
                <a:gd name="T0" fmla="*/ 0 w 1820333"/>
                <a:gd name="T1" fmla="*/ 3268133 h 3268133"/>
                <a:gd name="T2" fmla="*/ 1811866 w 1820333"/>
                <a:gd name="T3" fmla="*/ 0 h 3268133"/>
                <a:gd name="T4" fmla="*/ 1820333 w 1820333"/>
                <a:gd name="T5" fmla="*/ 3259666 h 3268133"/>
                <a:gd name="T6" fmla="*/ 0 w 1820333"/>
                <a:gd name="T7" fmla="*/ 3268133 h 3268133"/>
              </a:gdLst>
              <a:ahLst/>
              <a:cxnLst>
                <a:cxn ang="0">
                  <a:pos x="T0" y="T1"/>
                </a:cxn>
                <a:cxn ang="0">
                  <a:pos x="T2" y="T3"/>
                </a:cxn>
                <a:cxn ang="0">
                  <a:pos x="T4" y="T5"/>
                </a:cxn>
                <a:cxn ang="0">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1036" name="Rectangle 12">
            <a:extLst>
              <a:ext uri="{FF2B5EF4-FFF2-40B4-BE49-F238E27FC236}">
                <a16:creationId xmlns:a16="http://schemas.microsoft.com/office/drawing/2014/main" id="{7E499084-D5FF-4D73-8915-5FD6FBCCCBA6}"/>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title text format</a:t>
            </a:r>
          </a:p>
        </p:txBody>
      </p:sp>
      <p:sp>
        <p:nvSpPr>
          <p:cNvPr id="1037" name="Rectangle 13">
            <a:extLst>
              <a:ext uri="{FF2B5EF4-FFF2-40B4-BE49-F238E27FC236}">
                <a16:creationId xmlns:a16="http://schemas.microsoft.com/office/drawing/2014/main" id="{22E6C428-89B6-4A87-99E6-D1BCC60653E6}"/>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
        <p:nvSpPr>
          <p:cNvPr id="1038" name="Rectangle 14">
            <a:extLst>
              <a:ext uri="{FF2B5EF4-FFF2-40B4-BE49-F238E27FC236}">
                <a16:creationId xmlns:a16="http://schemas.microsoft.com/office/drawing/2014/main" id="{1C840C84-850B-4EAA-AF0B-656E256C76D6}"/>
              </a:ext>
            </a:extLst>
          </p:cNvPr>
          <p:cNvSpPr>
            <a:spLocks noGrp="1" noChangeArrowheads="1"/>
          </p:cNvSpPr>
          <p:nvPr>
            <p:ph type="dt"/>
          </p:nvPr>
        </p:nvSpPr>
        <p:spPr bwMode="auto">
          <a:xfrm>
            <a:off x="5959475" y="6659563"/>
            <a:ext cx="752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endParaRPr lang="en-US" altLang="zh-TW"/>
          </a:p>
        </p:txBody>
      </p:sp>
      <p:sp>
        <p:nvSpPr>
          <p:cNvPr id="1039" name="Text Box 15">
            <a:extLst>
              <a:ext uri="{FF2B5EF4-FFF2-40B4-BE49-F238E27FC236}">
                <a16:creationId xmlns:a16="http://schemas.microsoft.com/office/drawing/2014/main" id="{14C810AA-FBF2-4FDE-8DF2-45A7EE14A9E0}"/>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0" name="Rectangle 16">
            <a:extLst>
              <a:ext uri="{FF2B5EF4-FFF2-40B4-BE49-F238E27FC236}">
                <a16:creationId xmlns:a16="http://schemas.microsoft.com/office/drawing/2014/main" id="{0250AA5D-84EC-4871-A7CA-DA4FEDF27D74}"/>
              </a:ext>
            </a:extLst>
          </p:cNvPr>
          <p:cNvSpPr>
            <a:spLocks noGrp="1" noChangeArrowheads="1"/>
          </p:cNvSpPr>
          <p:nvPr>
            <p:ph type="sldNum"/>
          </p:nvPr>
        </p:nvSpPr>
        <p:spPr bwMode="auto">
          <a:xfrm>
            <a:off x="7104063" y="6659563"/>
            <a:ext cx="5635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fld id="{A062374E-0532-4977-B662-DE2ED76C67C5}"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a:extLst>
              <a:ext uri="{FF2B5EF4-FFF2-40B4-BE49-F238E27FC236}">
                <a16:creationId xmlns:a16="http://schemas.microsoft.com/office/drawing/2014/main" id="{2E414962-36FA-4935-A2AD-99455F0BF729}"/>
              </a:ext>
            </a:extLst>
          </p:cNvPr>
          <p:cNvGrpSpPr>
            <a:grpSpLocks/>
          </p:cNvGrpSpPr>
          <p:nvPr/>
        </p:nvGrpSpPr>
        <p:grpSpPr bwMode="auto">
          <a:xfrm>
            <a:off x="-9525" y="-9525"/>
            <a:ext cx="10109200" cy="7577138"/>
            <a:chOff x="-6" y="-6"/>
            <a:chExt cx="6368" cy="4773"/>
          </a:xfrm>
        </p:grpSpPr>
        <p:sp>
          <p:nvSpPr>
            <p:cNvPr id="2050" name="Line 2">
              <a:extLst>
                <a:ext uri="{FF2B5EF4-FFF2-40B4-BE49-F238E27FC236}">
                  <a16:creationId xmlns:a16="http://schemas.microsoft.com/office/drawing/2014/main" id="{C30895C1-AF91-46B5-AB3B-B8FA1CA9A05A}"/>
                </a:ext>
              </a:extLst>
            </p:cNvPr>
            <p:cNvSpPr>
              <a:spLocks noChangeShapeType="1"/>
            </p:cNvSpPr>
            <p:nvPr/>
          </p:nvSpPr>
          <p:spPr bwMode="auto">
            <a:xfrm flipV="1">
              <a:off x="3563" y="2898"/>
              <a:ext cx="2792" cy="1864"/>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051" name="Line 3">
              <a:extLst>
                <a:ext uri="{FF2B5EF4-FFF2-40B4-BE49-F238E27FC236}">
                  <a16:creationId xmlns:a16="http://schemas.microsoft.com/office/drawing/2014/main" id="{796F9692-E675-40C7-BF7C-07048DC91AF9}"/>
                </a:ext>
              </a:extLst>
            </p:cNvPr>
            <p:cNvSpPr>
              <a:spLocks noChangeShapeType="1"/>
            </p:cNvSpPr>
            <p:nvPr/>
          </p:nvSpPr>
          <p:spPr bwMode="auto">
            <a:xfrm>
              <a:off x="4891" y="0"/>
              <a:ext cx="845" cy="4761"/>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052" name="Freeform 4">
              <a:extLst>
                <a:ext uri="{FF2B5EF4-FFF2-40B4-BE49-F238E27FC236}">
                  <a16:creationId xmlns:a16="http://schemas.microsoft.com/office/drawing/2014/main" id="{1A4282E9-8888-482C-83D2-F474BBAE89AC}"/>
                </a:ext>
              </a:extLst>
            </p:cNvPr>
            <p:cNvSpPr>
              <a:spLocks noChangeArrowheads="1"/>
            </p:cNvSpPr>
            <p:nvPr/>
          </p:nvSpPr>
          <p:spPr bwMode="auto">
            <a:xfrm>
              <a:off x="4786" y="0"/>
              <a:ext cx="1575" cy="4767"/>
            </a:xfrm>
            <a:custGeom>
              <a:avLst/>
              <a:gdLst>
                <a:gd name="G0" fmla="+- 1 0 0"/>
                <a:gd name="G1" fmla="+- 42152 0 0"/>
                <a:gd name="G2" fmla="+- 1 0 0"/>
                <a:gd name="G3" fmla="+- 1 0 0"/>
                <a:gd name="G4" fmla="+- 1 0 0"/>
                <a:gd name="G5" fmla="+- 1 0 0"/>
                <a:gd name="G6" fmla="+- 1 0 0"/>
                <a:gd name="T0" fmla="*/ 2023534 w 2269442"/>
                <a:gd name="T1" fmla="*/ 0 h 6866466"/>
                <a:gd name="T2" fmla="*/ 0 w 2269442"/>
                <a:gd name="T3" fmla="*/ 6858000 h 6866466"/>
                <a:gd name="T4" fmla="*/ 2269067 w 2269442"/>
                <a:gd name="T5" fmla="*/ 6866466 h 6866466"/>
                <a:gd name="T6" fmla="*/ 2260600 w 2269442"/>
                <a:gd name="T7" fmla="*/ 8466 h 6866466"/>
                <a:gd name="T8" fmla="*/ 2023534 w 2269442"/>
                <a:gd name="T9" fmla="*/ 0 h 6866466"/>
              </a:gdLst>
              <a:ahLst/>
              <a:cxnLst>
                <a:cxn ang="0">
                  <a:pos x="T0" y="T1"/>
                </a:cxn>
                <a:cxn ang="0">
                  <a:pos x="T2" y="T3"/>
                </a:cxn>
                <a:cxn ang="0">
                  <a:pos x="T4" y="T5"/>
                </a:cxn>
                <a:cxn ang="0">
                  <a:pos x="T6" y="T7"/>
                </a:cxn>
                <a:cxn ang="0">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3" name="Freeform 5">
              <a:extLst>
                <a:ext uri="{FF2B5EF4-FFF2-40B4-BE49-F238E27FC236}">
                  <a16:creationId xmlns:a16="http://schemas.microsoft.com/office/drawing/2014/main" id="{38502E0C-F8FC-4C4C-A06B-80F35079DC20}"/>
                </a:ext>
              </a:extLst>
            </p:cNvPr>
            <p:cNvSpPr>
              <a:spLocks noChangeArrowheads="1"/>
            </p:cNvSpPr>
            <p:nvPr/>
          </p:nvSpPr>
          <p:spPr bwMode="auto">
            <a:xfrm>
              <a:off x="5003" y="-6"/>
              <a:ext cx="1352" cy="4767"/>
            </a:xfrm>
            <a:custGeom>
              <a:avLst/>
              <a:gdLst>
                <a:gd name="G0" fmla="+- 1 0 0"/>
                <a:gd name="G1" fmla="+- 1 0 0"/>
                <a:gd name="G2" fmla="+- 1 0 0"/>
                <a:gd name="G3" fmla="+- 1 0 0"/>
                <a:gd name="G4" fmla="+- 1 0 0"/>
                <a:gd name="G5" fmla="+- 1 0 0"/>
                <a:gd name="G6" fmla="+- 1 0 0"/>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Lst>
              <a:ahLst/>
              <a:cxnLst>
                <a:cxn ang="0">
                  <a:pos x="T0" y="T1"/>
                </a:cxn>
                <a:cxn ang="0">
                  <a:pos x="T2" y="T3"/>
                </a:cxn>
                <a:cxn ang="0">
                  <a:pos x="T4" y="T5"/>
                </a:cxn>
                <a:cxn ang="0">
                  <a:pos x="T6" y="T7"/>
                </a:cxn>
                <a:cxn ang="0">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4" name="Freeform 6">
              <a:extLst>
                <a:ext uri="{FF2B5EF4-FFF2-40B4-BE49-F238E27FC236}">
                  <a16:creationId xmlns:a16="http://schemas.microsoft.com/office/drawing/2014/main" id="{377AF890-077B-4367-9F60-6F17D7CF35BC}"/>
                </a:ext>
              </a:extLst>
            </p:cNvPr>
            <p:cNvSpPr>
              <a:spLocks noChangeArrowheads="1"/>
            </p:cNvSpPr>
            <p:nvPr/>
          </p:nvSpPr>
          <p:spPr bwMode="auto">
            <a:xfrm>
              <a:off x="4610" y="2722"/>
              <a:ext cx="1744" cy="2039"/>
            </a:xfrm>
            <a:custGeom>
              <a:avLst/>
              <a:gdLst>
                <a:gd name="G0" fmla="+- 8854 0 0"/>
                <a:gd name="G1" fmla="+- 1 0 0"/>
                <a:gd name="G2" fmla="+- 1 0 0"/>
                <a:gd name="G3" fmla="+- 1 0 0"/>
                <a:gd name="G4" fmla="+- 1 0 0"/>
                <a:gd name="G5" fmla="+- 8854 0 0"/>
                <a:gd name="T0" fmla="*/ 0 w 3259667"/>
                <a:gd name="T1" fmla="*/ 3810000 h 3810000"/>
                <a:gd name="T2" fmla="*/ 3251200 w 3259667"/>
                <a:gd name="T3" fmla="*/ 0 h 3810000"/>
                <a:gd name="T4" fmla="*/ 3259667 w 3259667"/>
                <a:gd name="T5" fmla="*/ 3810000 h 3810000"/>
                <a:gd name="T6" fmla="*/ 0 w 3259667"/>
                <a:gd name="T7" fmla="*/ 3810000 h 3810000"/>
              </a:gdLst>
              <a:ahLst/>
              <a:cxnLst>
                <a:cxn ang="0">
                  <a:pos x="T0" y="T1"/>
                </a:cxn>
                <a:cxn ang="0">
                  <a:pos x="T2" y="T3"/>
                </a:cxn>
                <a:cxn ang="0">
                  <a:pos x="T4" y="T5"/>
                </a:cxn>
                <a:cxn ang="0">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5" name="Freeform 7">
              <a:extLst>
                <a:ext uri="{FF2B5EF4-FFF2-40B4-BE49-F238E27FC236}">
                  <a16:creationId xmlns:a16="http://schemas.microsoft.com/office/drawing/2014/main" id="{56A3014F-0635-4530-BCCD-20E9B1A63C8D}"/>
                </a:ext>
              </a:extLst>
            </p:cNvPr>
            <p:cNvSpPr>
              <a:spLocks noChangeArrowheads="1"/>
            </p:cNvSpPr>
            <p:nvPr/>
          </p:nvSpPr>
          <p:spPr bwMode="auto">
            <a:xfrm>
              <a:off x="4868" y="-6"/>
              <a:ext cx="1487" cy="4767"/>
            </a:xfrm>
            <a:custGeom>
              <a:avLst/>
              <a:gdLst>
                <a:gd name="G0" fmla="+- 1 0 0"/>
                <a:gd name="G1" fmla="+- 1 0 0"/>
                <a:gd name="G2" fmla="+- 1 0 0"/>
                <a:gd name="G3" fmla="+- 1 0 0"/>
                <a:gd name="G4" fmla="+- 1 0 0"/>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Lst>
              <a:ahLst/>
              <a:cxnLst>
                <a:cxn ang="0">
                  <a:pos x="T0" y="T1"/>
                </a:cxn>
                <a:cxn ang="0">
                  <a:pos x="T2" y="T3"/>
                </a:cxn>
                <a:cxn ang="0">
                  <a:pos x="T4" y="T5"/>
                </a:cxn>
                <a:cxn ang="0">
                  <a:pos x="T6" y="T7"/>
                </a:cxn>
                <a:cxn ang="0">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6" name="Freeform 8">
              <a:extLst>
                <a:ext uri="{FF2B5EF4-FFF2-40B4-BE49-F238E27FC236}">
                  <a16:creationId xmlns:a16="http://schemas.microsoft.com/office/drawing/2014/main" id="{42435E49-D33D-46F1-9872-B11CE18033D7}"/>
                </a:ext>
              </a:extLst>
            </p:cNvPr>
            <p:cNvSpPr>
              <a:spLocks noChangeArrowheads="1"/>
            </p:cNvSpPr>
            <p:nvPr/>
          </p:nvSpPr>
          <p:spPr bwMode="auto">
            <a:xfrm>
              <a:off x="5761" y="-6"/>
              <a:ext cx="594" cy="4767"/>
            </a:xfrm>
            <a:custGeom>
              <a:avLst/>
              <a:gdLst>
                <a:gd name="G0" fmla="+- 1 0 0"/>
                <a:gd name="G1" fmla="+- 50619 0 0"/>
                <a:gd name="G2" fmla="+- 1 0 0"/>
                <a:gd name="G3" fmla="+- 1 0 0"/>
                <a:gd name="G4" fmla="*/ 1 8563 25856"/>
                <a:gd name="G5" fmla="*/ 1 48365 11520"/>
                <a:gd name="G6" fmla="*/ G5 1 180"/>
                <a:gd name="G7" fmla="*/ G4 1 G6"/>
                <a:gd name="G8" fmla="*/ 1 19 2"/>
                <a:gd name="G9" fmla="+- 1 0 0"/>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Lst>
              <a:ahLst/>
              <a:cxnLst>
                <a:cxn ang="0">
                  <a:pos x="T0" y="T1"/>
                </a:cxn>
                <a:cxn ang="0">
                  <a:pos x="T2" y="T3"/>
                </a:cxn>
                <a:cxn ang="0">
                  <a:pos x="T4" y="T5"/>
                </a:cxn>
                <a:cxn ang="0">
                  <a:pos x="T6" y="T7"/>
                </a:cxn>
                <a:cxn ang="0">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7" name="Freeform 9">
              <a:extLst>
                <a:ext uri="{FF2B5EF4-FFF2-40B4-BE49-F238E27FC236}">
                  <a16:creationId xmlns:a16="http://schemas.microsoft.com/office/drawing/2014/main" id="{36D6A6F6-BD68-4321-94F8-FF77059BB08E}"/>
                </a:ext>
              </a:extLst>
            </p:cNvPr>
            <p:cNvSpPr>
              <a:spLocks noChangeArrowheads="1"/>
            </p:cNvSpPr>
            <p:nvPr/>
          </p:nvSpPr>
          <p:spPr bwMode="auto">
            <a:xfrm>
              <a:off x="5621" y="-6"/>
              <a:ext cx="740" cy="4767"/>
            </a:xfrm>
            <a:custGeom>
              <a:avLst/>
              <a:gdLst>
                <a:gd name="G0" fmla="+- 1 0 0"/>
                <a:gd name="G1" fmla="+- 1 0 0"/>
                <a:gd name="G2" fmla="+- 1 0 0"/>
                <a:gd name="G3" fmla="+- 1 0 0"/>
                <a:gd name="G4" fmla="+- 1 0 0"/>
                <a:gd name="G5" fmla="+- 1 0 0"/>
                <a:gd name="G6" fmla="+- 1 0 0"/>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Lst>
              <a:ahLst/>
              <a:cxnLst>
                <a:cxn ang="0">
                  <a:pos x="T0" y="T1"/>
                </a:cxn>
                <a:cxn ang="0">
                  <a:pos x="T2" y="T3"/>
                </a:cxn>
                <a:cxn ang="0">
                  <a:pos x="T4" y="T5"/>
                </a:cxn>
                <a:cxn ang="0">
                  <a:pos x="T6" y="T7"/>
                </a:cxn>
                <a:cxn ang="0">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8" name="Freeform 10">
              <a:extLst>
                <a:ext uri="{FF2B5EF4-FFF2-40B4-BE49-F238E27FC236}">
                  <a16:creationId xmlns:a16="http://schemas.microsoft.com/office/drawing/2014/main" id="{710ADC6D-BAFA-4884-9573-5E07B4C68E2B}"/>
                </a:ext>
              </a:extLst>
            </p:cNvPr>
            <p:cNvSpPr>
              <a:spLocks noChangeArrowheads="1"/>
            </p:cNvSpPr>
            <p:nvPr/>
          </p:nvSpPr>
          <p:spPr bwMode="auto">
            <a:xfrm>
              <a:off x="5603" y="3398"/>
              <a:ext cx="759" cy="1363"/>
            </a:xfrm>
            <a:custGeom>
              <a:avLst/>
              <a:gdLst>
                <a:gd name="G0" fmla="+- 56820 0 0"/>
                <a:gd name="G1" fmla="+- 1 0 0"/>
                <a:gd name="G2" fmla="+- 1 0 0"/>
                <a:gd name="G3" fmla="+- 1 0 0"/>
                <a:gd name="G4" fmla="+- 1 0 0"/>
                <a:gd name="G5" fmla="+- 56820 0 0"/>
                <a:gd name="T0" fmla="*/ 0 w 1820333"/>
                <a:gd name="T1" fmla="*/ 3268133 h 3268133"/>
                <a:gd name="T2" fmla="*/ 1811866 w 1820333"/>
                <a:gd name="T3" fmla="*/ 0 h 3268133"/>
                <a:gd name="T4" fmla="*/ 1820333 w 1820333"/>
                <a:gd name="T5" fmla="*/ 3259666 h 3268133"/>
                <a:gd name="T6" fmla="*/ 0 w 1820333"/>
                <a:gd name="T7" fmla="*/ 3268133 h 3268133"/>
              </a:gdLst>
              <a:ahLst/>
              <a:cxnLst>
                <a:cxn ang="0">
                  <a:pos x="T0" y="T1"/>
                </a:cxn>
                <a:cxn ang="0">
                  <a:pos x="T2" y="T3"/>
                </a:cxn>
                <a:cxn ang="0">
                  <a:pos x="T4" y="T5"/>
                </a:cxn>
                <a:cxn ang="0">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9" name="Freeform 11">
              <a:extLst>
                <a:ext uri="{FF2B5EF4-FFF2-40B4-BE49-F238E27FC236}">
                  <a16:creationId xmlns:a16="http://schemas.microsoft.com/office/drawing/2014/main" id="{97D4BA9F-BEC2-4674-8606-8412BCF20555}"/>
                </a:ext>
              </a:extLst>
            </p:cNvPr>
            <p:cNvSpPr>
              <a:spLocks noChangeArrowheads="1"/>
            </p:cNvSpPr>
            <p:nvPr/>
          </p:nvSpPr>
          <p:spPr bwMode="auto">
            <a:xfrm>
              <a:off x="-6" y="-6"/>
              <a:ext cx="599" cy="3956"/>
            </a:xfrm>
            <a:custGeom>
              <a:avLst/>
              <a:gdLst>
                <a:gd name="G0" fmla="+- 8467 0 0"/>
                <a:gd name="G1" fmla="+- 1 0 0"/>
                <a:gd name="G2" fmla="+- 1 0 0"/>
                <a:gd name="G3" fmla="+- 61885 0 0"/>
                <a:gd name="G4" fmla="+- 8467 0 0"/>
                <a:gd name="T0" fmla="*/ 0 w 863600"/>
                <a:gd name="T1" fmla="*/ 8467 h 5698067"/>
                <a:gd name="T2" fmla="*/ 863600 w 863600"/>
                <a:gd name="T3" fmla="*/ 0 h 5698067"/>
                <a:gd name="T4" fmla="*/ 863600 w 863600"/>
                <a:gd name="T5" fmla="*/ 16934 h 5698067"/>
                <a:gd name="T6" fmla="*/ 0 w 863600"/>
                <a:gd name="T7" fmla="*/ 5698067 h 5698067"/>
                <a:gd name="T8" fmla="*/ 0 w 863600"/>
                <a:gd name="T9" fmla="*/ 8467 h 5698067"/>
              </a:gdLst>
              <a:ahLst/>
              <a:cxnLst>
                <a:cxn ang="0">
                  <a:pos x="T0" y="T1"/>
                </a:cxn>
                <a:cxn ang="0">
                  <a:pos x="T2" y="T3"/>
                </a:cxn>
                <a:cxn ang="0">
                  <a:pos x="T4" y="T5"/>
                </a:cxn>
                <a:cxn ang="0">
                  <a:pos x="T6" y="T7"/>
                </a:cxn>
                <a:cxn ang="0">
                  <a:pos x="T8" y="T9"/>
                </a:cxn>
              </a:cxnLst>
              <a:rect l="0" t="0" r="r" b="b"/>
              <a:pathLst>
                <a:path w="863600" h="5698067">
                  <a:moveTo>
                    <a:pt x="0" y="8467"/>
                  </a:moveTo>
                  <a:lnTo>
                    <a:pt x="863600" y="0"/>
                  </a:lnTo>
                  <a:lnTo>
                    <a:pt x="863600" y="16934"/>
                  </a:lnTo>
                  <a:lnTo>
                    <a:pt x="0" y="5698067"/>
                  </a:lnTo>
                  <a:lnTo>
                    <a:pt x="0" y="8467"/>
                  </a:lnTo>
                  <a:close/>
                </a:path>
              </a:pathLst>
            </a:custGeom>
            <a:solidFill>
              <a:srgbClr val="5FCBEF">
                <a:alpha val="84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2060" name="Rectangle 12">
            <a:extLst>
              <a:ext uri="{FF2B5EF4-FFF2-40B4-BE49-F238E27FC236}">
                <a16:creationId xmlns:a16="http://schemas.microsoft.com/office/drawing/2014/main" id="{C3D8856F-171C-4575-AD3F-DC00612AF5A9}"/>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title text format</a:t>
            </a:r>
          </a:p>
        </p:txBody>
      </p:sp>
      <p:sp>
        <p:nvSpPr>
          <p:cNvPr id="2061" name="Rectangle 13">
            <a:extLst>
              <a:ext uri="{FF2B5EF4-FFF2-40B4-BE49-F238E27FC236}">
                <a16:creationId xmlns:a16="http://schemas.microsoft.com/office/drawing/2014/main" id="{CFB486C0-CCD2-491B-A1C6-BEF55112172A}"/>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
        <p:nvSpPr>
          <p:cNvPr id="2062" name="Rectangle 14">
            <a:extLst>
              <a:ext uri="{FF2B5EF4-FFF2-40B4-BE49-F238E27FC236}">
                <a16:creationId xmlns:a16="http://schemas.microsoft.com/office/drawing/2014/main" id="{500F5B9C-1E50-4264-9E98-3C778740FB93}"/>
              </a:ext>
            </a:extLst>
          </p:cNvPr>
          <p:cNvSpPr>
            <a:spLocks noGrp="1" noChangeArrowheads="1"/>
          </p:cNvSpPr>
          <p:nvPr>
            <p:ph type="dt"/>
          </p:nvPr>
        </p:nvSpPr>
        <p:spPr bwMode="auto">
          <a:xfrm>
            <a:off x="5959475" y="6659563"/>
            <a:ext cx="752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endParaRPr lang="en-US" altLang="zh-TW"/>
          </a:p>
        </p:txBody>
      </p:sp>
      <p:sp>
        <p:nvSpPr>
          <p:cNvPr id="2063" name="Text Box 15">
            <a:extLst>
              <a:ext uri="{FF2B5EF4-FFF2-40B4-BE49-F238E27FC236}">
                <a16:creationId xmlns:a16="http://schemas.microsoft.com/office/drawing/2014/main" id="{7EA95A67-B35B-45D2-BDFC-2BFF88662D94}"/>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4" name="Rectangle 16">
            <a:extLst>
              <a:ext uri="{FF2B5EF4-FFF2-40B4-BE49-F238E27FC236}">
                <a16:creationId xmlns:a16="http://schemas.microsoft.com/office/drawing/2014/main" id="{6EA88BE9-C037-4FED-BAE2-D660C7B7255F}"/>
              </a:ext>
            </a:extLst>
          </p:cNvPr>
          <p:cNvSpPr>
            <a:spLocks noGrp="1" noChangeArrowheads="1"/>
          </p:cNvSpPr>
          <p:nvPr>
            <p:ph type="sldNum"/>
          </p:nvPr>
        </p:nvSpPr>
        <p:spPr bwMode="auto">
          <a:xfrm>
            <a:off x="7104063" y="6659563"/>
            <a:ext cx="5635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fld id="{9298794F-9AC2-408C-A042-EEF81722EB66}"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73" name="Group 1">
            <a:extLst>
              <a:ext uri="{FF2B5EF4-FFF2-40B4-BE49-F238E27FC236}">
                <a16:creationId xmlns:a16="http://schemas.microsoft.com/office/drawing/2014/main" id="{A36DBDB7-08F8-4717-BE32-A7880D77E343}"/>
              </a:ext>
            </a:extLst>
          </p:cNvPr>
          <p:cNvGrpSpPr>
            <a:grpSpLocks/>
          </p:cNvGrpSpPr>
          <p:nvPr/>
        </p:nvGrpSpPr>
        <p:grpSpPr bwMode="auto">
          <a:xfrm>
            <a:off x="-9525" y="-9525"/>
            <a:ext cx="10109200" cy="7577138"/>
            <a:chOff x="-6" y="-6"/>
            <a:chExt cx="6368" cy="4773"/>
          </a:xfrm>
        </p:grpSpPr>
        <p:sp>
          <p:nvSpPr>
            <p:cNvPr id="3074" name="Freeform 2">
              <a:extLst>
                <a:ext uri="{FF2B5EF4-FFF2-40B4-BE49-F238E27FC236}">
                  <a16:creationId xmlns:a16="http://schemas.microsoft.com/office/drawing/2014/main" id="{8E682409-3F64-4953-A382-F5C104E875E1}"/>
                </a:ext>
              </a:extLst>
            </p:cNvPr>
            <p:cNvSpPr>
              <a:spLocks noChangeArrowheads="1"/>
            </p:cNvSpPr>
            <p:nvPr/>
          </p:nvSpPr>
          <p:spPr bwMode="auto">
            <a:xfrm>
              <a:off x="-6" y="2787"/>
              <a:ext cx="317" cy="1980"/>
            </a:xfrm>
            <a:custGeom>
              <a:avLst/>
              <a:gdLst>
                <a:gd name="G0" fmla="+- 1 0 0"/>
                <a:gd name="G1" fmla="+- 1 0 0"/>
                <a:gd name="G2" fmla="+- 26709 0 0"/>
                <a:gd name="G3" fmla="+- 29 0 0"/>
                <a:gd name="G4" fmla="+- 0 0 0"/>
                <a:gd name="G5" fmla="+- 1 0 0"/>
                <a:gd name="T0" fmla="*/ 0 w 457200"/>
                <a:gd name="T1" fmla="*/ 0 h 2853267"/>
                <a:gd name="T2" fmla="*/ 457200 w 457200"/>
                <a:gd name="T3" fmla="*/ 2853267 h 2853267"/>
                <a:gd name="T4" fmla="*/ 0 w 457200"/>
                <a:gd name="T5" fmla="*/ 2844800 h 2853267"/>
                <a:gd name="T6" fmla="*/ 0 w 457200"/>
                <a:gd name="T7" fmla="*/ 0 h 2853267"/>
              </a:gdLst>
              <a:ahLst/>
              <a:cxnLst>
                <a:cxn ang="0">
                  <a:pos x="T0" y="T1"/>
                </a:cxn>
                <a:cxn ang="0">
                  <a:pos x="T2" y="T3"/>
                </a:cxn>
                <a:cxn ang="0">
                  <a:pos x="T4" y="T5"/>
                </a:cxn>
                <a:cxn ang="0">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rgbClr val="5FCBEF">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5" name="Line 3">
              <a:extLst>
                <a:ext uri="{FF2B5EF4-FFF2-40B4-BE49-F238E27FC236}">
                  <a16:creationId xmlns:a16="http://schemas.microsoft.com/office/drawing/2014/main" id="{1250A02D-A9B5-4BCB-BFE9-4FFBDD5F472C}"/>
                </a:ext>
              </a:extLst>
            </p:cNvPr>
            <p:cNvSpPr>
              <a:spLocks noChangeShapeType="1"/>
            </p:cNvSpPr>
            <p:nvPr/>
          </p:nvSpPr>
          <p:spPr bwMode="auto">
            <a:xfrm flipV="1">
              <a:off x="3563" y="2898"/>
              <a:ext cx="2792" cy="1864"/>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3076" name="Line 4">
              <a:extLst>
                <a:ext uri="{FF2B5EF4-FFF2-40B4-BE49-F238E27FC236}">
                  <a16:creationId xmlns:a16="http://schemas.microsoft.com/office/drawing/2014/main" id="{DF26242E-35A6-4B33-BD72-3064CA9A9947}"/>
                </a:ext>
              </a:extLst>
            </p:cNvPr>
            <p:cNvSpPr>
              <a:spLocks noChangeShapeType="1"/>
            </p:cNvSpPr>
            <p:nvPr/>
          </p:nvSpPr>
          <p:spPr bwMode="auto">
            <a:xfrm>
              <a:off x="4891" y="0"/>
              <a:ext cx="845" cy="4761"/>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3077" name="Freeform 5">
              <a:extLst>
                <a:ext uri="{FF2B5EF4-FFF2-40B4-BE49-F238E27FC236}">
                  <a16:creationId xmlns:a16="http://schemas.microsoft.com/office/drawing/2014/main" id="{E12A5E70-11D3-459B-A58F-293618B3EAD8}"/>
                </a:ext>
              </a:extLst>
            </p:cNvPr>
            <p:cNvSpPr>
              <a:spLocks noChangeArrowheads="1"/>
            </p:cNvSpPr>
            <p:nvPr/>
          </p:nvSpPr>
          <p:spPr bwMode="auto">
            <a:xfrm>
              <a:off x="4786" y="0"/>
              <a:ext cx="1575" cy="4767"/>
            </a:xfrm>
            <a:custGeom>
              <a:avLst/>
              <a:gdLst>
                <a:gd name="G0" fmla="+- 1 0 0"/>
                <a:gd name="G1" fmla="+- 42152 0 0"/>
                <a:gd name="G2" fmla="+- 1 0 0"/>
                <a:gd name="G3" fmla="+- 1 0 0"/>
                <a:gd name="G4" fmla="+- 1 0 0"/>
                <a:gd name="G5" fmla="+- 1 0 0"/>
                <a:gd name="G6" fmla="+- 1 0 0"/>
                <a:gd name="T0" fmla="*/ 2023534 w 2269442"/>
                <a:gd name="T1" fmla="*/ 0 h 6866466"/>
                <a:gd name="T2" fmla="*/ 0 w 2269442"/>
                <a:gd name="T3" fmla="*/ 6858000 h 6866466"/>
                <a:gd name="T4" fmla="*/ 2269067 w 2269442"/>
                <a:gd name="T5" fmla="*/ 6866466 h 6866466"/>
                <a:gd name="T6" fmla="*/ 2260600 w 2269442"/>
                <a:gd name="T7" fmla="*/ 8466 h 6866466"/>
                <a:gd name="T8" fmla="*/ 2023534 w 2269442"/>
                <a:gd name="T9" fmla="*/ 0 h 6866466"/>
              </a:gdLst>
              <a:ahLst/>
              <a:cxnLst>
                <a:cxn ang="0">
                  <a:pos x="T0" y="T1"/>
                </a:cxn>
                <a:cxn ang="0">
                  <a:pos x="T2" y="T3"/>
                </a:cxn>
                <a:cxn ang="0">
                  <a:pos x="T4" y="T5"/>
                </a:cxn>
                <a:cxn ang="0">
                  <a:pos x="T6" y="T7"/>
                </a:cxn>
                <a:cxn ang="0">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8" name="Freeform 6">
              <a:extLst>
                <a:ext uri="{FF2B5EF4-FFF2-40B4-BE49-F238E27FC236}">
                  <a16:creationId xmlns:a16="http://schemas.microsoft.com/office/drawing/2014/main" id="{02C62168-6010-41C1-B192-3AA3DD9DA8DF}"/>
                </a:ext>
              </a:extLst>
            </p:cNvPr>
            <p:cNvSpPr>
              <a:spLocks noChangeArrowheads="1"/>
            </p:cNvSpPr>
            <p:nvPr/>
          </p:nvSpPr>
          <p:spPr bwMode="auto">
            <a:xfrm>
              <a:off x="5003" y="-6"/>
              <a:ext cx="1352" cy="4767"/>
            </a:xfrm>
            <a:custGeom>
              <a:avLst/>
              <a:gdLst>
                <a:gd name="G0" fmla="+- 1 0 0"/>
                <a:gd name="G1" fmla="+- 1 0 0"/>
                <a:gd name="G2" fmla="+- 1 0 0"/>
                <a:gd name="G3" fmla="+- 1 0 0"/>
                <a:gd name="G4" fmla="+- 1 0 0"/>
                <a:gd name="G5" fmla="+- 1 0 0"/>
                <a:gd name="G6" fmla="+- 1 0 0"/>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Lst>
              <a:ahLst/>
              <a:cxnLst>
                <a:cxn ang="0">
                  <a:pos x="T0" y="T1"/>
                </a:cxn>
                <a:cxn ang="0">
                  <a:pos x="T2" y="T3"/>
                </a:cxn>
                <a:cxn ang="0">
                  <a:pos x="T4" y="T5"/>
                </a:cxn>
                <a:cxn ang="0">
                  <a:pos x="T6" y="T7"/>
                </a:cxn>
                <a:cxn ang="0">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9" name="Freeform 7">
              <a:extLst>
                <a:ext uri="{FF2B5EF4-FFF2-40B4-BE49-F238E27FC236}">
                  <a16:creationId xmlns:a16="http://schemas.microsoft.com/office/drawing/2014/main" id="{D52F510D-F553-488C-8590-457116E00634}"/>
                </a:ext>
              </a:extLst>
            </p:cNvPr>
            <p:cNvSpPr>
              <a:spLocks noChangeArrowheads="1"/>
            </p:cNvSpPr>
            <p:nvPr/>
          </p:nvSpPr>
          <p:spPr bwMode="auto">
            <a:xfrm>
              <a:off x="4610" y="2722"/>
              <a:ext cx="1744" cy="2039"/>
            </a:xfrm>
            <a:custGeom>
              <a:avLst/>
              <a:gdLst>
                <a:gd name="G0" fmla="+- 8854 0 0"/>
                <a:gd name="G1" fmla="+- 1 0 0"/>
                <a:gd name="G2" fmla="+- 1 0 0"/>
                <a:gd name="G3" fmla="+- 1 0 0"/>
                <a:gd name="G4" fmla="+- 1 0 0"/>
                <a:gd name="G5" fmla="+- 8854 0 0"/>
                <a:gd name="T0" fmla="*/ 0 w 3259667"/>
                <a:gd name="T1" fmla="*/ 3810000 h 3810000"/>
                <a:gd name="T2" fmla="*/ 3251200 w 3259667"/>
                <a:gd name="T3" fmla="*/ 0 h 3810000"/>
                <a:gd name="T4" fmla="*/ 3259667 w 3259667"/>
                <a:gd name="T5" fmla="*/ 3810000 h 3810000"/>
                <a:gd name="T6" fmla="*/ 0 w 3259667"/>
                <a:gd name="T7" fmla="*/ 3810000 h 3810000"/>
              </a:gdLst>
              <a:ahLst/>
              <a:cxnLst>
                <a:cxn ang="0">
                  <a:pos x="T0" y="T1"/>
                </a:cxn>
                <a:cxn ang="0">
                  <a:pos x="T2" y="T3"/>
                </a:cxn>
                <a:cxn ang="0">
                  <a:pos x="T4" y="T5"/>
                </a:cxn>
                <a:cxn ang="0">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80" name="Freeform 8">
              <a:extLst>
                <a:ext uri="{FF2B5EF4-FFF2-40B4-BE49-F238E27FC236}">
                  <a16:creationId xmlns:a16="http://schemas.microsoft.com/office/drawing/2014/main" id="{63094240-7EE2-4ECD-98AA-5F6F776E5D48}"/>
                </a:ext>
              </a:extLst>
            </p:cNvPr>
            <p:cNvSpPr>
              <a:spLocks noChangeArrowheads="1"/>
            </p:cNvSpPr>
            <p:nvPr/>
          </p:nvSpPr>
          <p:spPr bwMode="auto">
            <a:xfrm>
              <a:off x="4868" y="-6"/>
              <a:ext cx="1487" cy="4767"/>
            </a:xfrm>
            <a:custGeom>
              <a:avLst/>
              <a:gdLst>
                <a:gd name="G0" fmla="+- 1 0 0"/>
                <a:gd name="G1" fmla="+- 1 0 0"/>
                <a:gd name="G2" fmla="+- 1 0 0"/>
                <a:gd name="G3" fmla="+- 1 0 0"/>
                <a:gd name="G4" fmla="+- 1 0 0"/>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Lst>
              <a:ahLst/>
              <a:cxnLst>
                <a:cxn ang="0">
                  <a:pos x="T0" y="T1"/>
                </a:cxn>
                <a:cxn ang="0">
                  <a:pos x="T2" y="T3"/>
                </a:cxn>
                <a:cxn ang="0">
                  <a:pos x="T4" y="T5"/>
                </a:cxn>
                <a:cxn ang="0">
                  <a:pos x="T6" y="T7"/>
                </a:cxn>
                <a:cxn ang="0">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81" name="Freeform 9">
              <a:extLst>
                <a:ext uri="{FF2B5EF4-FFF2-40B4-BE49-F238E27FC236}">
                  <a16:creationId xmlns:a16="http://schemas.microsoft.com/office/drawing/2014/main" id="{337DCA99-089B-4668-9CBE-E7C9B5E792C1}"/>
                </a:ext>
              </a:extLst>
            </p:cNvPr>
            <p:cNvSpPr>
              <a:spLocks noChangeArrowheads="1"/>
            </p:cNvSpPr>
            <p:nvPr/>
          </p:nvSpPr>
          <p:spPr bwMode="auto">
            <a:xfrm>
              <a:off x="5761" y="-6"/>
              <a:ext cx="594" cy="4767"/>
            </a:xfrm>
            <a:custGeom>
              <a:avLst/>
              <a:gdLst>
                <a:gd name="G0" fmla="+- 1 0 0"/>
                <a:gd name="G1" fmla="+- 50619 0 0"/>
                <a:gd name="G2" fmla="+- 1 0 0"/>
                <a:gd name="G3" fmla="+- 1 0 0"/>
                <a:gd name="G4" fmla="*/ 1 8563 25856"/>
                <a:gd name="G5" fmla="*/ 1 48365 11520"/>
                <a:gd name="G6" fmla="*/ G5 1 180"/>
                <a:gd name="G7" fmla="*/ G4 1 G6"/>
                <a:gd name="G8" fmla="*/ 1 19 2"/>
                <a:gd name="G9" fmla="+- 1 0 0"/>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Lst>
              <a:ahLst/>
              <a:cxnLst>
                <a:cxn ang="0">
                  <a:pos x="T0" y="T1"/>
                </a:cxn>
                <a:cxn ang="0">
                  <a:pos x="T2" y="T3"/>
                </a:cxn>
                <a:cxn ang="0">
                  <a:pos x="T4" y="T5"/>
                </a:cxn>
                <a:cxn ang="0">
                  <a:pos x="T6" y="T7"/>
                </a:cxn>
                <a:cxn ang="0">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82" name="Freeform 10">
              <a:extLst>
                <a:ext uri="{FF2B5EF4-FFF2-40B4-BE49-F238E27FC236}">
                  <a16:creationId xmlns:a16="http://schemas.microsoft.com/office/drawing/2014/main" id="{FE3CA5AF-EB9F-4541-9724-756B9CCFA5AA}"/>
                </a:ext>
              </a:extLst>
            </p:cNvPr>
            <p:cNvSpPr>
              <a:spLocks noChangeArrowheads="1"/>
            </p:cNvSpPr>
            <p:nvPr/>
          </p:nvSpPr>
          <p:spPr bwMode="auto">
            <a:xfrm>
              <a:off x="5621" y="-6"/>
              <a:ext cx="740" cy="4767"/>
            </a:xfrm>
            <a:custGeom>
              <a:avLst/>
              <a:gdLst>
                <a:gd name="G0" fmla="+- 1 0 0"/>
                <a:gd name="G1" fmla="+- 1 0 0"/>
                <a:gd name="G2" fmla="+- 1 0 0"/>
                <a:gd name="G3" fmla="+- 1 0 0"/>
                <a:gd name="G4" fmla="+- 1 0 0"/>
                <a:gd name="G5" fmla="+- 1 0 0"/>
                <a:gd name="G6" fmla="+- 1 0 0"/>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Lst>
              <a:ahLst/>
              <a:cxnLst>
                <a:cxn ang="0">
                  <a:pos x="T0" y="T1"/>
                </a:cxn>
                <a:cxn ang="0">
                  <a:pos x="T2" y="T3"/>
                </a:cxn>
                <a:cxn ang="0">
                  <a:pos x="T4" y="T5"/>
                </a:cxn>
                <a:cxn ang="0">
                  <a:pos x="T6" y="T7"/>
                </a:cxn>
                <a:cxn ang="0">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83" name="Freeform 11">
              <a:extLst>
                <a:ext uri="{FF2B5EF4-FFF2-40B4-BE49-F238E27FC236}">
                  <a16:creationId xmlns:a16="http://schemas.microsoft.com/office/drawing/2014/main" id="{9CB81C0B-2D85-4F95-85A3-0252923276C3}"/>
                </a:ext>
              </a:extLst>
            </p:cNvPr>
            <p:cNvSpPr>
              <a:spLocks noChangeArrowheads="1"/>
            </p:cNvSpPr>
            <p:nvPr/>
          </p:nvSpPr>
          <p:spPr bwMode="auto">
            <a:xfrm>
              <a:off x="5603" y="3398"/>
              <a:ext cx="759" cy="1363"/>
            </a:xfrm>
            <a:custGeom>
              <a:avLst/>
              <a:gdLst>
                <a:gd name="G0" fmla="+- 56820 0 0"/>
                <a:gd name="G1" fmla="+- 1 0 0"/>
                <a:gd name="G2" fmla="+- 1 0 0"/>
                <a:gd name="G3" fmla="+- 1 0 0"/>
                <a:gd name="G4" fmla="+- 1 0 0"/>
                <a:gd name="G5" fmla="+- 56820 0 0"/>
                <a:gd name="T0" fmla="*/ 0 w 1820333"/>
                <a:gd name="T1" fmla="*/ 3268133 h 3268133"/>
                <a:gd name="T2" fmla="*/ 1811866 w 1820333"/>
                <a:gd name="T3" fmla="*/ 0 h 3268133"/>
                <a:gd name="T4" fmla="*/ 1820333 w 1820333"/>
                <a:gd name="T5" fmla="*/ 3259666 h 3268133"/>
                <a:gd name="T6" fmla="*/ 0 w 1820333"/>
                <a:gd name="T7" fmla="*/ 3268133 h 3268133"/>
              </a:gdLst>
              <a:ahLst/>
              <a:cxnLst>
                <a:cxn ang="0">
                  <a:pos x="T0" y="T1"/>
                </a:cxn>
                <a:cxn ang="0">
                  <a:pos x="T2" y="T3"/>
                </a:cxn>
                <a:cxn ang="0">
                  <a:pos x="T4" y="T5"/>
                </a:cxn>
                <a:cxn ang="0">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3084" name="Text Box 12">
            <a:extLst>
              <a:ext uri="{FF2B5EF4-FFF2-40B4-BE49-F238E27FC236}">
                <a16:creationId xmlns:a16="http://schemas.microsoft.com/office/drawing/2014/main" id="{87DD9C69-D464-4BA9-8B44-19C5AE5DDC55}"/>
              </a:ext>
            </a:extLst>
          </p:cNvPr>
          <p:cNvSpPr txBox="1">
            <a:spLocks noChangeArrowheads="1"/>
          </p:cNvSpPr>
          <p:nvPr/>
        </p:nvSpPr>
        <p:spPr bwMode="auto">
          <a:xfrm>
            <a:off x="531813" y="871538"/>
            <a:ext cx="5048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ClrTx/>
              <a:buFontTx/>
              <a:buNone/>
            </a:pPr>
            <a:r>
              <a:rPr lang="en-US" altLang="zh-TW" sz="8800">
                <a:solidFill>
                  <a:srgbClr val="9FE0F5"/>
                </a:solidFill>
                <a:latin typeface="Arial" panose="020B0604020202020204" pitchFamily="34" charset="0"/>
              </a:rPr>
              <a:t>“</a:t>
            </a:r>
          </a:p>
        </p:txBody>
      </p:sp>
      <p:sp>
        <p:nvSpPr>
          <p:cNvPr id="3085" name="Text Box 13">
            <a:extLst>
              <a:ext uri="{FF2B5EF4-FFF2-40B4-BE49-F238E27FC236}">
                <a16:creationId xmlns:a16="http://schemas.microsoft.com/office/drawing/2014/main" id="{64EF48C3-025F-4BF4-9583-93A8E70D8AAA}"/>
              </a:ext>
            </a:extLst>
          </p:cNvPr>
          <p:cNvSpPr txBox="1">
            <a:spLocks noChangeArrowheads="1"/>
          </p:cNvSpPr>
          <p:nvPr/>
        </p:nvSpPr>
        <p:spPr bwMode="auto">
          <a:xfrm>
            <a:off x="7439025" y="3181350"/>
            <a:ext cx="50323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ClrTx/>
              <a:buFontTx/>
              <a:buNone/>
            </a:pPr>
            <a:r>
              <a:rPr lang="en-US" altLang="zh-TW" sz="8800">
                <a:solidFill>
                  <a:srgbClr val="9FE0F5"/>
                </a:solidFill>
                <a:latin typeface="Arial" panose="020B0604020202020204" pitchFamily="34" charset="0"/>
              </a:rPr>
              <a:t>”</a:t>
            </a:r>
          </a:p>
        </p:txBody>
      </p:sp>
      <p:sp>
        <p:nvSpPr>
          <p:cNvPr id="3086" name="Rectangle 14">
            <a:extLst>
              <a:ext uri="{FF2B5EF4-FFF2-40B4-BE49-F238E27FC236}">
                <a16:creationId xmlns:a16="http://schemas.microsoft.com/office/drawing/2014/main" id="{D8D304CB-CDCE-4EE4-8929-7EB74EF29633}"/>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title text format</a:t>
            </a:r>
          </a:p>
        </p:txBody>
      </p:sp>
      <p:sp>
        <p:nvSpPr>
          <p:cNvPr id="3087" name="Rectangle 15">
            <a:extLst>
              <a:ext uri="{FF2B5EF4-FFF2-40B4-BE49-F238E27FC236}">
                <a16:creationId xmlns:a16="http://schemas.microsoft.com/office/drawing/2014/main" id="{970B500C-4DE4-4BF8-8674-4C79D9663EAF}"/>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
        <p:nvSpPr>
          <p:cNvPr id="3088" name="Rectangle 16">
            <a:extLst>
              <a:ext uri="{FF2B5EF4-FFF2-40B4-BE49-F238E27FC236}">
                <a16:creationId xmlns:a16="http://schemas.microsoft.com/office/drawing/2014/main" id="{8C4537EF-9A36-45C8-99F4-A705C1C34015}"/>
              </a:ext>
            </a:extLst>
          </p:cNvPr>
          <p:cNvSpPr>
            <a:spLocks noGrp="1" noChangeArrowheads="1"/>
          </p:cNvSpPr>
          <p:nvPr>
            <p:ph type="dt"/>
          </p:nvPr>
        </p:nvSpPr>
        <p:spPr bwMode="auto">
          <a:xfrm>
            <a:off x="5959475" y="6659563"/>
            <a:ext cx="752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endParaRPr lang="en-US" altLang="zh-TW"/>
          </a:p>
        </p:txBody>
      </p:sp>
      <p:sp>
        <p:nvSpPr>
          <p:cNvPr id="3089" name="Text Box 17">
            <a:extLst>
              <a:ext uri="{FF2B5EF4-FFF2-40B4-BE49-F238E27FC236}">
                <a16:creationId xmlns:a16="http://schemas.microsoft.com/office/drawing/2014/main" id="{6621C43A-7EA8-4356-875C-26CE3CE07237}"/>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90" name="Rectangle 18">
            <a:extLst>
              <a:ext uri="{FF2B5EF4-FFF2-40B4-BE49-F238E27FC236}">
                <a16:creationId xmlns:a16="http://schemas.microsoft.com/office/drawing/2014/main" id="{C502740D-1369-4BB0-9F16-3AC9A2632AA1}"/>
              </a:ext>
            </a:extLst>
          </p:cNvPr>
          <p:cNvSpPr>
            <a:spLocks noGrp="1" noChangeArrowheads="1"/>
          </p:cNvSpPr>
          <p:nvPr>
            <p:ph type="sldNum"/>
          </p:nvPr>
        </p:nvSpPr>
        <p:spPr bwMode="auto">
          <a:xfrm>
            <a:off x="7104063" y="6659563"/>
            <a:ext cx="5635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fld id="{4461B5A7-71F6-46BD-B29A-8A907A5F2341}"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097" name="Group 1">
            <a:extLst>
              <a:ext uri="{FF2B5EF4-FFF2-40B4-BE49-F238E27FC236}">
                <a16:creationId xmlns:a16="http://schemas.microsoft.com/office/drawing/2014/main" id="{9F2C9A6E-D4E9-42DC-B3CB-886351694FE6}"/>
              </a:ext>
            </a:extLst>
          </p:cNvPr>
          <p:cNvGrpSpPr>
            <a:grpSpLocks/>
          </p:cNvGrpSpPr>
          <p:nvPr/>
        </p:nvGrpSpPr>
        <p:grpSpPr bwMode="auto">
          <a:xfrm>
            <a:off x="-9525" y="-9525"/>
            <a:ext cx="10109200" cy="7577138"/>
            <a:chOff x="-6" y="-6"/>
            <a:chExt cx="6368" cy="4773"/>
          </a:xfrm>
        </p:grpSpPr>
        <p:sp>
          <p:nvSpPr>
            <p:cNvPr id="4098" name="Freeform 2">
              <a:extLst>
                <a:ext uri="{FF2B5EF4-FFF2-40B4-BE49-F238E27FC236}">
                  <a16:creationId xmlns:a16="http://schemas.microsoft.com/office/drawing/2014/main" id="{C46A4C43-C6E6-4204-9BED-3A9E9EC5DEAB}"/>
                </a:ext>
              </a:extLst>
            </p:cNvPr>
            <p:cNvSpPr>
              <a:spLocks noChangeArrowheads="1"/>
            </p:cNvSpPr>
            <p:nvPr/>
          </p:nvSpPr>
          <p:spPr bwMode="auto">
            <a:xfrm>
              <a:off x="-6" y="2787"/>
              <a:ext cx="317" cy="1980"/>
            </a:xfrm>
            <a:custGeom>
              <a:avLst/>
              <a:gdLst>
                <a:gd name="G0" fmla="+- 1 0 0"/>
                <a:gd name="G1" fmla="+- 1 0 0"/>
                <a:gd name="G2" fmla="+- 26709 0 0"/>
                <a:gd name="G3" fmla="+- 29 0 0"/>
                <a:gd name="G4" fmla="+- 0 0 0"/>
                <a:gd name="G5" fmla="+- 1 0 0"/>
                <a:gd name="T0" fmla="*/ 0 w 457200"/>
                <a:gd name="T1" fmla="*/ 0 h 2853267"/>
                <a:gd name="T2" fmla="*/ 457200 w 457200"/>
                <a:gd name="T3" fmla="*/ 2853267 h 2853267"/>
                <a:gd name="T4" fmla="*/ 0 w 457200"/>
                <a:gd name="T5" fmla="*/ 2844800 h 2853267"/>
                <a:gd name="T6" fmla="*/ 0 w 457200"/>
                <a:gd name="T7" fmla="*/ 0 h 2853267"/>
              </a:gdLst>
              <a:ahLst/>
              <a:cxnLst>
                <a:cxn ang="0">
                  <a:pos x="T0" y="T1"/>
                </a:cxn>
                <a:cxn ang="0">
                  <a:pos x="T2" y="T3"/>
                </a:cxn>
                <a:cxn ang="0">
                  <a:pos x="T4" y="T5"/>
                </a:cxn>
                <a:cxn ang="0">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rgbClr val="5FCBEF">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099" name="Line 3">
              <a:extLst>
                <a:ext uri="{FF2B5EF4-FFF2-40B4-BE49-F238E27FC236}">
                  <a16:creationId xmlns:a16="http://schemas.microsoft.com/office/drawing/2014/main" id="{4F55F0D4-9914-4D1B-9832-DA45ABEA2615}"/>
                </a:ext>
              </a:extLst>
            </p:cNvPr>
            <p:cNvSpPr>
              <a:spLocks noChangeShapeType="1"/>
            </p:cNvSpPr>
            <p:nvPr/>
          </p:nvSpPr>
          <p:spPr bwMode="auto">
            <a:xfrm flipV="1">
              <a:off x="3563" y="2898"/>
              <a:ext cx="2792" cy="1864"/>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4100" name="Line 4">
              <a:extLst>
                <a:ext uri="{FF2B5EF4-FFF2-40B4-BE49-F238E27FC236}">
                  <a16:creationId xmlns:a16="http://schemas.microsoft.com/office/drawing/2014/main" id="{C14BA84D-4F08-486A-A086-783ABF38AA8B}"/>
                </a:ext>
              </a:extLst>
            </p:cNvPr>
            <p:cNvSpPr>
              <a:spLocks noChangeShapeType="1"/>
            </p:cNvSpPr>
            <p:nvPr/>
          </p:nvSpPr>
          <p:spPr bwMode="auto">
            <a:xfrm>
              <a:off x="4891" y="0"/>
              <a:ext cx="845" cy="4761"/>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4101" name="Freeform 5">
              <a:extLst>
                <a:ext uri="{FF2B5EF4-FFF2-40B4-BE49-F238E27FC236}">
                  <a16:creationId xmlns:a16="http://schemas.microsoft.com/office/drawing/2014/main" id="{29572262-51D1-4535-8C43-6B510526F827}"/>
                </a:ext>
              </a:extLst>
            </p:cNvPr>
            <p:cNvSpPr>
              <a:spLocks noChangeArrowheads="1"/>
            </p:cNvSpPr>
            <p:nvPr/>
          </p:nvSpPr>
          <p:spPr bwMode="auto">
            <a:xfrm>
              <a:off x="4786" y="0"/>
              <a:ext cx="1575" cy="4767"/>
            </a:xfrm>
            <a:custGeom>
              <a:avLst/>
              <a:gdLst>
                <a:gd name="G0" fmla="+- 1 0 0"/>
                <a:gd name="G1" fmla="+- 42152 0 0"/>
                <a:gd name="G2" fmla="+- 1 0 0"/>
                <a:gd name="G3" fmla="+- 1 0 0"/>
                <a:gd name="G4" fmla="+- 1 0 0"/>
                <a:gd name="G5" fmla="+- 1 0 0"/>
                <a:gd name="G6" fmla="+- 1 0 0"/>
                <a:gd name="T0" fmla="*/ 2023534 w 2269442"/>
                <a:gd name="T1" fmla="*/ 0 h 6866466"/>
                <a:gd name="T2" fmla="*/ 0 w 2269442"/>
                <a:gd name="T3" fmla="*/ 6858000 h 6866466"/>
                <a:gd name="T4" fmla="*/ 2269067 w 2269442"/>
                <a:gd name="T5" fmla="*/ 6866466 h 6866466"/>
                <a:gd name="T6" fmla="*/ 2260600 w 2269442"/>
                <a:gd name="T7" fmla="*/ 8466 h 6866466"/>
                <a:gd name="T8" fmla="*/ 2023534 w 2269442"/>
                <a:gd name="T9" fmla="*/ 0 h 6866466"/>
              </a:gdLst>
              <a:ahLst/>
              <a:cxnLst>
                <a:cxn ang="0">
                  <a:pos x="T0" y="T1"/>
                </a:cxn>
                <a:cxn ang="0">
                  <a:pos x="T2" y="T3"/>
                </a:cxn>
                <a:cxn ang="0">
                  <a:pos x="T4" y="T5"/>
                </a:cxn>
                <a:cxn ang="0">
                  <a:pos x="T6" y="T7"/>
                </a:cxn>
                <a:cxn ang="0">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2" name="Freeform 6">
              <a:extLst>
                <a:ext uri="{FF2B5EF4-FFF2-40B4-BE49-F238E27FC236}">
                  <a16:creationId xmlns:a16="http://schemas.microsoft.com/office/drawing/2014/main" id="{AE813410-E1DA-48FB-AE19-81EBE9A0D61A}"/>
                </a:ext>
              </a:extLst>
            </p:cNvPr>
            <p:cNvSpPr>
              <a:spLocks noChangeArrowheads="1"/>
            </p:cNvSpPr>
            <p:nvPr/>
          </p:nvSpPr>
          <p:spPr bwMode="auto">
            <a:xfrm>
              <a:off x="5003" y="-6"/>
              <a:ext cx="1352" cy="4767"/>
            </a:xfrm>
            <a:custGeom>
              <a:avLst/>
              <a:gdLst>
                <a:gd name="G0" fmla="+- 1 0 0"/>
                <a:gd name="G1" fmla="+- 1 0 0"/>
                <a:gd name="G2" fmla="+- 1 0 0"/>
                <a:gd name="G3" fmla="+- 1 0 0"/>
                <a:gd name="G4" fmla="+- 1 0 0"/>
                <a:gd name="G5" fmla="+- 1 0 0"/>
                <a:gd name="G6" fmla="+- 1 0 0"/>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Lst>
              <a:ahLst/>
              <a:cxnLst>
                <a:cxn ang="0">
                  <a:pos x="T0" y="T1"/>
                </a:cxn>
                <a:cxn ang="0">
                  <a:pos x="T2" y="T3"/>
                </a:cxn>
                <a:cxn ang="0">
                  <a:pos x="T4" y="T5"/>
                </a:cxn>
                <a:cxn ang="0">
                  <a:pos x="T6" y="T7"/>
                </a:cxn>
                <a:cxn ang="0">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3" name="Freeform 7">
              <a:extLst>
                <a:ext uri="{FF2B5EF4-FFF2-40B4-BE49-F238E27FC236}">
                  <a16:creationId xmlns:a16="http://schemas.microsoft.com/office/drawing/2014/main" id="{A474D846-DD8D-4EBF-BC4D-8D947D11E838}"/>
                </a:ext>
              </a:extLst>
            </p:cNvPr>
            <p:cNvSpPr>
              <a:spLocks noChangeArrowheads="1"/>
            </p:cNvSpPr>
            <p:nvPr/>
          </p:nvSpPr>
          <p:spPr bwMode="auto">
            <a:xfrm>
              <a:off x="4610" y="2722"/>
              <a:ext cx="1744" cy="2039"/>
            </a:xfrm>
            <a:custGeom>
              <a:avLst/>
              <a:gdLst>
                <a:gd name="G0" fmla="+- 8854 0 0"/>
                <a:gd name="G1" fmla="+- 1 0 0"/>
                <a:gd name="G2" fmla="+- 1 0 0"/>
                <a:gd name="G3" fmla="+- 1 0 0"/>
                <a:gd name="G4" fmla="+- 1 0 0"/>
                <a:gd name="G5" fmla="+- 8854 0 0"/>
                <a:gd name="T0" fmla="*/ 0 w 3259667"/>
                <a:gd name="T1" fmla="*/ 3810000 h 3810000"/>
                <a:gd name="T2" fmla="*/ 3251200 w 3259667"/>
                <a:gd name="T3" fmla="*/ 0 h 3810000"/>
                <a:gd name="T4" fmla="*/ 3259667 w 3259667"/>
                <a:gd name="T5" fmla="*/ 3810000 h 3810000"/>
                <a:gd name="T6" fmla="*/ 0 w 3259667"/>
                <a:gd name="T7" fmla="*/ 3810000 h 3810000"/>
              </a:gdLst>
              <a:ahLst/>
              <a:cxnLst>
                <a:cxn ang="0">
                  <a:pos x="T0" y="T1"/>
                </a:cxn>
                <a:cxn ang="0">
                  <a:pos x="T2" y="T3"/>
                </a:cxn>
                <a:cxn ang="0">
                  <a:pos x="T4" y="T5"/>
                </a:cxn>
                <a:cxn ang="0">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4" name="Freeform 8">
              <a:extLst>
                <a:ext uri="{FF2B5EF4-FFF2-40B4-BE49-F238E27FC236}">
                  <a16:creationId xmlns:a16="http://schemas.microsoft.com/office/drawing/2014/main" id="{508E3CDB-3908-4C25-A5D0-FD6C64FF8C34}"/>
                </a:ext>
              </a:extLst>
            </p:cNvPr>
            <p:cNvSpPr>
              <a:spLocks noChangeArrowheads="1"/>
            </p:cNvSpPr>
            <p:nvPr/>
          </p:nvSpPr>
          <p:spPr bwMode="auto">
            <a:xfrm>
              <a:off x="4868" y="-6"/>
              <a:ext cx="1487" cy="4767"/>
            </a:xfrm>
            <a:custGeom>
              <a:avLst/>
              <a:gdLst>
                <a:gd name="G0" fmla="+- 1 0 0"/>
                <a:gd name="G1" fmla="+- 1 0 0"/>
                <a:gd name="G2" fmla="+- 1 0 0"/>
                <a:gd name="G3" fmla="+- 1 0 0"/>
                <a:gd name="G4" fmla="+- 1 0 0"/>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Lst>
              <a:ahLst/>
              <a:cxnLst>
                <a:cxn ang="0">
                  <a:pos x="T0" y="T1"/>
                </a:cxn>
                <a:cxn ang="0">
                  <a:pos x="T2" y="T3"/>
                </a:cxn>
                <a:cxn ang="0">
                  <a:pos x="T4" y="T5"/>
                </a:cxn>
                <a:cxn ang="0">
                  <a:pos x="T6" y="T7"/>
                </a:cxn>
                <a:cxn ang="0">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5" name="Freeform 9">
              <a:extLst>
                <a:ext uri="{FF2B5EF4-FFF2-40B4-BE49-F238E27FC236}">
                  <a16:creationId xmlns:a16="http://schemas.microsoft.com/office/drawing/2014/main" id="{05D1E73A-48FD-4690-81D4-4C8A42A93636}"/>
                </a:ext>
              </a:extLst>
            </p:cNvPr>
            <p:cNvSpPr>
              <a:spLocks noChangeArrowheads="1"/>
            </p:cNvSpPr>
            <p:nvPr/>
          </p:nvSpPr>
          <p:spPr bwMode="auto">
            <a:xfrm>
              <a:off x="5761" y="-6"/>
              <a:ext cx="594" cy="4767"/>
            </a:xfrm>
            <a:custGeom>
              <a:avLst/>
              <a:gdLst>
                <a:gd name="G0" fmla="+- 1 0 0"/>
                <a:gd name="G1" fmla="+- 50619 0 0"/>
                <a:gd name="G2" fmla="+- 1 0 0"/>
                <a:gd name="G3" fmla="+- 1 0 0"/>
                <a:gd name="G4" fmla="*/ 1 8563 25856"/>
                <a:gd name="G5" fmla="*/ 1 48365 11520"/>
                <a:gd name="G6" fmla="*/ G5 1 180"/>
                <a:gd name="G7" fmla="*/ G4 1 G6"/>
                <a:gd name="G8" fmla="*/ 1 19 2"/>
                <a:gd name="G9" fmla="+- 1 0 0"/>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Lst>
              <a:ahLst/>
              <a:cxnLst>
                <a:cxn ang="0">
                  <a:pos x="T0" y="T1"/>
                </a:cxn>
                <a:cxn ang="0">
                  <a:pos x="T2" y="T3"/>
                </a:cxn>
                <a:cxn ang="0">
                  <a:pos x="T4" y="T5"/>
                </a:cxn>
                <a:cxn ang="0">
                  <a:pos x="T6" y="T7"/>
                </a:cxn>
                <a:cxn ang="0">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6" name="Freeform 10">
              <a:extLst>
                <a:ext uri="{FF2B5EF4-FFF2-40B4-BE49-F238E27FC236}">
                  <a16:creationId xmlns:a16="http://schemas.microsoft.com/office/drawing/2014/main" id="{4D4695CA-2051-45EA-A57E-1D9A2248EEDB}"/>
                </a:ext>
              </a:extLst>
            </p:cNvPr>
            <p:cNvSpPr>
              <a:spLocks noChangeArrowheads="1"/>
            </p:cNvSpPr>
            <p:nvPr/>
          </p:nvSpPr>
          <p:spPr bwMode="auto">
            <a:xfrm>
              <a:off x="5621" y="-6"/>
              <a:ext cx="740" cy="4767"/>
            </a:xfrm>
            <a:custGeom>
              <a:avLst/>
              <a:gdLst>
                <a:gd name="G0" fmla="+- 1 0 0"/>
                <a:gd name="G1" fmla="+- 1 0 0"/>
                <a:gd name="G2" fmla="+- 1 0 0"/>
                <a:gd name="G3" fmla="+- 1 0 0"/>
                <a:gd name="G4" fmla="+- 1 0 0"/>
                <a:gd name="G5" fmla="+- 1 0 0"/>
                <a:gd name="G6" fmla="+- 1 0 0"/>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Lst>
              <a:ahLst/>
              <a:cxnLst>
                <a:cxn ang="0">
                  <a:pos x="T0" y="T1"/>
                </a:cxn>
                <a:cxn ang="0">
                  <a:pos x="T2" y="T3"/>
                </a:cxn>
                <a:cxn ang="0">
                  <a:pos x="T4" y="T5"/>
                </a:cxn>
                <a:cxn ang="0">
                  <a:pos x="T6" y="T7"/>
                </a:cxn>
                <a:cxn ang="0">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7" name="Freeform 11">
              <a:extLst>
                <a:ext uri="{FF2B5EF4-FFF2-40B4-BE49-F238E27FC236}">
                  <a16:creationId xmlns:a16="http://schemas.microsoft.com/office/drawing/2014/main" id="{A68F3E10-EA7E-4CDD-A997-E0E44991AA51}"/>
                </a:ext>
              </a:extLst>
            </p:cNvPr>
            <p:cNvSpPr>
              <a:spLocks noChangeArrowheads="1"/>
            </p:cNvSpPr>
            <p:nvPr/>
          </p:nvSpPr>
          <p:spPr bwMode="auto">
            <a:xfrm>
              <a:off x="5603" y="3398"/>
              <a:ext cx="759" cy="1363"/>
            </a:xfrm>
            <a:custGeom>
              <a:avLst/>
              <a:gdLst>
                <a:gd name="G0" fmla="+- 56820 0 0"/>
                <a:gd name="G1" fmla="+- 1 0 0"/>
                <a:gd name="G2" fmla="+- 1 0 0"/>
                <a:gd name="G3" fmla="+- 1 0 0"/>
                <a:gd name="G4" fmla="+- 1 0 0"/>
                <a:gd name="G5" fmla="+- 56820 0 0"/>
                <a:gd name="T0" fmla="*/ 0 w 1820333"/>
                <a:gd name="T1" fmla="*/ 3268133 h 3268133"/>
                <a:gd name="T2" fmla="*/ 1811866 w 1820333"/>
                <a:gd name="T3" fmla="*/ 0 h 3268133"/>
                <a:gd name="T4" fmla="*/ 1820333 w 1820333"/>
                <a:gd name="T5" fmla="*/ 3259666 h 3268133"/>
                <a:gd name="T6" fmla="*/ 0 w 1820333"/>
                <a:gd name="T7" fmla="*/ 3268133 h 3268133"/>
              </a:gdLst>
              <a:ahLst/>
              <a:cxnLst>
                <a:cxn ang="0">
                  <a:pos x="T0" y="T1"/>
                </a:cxn>
                <a:cxn ang="0">
                  <a:pos x="T2" y="T3"/>
                </a:cxn>
                <a:cxn ang="0">
                  <a:pos x="T4" y="T5"/>
                </a:cxn>
                <a:cxn ang="0">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4108" name="Text Box 12">
            <a:extLst>
              <a:ext uri="{FF2B5EF4-FFF2-40B4-BE49-F238E27FC236}">
                <a16:creationId xmlns:a16="http://schemas.microsoft.com/office/drawing/2014/main" id="{7E82FDF6-0D5E-4521-999A-C4B8ACF2C959}"/>
              </a:ext>
            </a:extLst>
          </p:cNvPr>
          <p:cNvSpPr txBox="1">
            <a:spLocks noChangeArrowheads="1"/>
          </p:cNvSpPr>
          <p:nvPr/>
        </p:nvSpPr>
        <p:spPr bwMode="auto">
          <a:xfrm>
            <a:off x="531813" y="871538"/>
            <a:ext cx="5048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ClrTx/>
              <a:buFontTx/>
              <a:buNone/>
            </a:pPr>
            <a:r>
              <a:rPr lang="en-US" altLang="zh-TW" sz="8800">
                <a:solidFill>
                  <a:srgbClr val="9FE0F5"/>
                </a:solidFill>
                <a:latin typeface="Arial" panose="020B0604020202020204" pitchFamily="34" charset="0"/>
              </a:rPr>
              <a:t>“</a:t>
            </a:r>
          </a:p>
        </p:txBody>
      </p:sp>
      <p:sp>
        <p:nvSpPr>
          <p:cNvPr id="4109" name="Text Box 13">
            <a:extLst>
              <a:ext uri="{FF2B5EF4-FFF2-40B4-BE49-F238E27FC236}">
                <a16:creationId xmlns:a16="http://schemas.microsoft.com/office/drawing/2014/main" id="{733DBABE-3BAA-44D5-BE36-2F99A06960EA}"/>
              </a:ext>
            </a:extLst>
          </p:cNvPr>
          <p:cNvSpPr txBox="1">
            <a:spLocks noChangeArrowheads="1"/>
          </p:cNvSpPr>
          <p:nvPr/>
        </p:nvSpPr>
        <p:spPr bwMode="auto">
          <a:xfrm>
            <a:off x="7439025" y="3181350"/>
            <a:ext cx="50323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ClrTx/>
              <a:buFontTx/>
              <a:buNone/>
            </a:pPr>
            <a:r>
              <a:rPr lang="en-US" altLang="zh-TW" sz="8800">
                <a:solidFill>
                  <a:srgbClr val="9FE0F5"/>
                </a:solidFill>
                <a:latin typeface="Arial" panose="020B0604020202020204" pitchFamily="34" charset="0"/>
              </a:rPr>
              <a:t>”</a:t>
            </a:r>
          </a:p>
        </p:txBody>
      </p:sp>
      <p:sp>
        <p:nvSpPr>
          <p:cNvPr id="4110" name="Rectangle 14">
            <a:extLst>
              <a:ext uri="{FF2B5EF4-FFF2-40B4-BE49-F238E27FC236}">
                <a16:creationId xmlns:a16="http://schemas.microsoft.com/office/drawing/2014/main" id="{D05BB03F-F4FD-468E-9A9A-4CA4AA8B8EDA}"/>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title text format</a:t>
            </a:r>
          </a:p>
        </p:txBody>
      </p:sp>
      <p:sp>
        <p:nvSpPr>
          <p:cNvPr id="4111" name="Rectangle 15">
            <a:extLst>
              <a:ext uri="{FF2B5EF4-FFF2-40B4-BE49-F238E27FC236}">
                <a16:creationId xmlns:a16="http://schemas.microsoft.com/office/drawing/2014/main" id="{F08B0469-57FF-48A2-9961-78E199AB90BF}"/>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
        <p:nvSpPr>
          <p:cNvPr id="4112" name="Rectangle 16">
            <a:extLst>
              <a:ext uri="{FF2B5EF4-FFF2-40B4-BE49-F238E27FC236}">
                <a16:creationId xmlns:a16="http://schemas.microsoft.com/office/drawing/2014/main" id="{0B563237-A52B-4CB4-B2BB-5DFA2EA0FD15}"/>
              </a:ext>
            </a:extLst>
          </p:cNvPr>
          <p:cNvSpPr>
            <a:spLocks noGrp="1" noChangeArrowheads="1"/>
          </p:cNvSpPr>
          <p:nvPr>
            <p:ph type="dt"/>
          </p:nvPr>
        </p:nvSpPr>
        <p:spPr bwMode="auto">
          <a:xfrm>
            <a:off x="5959475" y="6659563"/>
            <a:ext cx="752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endParaRPr lang="en-US" altLang="zh-TW"/>
          </a:p>
        </p:txBody>
      </p:sp>
      <p:sp>
        <p:nvSpPr>
          <p:cNvPr id="4113" name="Text Box 17">
            <a:extLst>
              <a:ext uri="{FF2B5EF4-FFF2-40B4-BE49-F238E27FC236}">
                <a16:creationId xmlns:a16="http://schemas.microsoft.com/office/drawing/2014/main" id="{4D27F7BA-B6BC-44F3-8056-9B8788AE29C0}"/>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14" name="Rectangle 18">
            <a:extLst>
              <a:ext uri="{FF2B5EF4-FFF2-40B4-BE49-F238E27FC236}">
                <a16:creationId xmlns:a16="http://schemas.microsoft.com/office/drawing/2014/main" id="{6AAD4E1F-7A27-49BA-96A3-7EB1A29BD1FC}"/>
              </a:ext>
            </a:extLst>
          </p:cNvPr>
          <p:cNvSpPr>
            <a:spLocks noGrp="1" noChangeArrowheads="1"/>
          </p:cNvSpPr>
          <p:nvPr>
            <p:ph type="sldNum"/>
          </p:nvPr>
        </p:nvSpPr>
        <p:spPr bwMode="auto">
          <a:xfrm>
            <a:off x="7104063" y="6659563"/>
            <a:ext cx="5635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fld id="{4008BFC5-74F7-46F6-9B60-DF0D98B45AB9}"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923B2BDE-5885-4179-A2E9-F506468334B2}"/>
              </a:ext>
            </a:extLst>
          </p:cNvPr>
          <p:cNvSpPr>
            <a:spLocks noChangeArrowheads="1"/>
          </p:cNvSpPr>
          <p:nvPr/>
        </p:nvSpPr>
        <p:spPr bwMode="auto">
          <a:xfrm>
            <a:off x="315912" y="2713037"/>
            <a:ext cx="9070975" cy="546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ctr" eaLnBrk="1" hangingPunct="1">
              <a:lnSpc>
                <a:spcPct val="93000"/>
              </a:lnSpc>
              <a:buClr>
                <a:srgbClr val="000000"/>
              </a:buClr>
              <a:buSzPct val="100000"/>
              <a:buFont typeface="Times New Roman" panose="02020603050405020304" pitchFamily="18" charset="0"/>
              <a:buNone/>
              <a:defRPr/>
            </a:pPr>
            <a:r>
              <a:rPr lang="en-IN" altLang="en-US" sz="36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 Web Framework to Predict Fake News Using ML</a:t>
            </a:r>
          </a:p>
          <a:p>
            <a:pPr algn="ctr">
              <a:lnSpc>
                <a:spcPct val="93000"/>
              </a:lnSpc>
            </a:pPr>
            <a:endParaRPr lang="en-IN" altLang="zh-TW"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ClrTx/>
            </a:pPr>
            <a:r>
              <a:rPr lang="en-IN" altLang="zh-TW" sz="3200" dirty="0">
                <a:effectLst>
                  <a:outerShdw blurRad="38100" dist="38100" dir="2700000" algn="tl">
                    <a:srgbClr val="C0C0C0"/>
                  </a:outerShdw>
                </a:effectLst>
                <a:latin typeface="Times New Roman"/>
                <a:cs typeface="Times New Roman"/>
              </a:rPr>
              <a:t>Group No: 13</a:t>
            </a:r>
          </a:p>
          <a:p>
            <a:pPr algn="ctr" eaLnBrk="1" hangingPunct="1">
              <a:lnSpc>
                <a:spcPct val="93000"/>
              </a:lnSpc>
              <a:buClr>
                <a:srgbClr val="000000"/>
              </a:buClr>
              <a:buSzPct val="100000"/>
              <a:buFont typeface="Times New Roman" panose="02020603050405020304" pitchFamily="18" charset="0"/>
              <a:buNone/>
              <a:defRPr/>
            </a:pPr>
            <a:r>
              <a:rPr lang="en-IN" alt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Jaagrut Shah 19204002</a:t>
            </a:r>
          </a:p>
          <a:p>
            <a:pPr algn="ctr" eaLnBrk="1" hangingPunct="1">
              <a:lnSpc>
                <a:spcPct val="93000"/>
              </a:lnSpc>
              <a:buClr>
                <a:srgbClr val="000000"/>
              </a:buClr>
              <a:buSzPct val="100000"/>
              <a:buFont typeface="Times New Roman" panose="02020603050405020304" pitchFamily="18" charset="0"/>
              <a:buNone/>
              <a:defRPr/>
            </a:pPr>
            <a:r>
              <a:rPr lang="en-IN" alt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Jigar Desai 19204003</a:t>
            </a:r>
          </a:p>
          <a:p>
            <a:pPr algn="ctr" eaLnBrk="1" hangingPunct="1">
              <a:lnSpc>
                <a:spcPct val="93000"/>
              </a:lnSpc>
              <a:buClr>
                <a:srgbClr val="000000"/>
              </a:buClr>
              <a:buSzPct val="100000"/>
              <a:buFont typeface="Times New Roman" panose="02020603050405020304" pitchFamily="18" charset="0"/>
              <a:buNone/>
              <a:defRPr/>
            </a:pPr>
            <a:r>
              <a:rPr lang="en-IN" alt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Yash Jain 19204013</a:t>
            </a:r>
          </a:p>
          <a:p>
            <a:pPr algn="ctr" eaLnBrk="1" hangingPunct="1">
              <a:lnSpc>
                <a:spcPct val="93000"/>
              </a:lnSpc>
              <a:buClr>
                <a:srgbClr val="000000"/>
              </a:buClr>
              <a:buSzPct val="100000"/>
              <a:buFont typeface="Times New Roman" panose="02020603050405020304" pitchFamily="18" charset="0"/>
              <a:buNone/>
              <a:defRPr/>
            </a:pPr>
            <a:endParaRPr lang="en-IN" alt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defRPr/>
            </a:pPr>
            <a:r>
              <a:rPr lang="en-IN" alt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Guided by:</a:t>
            </a:r>
          </a:p>
          <a:p>
            <a:pPr algn="ctr" eaLnBrk="1" hangingPunct="1">
              <a:lnSpc>
                <a:spcPct val="93000"/>
              </a:lnSpc>
              <a:buClr>
                <a:srgbClr val="000000"/>
              </a:buClr>
              <a:buSzPct val="100000"/>
              <a:buFont typeface="Times New Roman" panose="02020603050405020304" pitchFamily="18" charset="0"/>
              <a:buNone/>
              <a:defRPr/>
            </a:pPr>
            <a:r>
              <a:rPr lang="en-IN" alt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Prof. Apeksha Mohite</a:t>
            </a:r>
          </a:p>
          <a:p>
            <a:pPr algn="ctr" eaLnBrk="1" hangingPunct="1">
              <a:lnSpc>
                <a:spcPct val="93000"/>
              </a:lnSpc>
              <a:buClr>
                <a:srgbClr val="000000"/>
              </a:buClr>
              <a:buSzPct val="100000"/>
              <a:buFont typeface="Times New Roman" panose="02020603050405020304" pitchFamily="18" charset="0"/>
              <a:buNone/>
              <a:defRPr/>
            </a:pPr>
            <a:r>
              <a:rPr lang="en-IN" alt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Prof. Geetanjali Kalme</a:t>
            </a:r>
          </a:p>
          <a:p>
            <a:pPr algn="ctr" eaLnBrk="1" hangingPunct="1">
              <a:lnSpc>
                <a:spcPct val="93000"/>
              </a:lnSpc>
              <a:buClrTx/>
              <a:buFontTx/>
              <a:buNone/>
            </a:pPr>
            <a:endParaRPr lang="en-IN" altLang="zh-TW"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ClrTx/>
              <a:buFontTx/>
              <a:buNone/>
            </a:pPr>
            <a:endParaRPr lang="en-IN" altLang="zh-TW"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ClrTx/>
              <a:buFontTx/>
              <a:buNone/>
            </a:pPr>
            <a:endParaRPr lang="en-IN" altLang="zh-TW"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ClrTx/>
              <a:buFontTx/>
              <a:buNone/>
            </a:pPr>
            <a:endParaRPr lang="en-IN" altLang="zh-TW"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6E7F31E6-7E8E-4E28-8708-1456C9A0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8"/>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Line 3">
            <a:extLst>
              <a:ext uri="{FF2B5EF4-FFF2-40B4-BE49-F238E27FC236}">
                <a16:creationId xmlns:a16="http://schemas.microsoft.com/office/drawing/2014/main" id="{FAA25948-5AC9-427E-81F0-3839071D7493}"/>
              </a:ext>
            </a:extLst>
          </p:cNvPr>
          <p:cNvSpPr>
            <a:spLocks noChangeShapeType="1"/>
          </p:cNvSpPr>
          <p:nvPr/>
        </p:nvSpPr>
        <p:spPr bwMode="auto">
          <a:xfrm>
            <a:off x="0" y="1743075"/>
            <a:ext cx="10080625" cy="1588"/>
          </a:xfrm>
          <a:prstGeom prst="line">
            <a:avLst/>
          </a:prstGeom>
          <a:noFill/>
          <a:ln w="25560" cap="rnd">
            <a:solidFill>
              <a:srgbClr val="000000"/>
            </a:solidFill>
            <a:miter lim="800000"/>
            <a:headEnd/>
            <a:tailEnd/>
          </a:ln>
          <a:effectLst>
            <a:outerShdw dist="1260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b="1" dirty="0">
                <a:solidFill>
                  <a:schemeClr val="tx1"/>
                </a:solidFill>
                <a:latin typeface="Times New Roman" panose="02020603050405020304" pitchFamily="18" charset="0"/>
                <a:cs typeface="DejaVu Sans" charset="0"/>
              </a:rPr>
              <a:t>Status of Paper Draft &amp; Targeted Conference</a:t>
            </a:r>
            <a:br>
              <a:rPr lang="en-IN" altLang="en-US" sz="4000" dirty="0">
                <a:solidFill>
                  <a:schemeClr val="tx1"/>
                </a:solidFill>
                <a:latin typeface="Times New Roman" panose="02020603050405020304" pitchFamily="18" charset="0"/>
                <a:cs typeface="DejaVu Sans" charset="0"/>
              </a:rPr>
            </a:br>
            <a:endParaRPr lang="en-US" dirty="0">
              <a:solidFill>
                <a:schemeClr val="tx1"/>
              </a:solidFill>
            </a:endParaRPr>
          </a:p>
        </p:txBody>
      </p:sp>
      <p:sp>
        <p:nvSpPr>
          <p:cNvPr id="3" name="Content Placeholder 2"/>
          <p:cNvSpPr>
            <a:spLocks noGrp="1"/>
          </p:cNvSpPr>
          <p:nvPr>
            <p:ph idx="1"/>
          </p:nvPr>
        </p:nvSpPr>
        <p:spPr>
          <a:xfrm>
            <a:off x="671512" y="1417637"/>
            <a:ext cx="8559799" cy="5562599"/>
          </a:xfrm>
        </p:spPr>
        <p:txBody>
          <a:bodyPr/>
          <a:lstStyle/>
          <a:p>
            <a:pP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Paper completed and sent to guide.</a:t>
            </a:r>
          </a:p>
          <a:p>
            <a:pP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Ready need to be approved by guide.</a:t>
            </a:r>
          </a:p>
          <a:p>
            <a:pP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Not submitted in conference.</a:t>
            </a:r>
          </a:p>
          <a:p>
            <a:pP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Conference Targeted: 2nd International Conference on Advanced computing Technologies in Engineering</a:t>
            </a:r>
          </a:p>
          <a:p>
            <a:pP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Deadline: April 27, 2022</a:t>
            </a:r>
          </a:p>
          <a:p>
            <a:pPr marL="0" indent="0"/>
            <a:endParaRPr lang="en-US" sz="2200" dirty="0">
              <a:solidFill>
                <a:schemeClr val="tx1"/>
              </a:solidFill>
              <a:latin typeface="Times New Roman" panose="02020603050405020304" pitchFamily="18" charset="0"/>
              <a:cs typeface="Times New Roman" panose="02020603050405020304" pitchFamily="18" charset="0"/>
            </a:endParaRPr>
          </a:p>
          <a:p>
            <a:pPr marL="457200" lvl="1" indent="0"/>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5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b="1" dirty="0">
                <a:solidFill>
                  <a:schemeClr val="tx1"/>
                </a:solidFill>
                <a:latin typeface="Times New Roman" panose="02020603050405020304" pitchFamily="18" charset="0"/>
                <a:cs typeface="DejaVu Sans" charset="0"/>
              </a:rPr>
              <a:t>References</a:t>
            </a:r>
            <a:endParaRPr lang="en-US" dirty="0">
              <a:solidFill>
                <a:schemeClr val="tx1"/>
              </a:solidFill>
            </a:endParaRPr>
          </a:p>
        </p:txBody>
      </p:sp>
      <p:sp>
        <p:nvSpPr>
          <p:cNvPr id="3" name="Content Placeholder 2"/>
          <p:cNvSpPr>
            <a:spLocks noGrp="1"/>
          </p:cNvSpPr>
          <p:nvPr>
            <p:ph idx="1"/>
          </p:nvPr>
        </p:nvSpPr>
        <p:spPr>
          <a:xfrm>
            <a:off x="671512" y="1417637"/>
            <a:ext cx="8559799" cy="5562599"/>
          </a:xfrm>
        </p:spPr>
        <p:txBody>
          <a:bodyPr/>
          <a:lstStyle/>
          <a:p>
            <a:pPr algn="just">
              <a:buFont typeface="Arial" panose="020B0604020202020204" pitchFamily="34" charset="0"/>
              <a:buChar char="•"/>
            </a:pP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]Shu, K., </a:t>
            </a:r>
            <a:r>
              <a:rPr lang="en-IN" sz="2200" dirty="0" err="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Sliva</a:t>
            </a: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 Wang, S., Tang, J., &amp; Liu, H. (2017). “Fake news detection on social media: A data mining perspective”. </a:t>
            </a:r>
            <a:r>
              <a:rPr lang="en-IN" sz="2200" i="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ACM SIGKDD Explorations Newsletter</a:t>
            </a: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IN" sz="2200" i="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19</a:t>
            </a: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(1), 22-36. </a:t>
            </a:r>
            <a:endParaRPr lang="en-IN" sz="2200" dirty="0">
              <a:solidFill>
                <a:srgbClr val="000000"/>
              </a:solidFill>
              <a:latin typeface="Times New Roman" panose="02020603050405020304" pitchFamily="18" charset="0"/>
              <a:ea typeface="PMingLiU" panose="02020500000000000000" pitchFamily="18" charset="-120"/>
              <a:cs typeface="Times New Roman" panose="02020603050405020304" pitchFamily="18" charset="0"/>
            </a:endParaRPr>
          </a:p>
          <a:p>
            <a:pPr algn="just">
              <a:buFont typeface="Arial" panose="020B0604020202020204" pitchFamily="34" charset="0"/>
              <a:buChar char="•"/>
            </a:pP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Thota, </a:t>
            </a:r>
            <a:r>
              <a:rPr lang="en-IN" sz="2200" dirty="0" err="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Aswini</a:t>
            </a: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Tilak, Priyanka; Ahluwalia, </a:t>
            </a:r>
            <a:r>
              <a:rPr lang="en-IN" sz="2200" dirty="0" err="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Simrat</a:t>
            </a: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and </a:t>
            </a:r>
            <a:r>
              <a:rPr lang="en-IN" sz="2200" dirty="0" err="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Lohia</a:t>
            </a: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IN" sz="2200" dirty="0" err="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Nibrat</a:t>
            </a: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(2018) "Fake News Detection: A Deep Learning Approach," SMU Data Science Review: Vol. 1: No. 3, Article 10.</a:t>
            </a:r>
          </a:p>
          <a:p>
            <a:pPr algn="just">
              <a:buFont typeface="Arial" panose="020B0604020202020204" pitchFamily="34" charset="0"/>
              <a:buChar char="•"/>
            </a:pPr>
            <a:r>
              <a:rPr lang="en-IN" sz="2200" dirty="0">
                <a:solidFill>
                  <a:srgbClr val="000000"/>
                </a:solidFill>
                <a:effectLst/>
                <a:latin typeface="Times New Roman" panose="02020603050405020304" pitchFamily="18" charset="0"/>
                <a:cs typeface="Times New Roman" panose="02020603050405020304" pitchFamily="18" charset="0"/>
              </a:rPr>
              <a:t>Reis, J. C., Correia, A., </a:t>
            </a:r>
            <a:r>
              <a:rPr lang="en-IN" sz="2200" dirty="0" err="1">
                <a:solidFill>
                  <a:srgbClr val="000000"/>
                </a:solidFill>
                <a:effectLst/>
                <a:latin typeface="Times New Roman" panose="02020603050405020304" pitchFamily="18" charset="0"/>
                <a:cs typeface="Times New Roman" panose="02020603050405020304" pitchFamily="18" charset="0"/>
              </a:rPr>
              <a:t>Murai</a:t>
            </a:r>
            <a:r>
              <a:rPr lang="en-IN" sz="2200" dirty="0">
                <a:solidFill>
                  <a:srgbClr val="000000"/>
                </a:solidFill>
                <a:effectLst/>
                <a:latin typeface="Times New Roman" panose="02020603050405020304" pitchFamily="18" charset="0"/>
                <a:cs typeface="Times New Roman" panose="02020603050405020304" pitchFamily="18" charset="0"/>
              </a:rPr>
              <a:t>, F., Veloso, A., </a:t>
            </a:r>
            <a:r>
              <a:rPr lang="en-IN" sz="2200" dirty="0" err="1">
                <a:solidFill>
                  <a:srgbClr val="000000"/>
                </a:solidFill>
                <a:effectLst/>
                <a:latin typeface="Times New Roman" panose="02020603050405020304" pitchFamily="18" charset="0"/>
                <a:cs typeface="Times New Roman" panose="02020603050405020304" pitchFamily="18" charset="0"/>
              </a:rPr>
              <a:t>Benevenuto</a:t>
            </a:r>
            <a:r>
              <a:rPr lang="en-IN" sz="2200" dirty="0">
                <a:solidFill>
                  <a:srgbClr val="000000"/>
                </a:solidFill>
                <a:effectLst/>
                <a:latin typeface="Times New Roman" panose="02020603050405020304" pitchFamily="18" charset="0"/>
                <a:cs typeface="Times New Roman" panose="02020603050405020304" pitchFamily="18" charset="0"/>
              </a:rPr>
              <a:t>, F., &amp; Cambria, E. (2019). “Supervised Learning for Fake News Detection”. IEEE Intelligent Systems, 34(2), 76-81. </a:t>
            </a:r>
            <a:endParaRPr lang="en-IN" sz="2200" dirty="0">
              <a:solidFill>
                <a:srgbClr val="000000"/>
              </a:solidFill>
              <a:latin typeface="Times New Roman" panose="02020603050405020304" pitchFamily="18" charset="0"/>
              <a:ea typeface="PMingLiU" panose="02020500000000000000" pitchFamily="18" charset="-120"/>
              <a:cs typeface="Times New Roman" panose="02020603050405020304" pitchFamily="18" charset="0"/>
            </a:endParaRPr>
          </a:p>
          <a:p>
            <a:pPr algn="just">
              <a:buFont typeface="Arial" panose="020B0604020202020204" pitchFamily="34" charset="0"/>
              <a:buChar char="•"/>
            </a:pPr>
            <a:r>
              <a:rPr lang="en-IN" sz="2200" dirty="0" err="1">
                <a:solidFill>
                  <a:srgbClr val="000000"/>
                </a:solidFill>
                <a:effectLst/>
                <a:latin typeface="Times New Roman" panose="02020603050405020304" pitchFamily="18" charset="0"/>
                <a:cs typeface="Times New Roman" panose="02020603050405020304" pitchFamily="18" charset="0"/>
              </a:rPr>
              <a:t>Atik</a:t>
            </a:r>
            <a:r>
              <a:rPr lang="en-IN" sz="2200" dirty="0">
                <a:solidFill>
                  <a:srgbClr val="000000"/>
                </a:solidFill>
                <a:effectLst/>
                <a:latin typeface="Times New Roman" panose="02020603050405020304" pitchFamily="18" charset="0"/>
                <a:cs typeface="Times New Roman" panose="02020603050405020304" pitchFamily="18" charset="0"/>
              </a:rPr>
              <a:t> </a:t>
            </a:r>
            <a:r>
              <a:rPr lang="en-IN" sz="2200" dirty="0" err="1">
                <a:solidFill>
                  <a:srgbClr val="000000"/>
                </a:solidFill>
                <a:effectLst/>
                <a:latin typeface="Times New Roman" panose="02020603050405020304" pitchFamily="18" charset="0"/>
                <a:cs typeface="Times New Roman" panose="02020603050405020304" pitchFamily="18" charset="0"/>
              </a:rPr>
              <a:t>Mahabub</a:t>
            </a:r>
            <a:r>
              <a:rPr lang="en-IN" sz="2200" dirty="0">
                <a:solidFill>
                  <a:srgbClr val="000000"/>
                </a:solidFill>
                <a:effectLst/>
                <a:latin typeface="Times New Roman" panose="02020603050405020304" pitchFamily="18" charset="0"/>
                <a:cs typeface="Times New Roman" panose="02020603050405020304" pitchFamily="18" charset="0"/>
              </a:rPr>
              <a:t>, “A robust technique of fake news detection using Ensemble Voting Classifier and comparison with other classifiers”, Springer nature 2019. </a:t>
            </a:r>
            <a:r>
              <a:rPr lang="en-IN" sz="22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lang="en-IN" sz="2200" dirty="0">
              <a:effectLst/>
              <a:latin typeface="Times New Roman" panose="02020603050405020304" pitchFamily="18" charset="0"/>
              <a:ea typeface="PMingLiU" panose="02020500000000000000" pitchFamily="18" charset="-120"/>
              <a:cs typeface="Times New Roman" panose="02020603050405020304" pitchFamily="18" charset="0"/>
            </a:endParaRPr>
          </a:p>
          <a:p>
            <a:pPr algn="just">
              <a:buFont typeface="Arial" panose="020B0604020202020204" pitchFamily="34" charset="0"/>
              <a:buChar char="•"/>
            </a:pPr>
            <a:endParaRPr lang="en-IN" sz="22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0" indent="0"/>
            <a:endParaRPr lang="en-US" sz="2200" dirty="0">
              <a:solidFill>
                <a:schemeClr val="tx1"/>
              </a:solidFill>
              <a:latin typeface="Times New Roman" panose="02020603050405020304" pitchFamily="18" charset="0"/>
              <a:cs typeface="Times New Roman" panose="02020603050405020304" pitchFamily="18" charset="0"/>
            </a:endParaRPr>
          </a:p>
          <a:p>
            <a:pPr marL="457200" lvl="1" indent="0"/>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76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B43938B5-47B3-4D2C-9DBF-DBEC0FE86EFB}"/>
              </a:ext>
            </a:extLst>
          </p:cNvPr>
          <p:cNvSpPr>
            <a:spLocks noChangeArrowheads="1"/>
          </p:cNvSpPr>
          <p:nvPr/>
        </p:nvSpPr>
        <p:spPr bwMode="auto">
          <a:xfrm>
            <a:off x="504824" y="314880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ctr" eaLnBrk="1" hangingPunct="1">
              <a:lnSpc>
                <a:spcPct val="93000"/>
              </a:lnSpc>
              <a:buClrTx/>
              <a:buFontTx/>
              <a:buNone/>
            </a:pPr>
            <a:r>
              <a:rPr lang="en-IN" altLang="zh-TW" sz="3600" dirty="0">
                <a:latin typeface="Times New Roman" panose="02020603050405020304" pitchFamily="18" charset="0"/>
                <a:cs typeface="DejaVu Sans" charset="0"/>
              </a:rPr>
              <a:t>Thank You...!!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36BB92FC-3FDC-4900-875B-6EF804CBDDAA}"/>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ctr" eaLnBrk="1" hangingPunct="1">
              <a:lnSpc>
                <a:spcPct val="93000"/>
              </a:lnSpc>
              <a:buClrTx/>
              <a:buFontTx/>
              <a:buNone/>
            </a:pPr>
            <a:r>
              <a:rPr lang="en-IN" altLang="zh-TW" sz="2400" b="1" dirty="0">
                <a:latin typeface="Times New Roman" panose="02020603050405020304" pitchFamily="18" charset="0"/>
                <a:cs typeface="DejaVu Sans" charset="0"/>
              </a:rPr>
              <a:t>Contents</a:t>
            </a:r>
          </a:p>
        </p:txBody>
      </p:sp>
      <p:sp>
        <p:nvSpPr>
          <p:cNvPr id="8194" name="Rectangle 2">
            <a:extLst>
              <a:ext uri="{FF2B5EF4-FFF2-40B4-BE49-F238E27FC236}">
                <a16:creationId xmlns:a16="http://schemas.microsoft.com/office/drawing/2014/main" id="{82A91469-2694-4181-AD72-11980D97F8CA}"/>
              </a:ext>
            </a:extLst>
          </p:cNvPr>
          <p:cNvSpPr>
            <a:spLocks noChangeArrowheads="1"/>
          </p:cNvSpPr>
          <p:nvPr/>
        </p:nvSpPr>
        <p:spPr bwMode="auto">
          <a:xfrm>
            <a:off x="620712" y="1646237"/>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28625" indent="-3222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9pPr>
          </a:lstStyle>
          <a:p>
            <a:pPr hangingPunct="1">
              <a:spcAft>
                <a:spcPts val="1413"/>
              </a:spcAft>
              <a:buSzPct val="45000"/>
              <a:buFont typeface="Wingdings" panose="05000000000000000000" pitchFamily="2" charset="2"/>
              <a:buChar char=""/>
            </a:pPr>
            <a:r>
              <a:rPr lang="en-IN" altLang="en-US" sz="2200" dirty="0">
                <a:solidFill>
                  <a:schemeClr val="tx1"/>
                </a:solidFill>
                <a:latin typeface="Times New Roman" panose="02020603050405020304" pitchFamily="18" charset="0"/>
                <a:cs typeface="DejaVu Sans" charset="0"/>
              </a:rPr>
              <a:t>Introduction</a:t>
            </a:r>
          </a:p>
          <a:p>
            <a:pPr hangingPunct="1">
              <a:spcAft>
                <a:spcPts val="1413"/>
              </a:spcAft>
              <a:buSzPct val="45000"/>
              <a:buFont typeface="Wingdings" panose="05000000000000000000" pitchFamily="2" charset="2"/>
              <a:buChar char=""/>
            </a:pPr>
            <a:r>
              <a:rPr lang="en-IN" altLang="en-US" sz="2200" dirty="0">
                <a:solidFill>
                  <a:schemeClr val="tx1"/>
                </a:solidFill>
                <a:latin typeface="Times New Roman" panose="02020603050405020304" pitchFamily="18" charset="0"/>
                <a:cs typeface="DejaVu Sans" charset="0"/>
              </a:rPr>
              <a:t>Objectives</a:t>
            </a:r>
          </a:p>
          <a:p>
            <a:pPr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Problem Definition</a:t>
            </a:r>
          </a:p>
          <a:p>
            <a:pPr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Technological Stack</a:t>
            </a:r>
          </a:p>
          <a:p>
            <a:pPr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Review Suggestions (Given in Last meeting)</a:t>
            </a:r>
          </a:p>
          <a:p>
            <a:pPr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Proposed System Architecture/Working </a:t>
            </a:r>
          </a:p>
          <a:p>
            <a:pPr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Prototype Design Demonstration</a:t>
            </a:r>
          </a:p>
          <a:p>
            <a:pPr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Implementation Status</a:t>
            </a:r>
          </a:p>
          <a:p>
            <a:pPr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Status of Paper Draft &amp; Targeted Conference</a:t>
            </a:r>
          </a:p>
          <a:p>
            <a:pPr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References</a:t>
            </a:r>
          </a:p>
          <a:p>
            <a:pPr eaLnBrk="1" hangingPunct="1">
              <a:lnSpc>
                <a:spcPct val="200000"/>
              </a:lnSpc>
              <a:spcAft>
                <a:spcPts val="1413"/>
              </a:spcAft>
              <a:buSzPct val="45000"/>
              <a:buFont typeface="Wingdings" panose="05000000000000000000" pitchFamily="2" charset="2"/>
              <a:buChar char=""/>
            </a:pPr>
            <a:endParaRPr lang="en-IN" altLang="zh-TW" sz="2000" dirty="0">
              <a:latin typeface="Times New Roman" panose="02020603050405020304" pitchFamily="18"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AF2E0162-AE47-4D8C-8F7E-603700FBC656}"/>
              </a:ext>
            </a:extLst>
          </p:cNvPr>
          <p:cNvSpPr>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ClrTx/>
              <a:buFontTx/>
              <a:buNone/>
            </a:pPr>
            <a:r>
              <a:rPr lang="en-IN" altLang="zh-TW" sz="2400" b="1" dirty="0">
                <a:effectLst>
                  <a:outerShdw blurRad="38100" dist="38100" dir="2700000" algn="tl">
                    <a:srgbClr val="C0C0C0"/>
                  </a:outerShdw>
                </a:effectLst>
                <a:latin typeface="Times New Roman" panose="02020603050405020304" pitchFamily="18" charset="0"/>
                <a:cs typeface="DejaVu Sans" charset="0"/>
              </a:rPr>
              <a:t>Introduction</a:t>
            </a:r>
          </a:p>
        </p:txBody>
      </p:sp>
      <p:sp>
        <p:nvSpPr>
          <p:cNvPr id="9218" name="Rectangle 2">
            <a:extLst>
              <a:ext uri="{FF2B5EF4-FFF2-40B4-BE49-F238E27FC236}">
                <a16:creationId xmlns:a16="http://schemas.microsoft.com/office/drawing/2014/main" id="{5A60F2B6-FC59-46AF-8D9B-E22C68BE7E3B}"/>
              </a:ext>
            </a:extLst>
          </p:cNvPr>
          <p:cNvSpPr>
            <a:spLocks noChangeArrowheads="1"/>
          </p:cNvSpPr>
          <p:nvPr/>
        </p:nvSpPr>
        <p:spPr bwMode="auto">
          <a:xfrm>
            <a:off x="392113" y="1265237"/>
            <a:ext cx="91821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nchor="t"/>
          <a:lstStyle>
            <a:lvl1pPr marL="449263" indent="-34290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1pPr>
            <a:lvl2pP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2pPr>
            <a:lvl3pPr marL="933450" indent="-34290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3pPr>
            <a:lvl4pP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4pPr>
            <a:lvl5pP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9pPr>
          </a:lstStyle>
          <a:p>
            <a:pPr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Problem Identified : </a:t>
            </a:r>
          </a:p>
          <a:p>
            <a:pPr lvl="1" eaLnBrk="1" hangingPunct="1">
              <a:lnSpc>
                <a:spcPct val="93000"/>
              </a:lnSpc>
              <a:spcAft>
                <a:spcPts val="1413"/>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easy access and exponential growth of the </a:t>
            </a:r>
            <a:r>
              <a:rPr lang="en-IN" altLang="en-US" sz="2400" dirty="0">
                <a:latin typeface="Times New Roman" panose="02020603050405020304" pitchFamily="18" charset="0"/>
                <a:cs typeface="Times New Roman" panose="02020603050405020304" pitchFamily="18" charset="0"/>
              </a:rPr>
              <a:t>information available on social media networks has </a:t>
            </a:r>
            <a:r>
              <a:rPr lang="en-US" altLang="en-US" sz="2400" dirty="0">
                <a:latin typeface="Times New Roman" panose="02020603050405020304" pitchFamily="18" charset="0"/>
                <a:cs typeface="Times New Roman" panose="02020603050405020304" pitchFamily="18" charset="0"/>
              </a:rPr>
              <a:t>made it intricate to distinguish between false and true </a:t>
            </a:r>
            <a:r>
              <a:rPr lang="en-IN" altLang="en-US" sz="2400" dirty="0">
                <a:latin typeface="Times New Roman" panose="02020603050405020304" pitchFamily="18" charset="0"/>
                <a:cs typeface="Times New Roman" panose="02020603050405020304" pitchFamily="18" charset="0"/>
              </a:rPr>
              <a:t>information. </a:t>
            </a:r>
          </a:p>
          <a:p>
            <a:pPr lvl="1" eaLnBrk="1" hangingPunct="1">
              <a:lnSpc>
                <a:spcPct val="93000"/>
              </a:lnSpc>
              <a:spcAft>
                <a:spcPts val="1413"/>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easy dissemination of information by way of sharing has added to exponential growth of its </a:t>
            </a:r>
            <a:r>
              <a:rPr lang="en-IN" altLang="en-US" sz="2400" dirty="0">
                <a:latin typeface="Times New Roman" panose="02020603050405020304" pitchFamily="18" charset="0"/>
                <a:cs typeface="Times New Roman" panose="02020603050405020304" pitchFamily="18" charset="0"/>
              </a:rPr>
              <a:t>falsification.</a:t>
            </a: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Solution Proposed :</a:t>
            </a:r>
          </a:p>
          <a:p>
            <a:pPr lvl="2" eaLnBrk="1" hangingPunct="1">
              <a:lnSpc>
                <a:spcPct val="93000"/>
              </a:lnSpc>
              <a:spcAft>
                <a:spcPts val="1413"/>
              </a:spcAft>
              <a:buFont typeface="Arial" panose="020B0604020202020204" pitchFamily="34" charset="0"/>
              <a:buChar char="•"/>
            </a:pPr>
            <a:r>
              <a:rPr lang="en-IN" altLang="en-US" sz="2400" dirty="0">
                <a:latin typeface="Times New Roman" panose="02020603050405020304" pitchFamily="18" charset="0"/>
                <a:ea typeface="Calibri" panose="020F0502020204030204" pitchFamily="34" charset="0"/>
                <a:cs typeface="Times New Roman" panose="02020603050405020304" pitchFamily="18" charset="0"/>
              </a:rPr>
              <a:t>With the help of ML Algorithms, and the data sets we would try to eliminate the fake news which is being spread and trying to alter the emotions of people reading news.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C1B9C42B-32CC-483E-BC19-37CED3BA15EC}"/>
              </a:ext>
            </a:extLst>
          </p:cNvPr>
          <p:cNvSpPr>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ClrTx/>
              <a:buFontTx/>
              <a:buNone/>
            </a:pPr>
            <a:r>
              <a:rPr lang="en-IN" altLang="zh-TW" sz="2400" b="1" dirty="0">
                <a:effectLst>
                  <a:outerShdw blurRad="38100" dist="38100" dir="2700000" algn="tl">
                    <a:srgbClr val="C0C0C0"/>
                  </a:outerShdw>
                </a:effectLst>
                <a:latin typeface="Times New Roman" panose="02020603050405020304" pitchFamily="18" charset="0"/>
                <a:cs typeface="DejaVu Sans" charset="0"/>
              </a:rPr>
              <a:t>Objectives</a:t>
            </a:r>
          </a:p>
        </p:txBody>
      </p:sp>
      <p:sp>
        <p:nvSpPr>
          <p:cNvPr id="11266" name="Rectangle 2">
            <a:extLst>
              <a:ext uri="{FF2B5EF4-FFF2-40B4-BE49-F238E27FC236}">
                <a16:creationId xmlns:a16="http://schemas.microsoft.com/office/drawing/2014/main" id="{5797D9C6-80B4-436A-A0F1-ADB765755BB7}"/>
              </a:ext>
            </a:extLst>
          </p:cNvPr>
          <p:cNvSpPr>
            <a:spLocks noChangeArrowheads="1"/>
          </p:cNvSpPr>
          <p:nvPr/>
        </p:nvSpPr>
        <p:spPr bwMode="auto">
          <a:xfrm>
            <a:off x="503238" y="1277867"/>
            <a:ext cx="9070975" cy="6043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nchor="t"/>
          <a:lstStyle>
            <a:lvl1pPr marL="10795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1pPr>
            <a:lvl2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2pPr>
            <a:lvl3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3pPr>
            <a:lvl4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4pPr>
            <a:lvl5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9pPr>
          </a:lstStyle>
          <a:p>
            <a:pPr marL="450850" indent="-342900" algn="just" eaLnBrk="1">
              <a:lnSpc>
                <a:spcPct val="150000"/>
              </a:lnSpc>
              <a:spcBef>
                <a:spcPct val="0"/>
              </a:spcBef>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show the news relevancy and analysis to attain accuracy in anticipating real and dependable news.</a:t>
            </a:r>
          </a:p>
          <a:p>
            <a:pPr marL="450850" indent="-342900" algn="just" eaLnBrk="1">
              <a:lnSpc>
                <a:spcPct val="150000"/>
              </a:lnSpc>
              <a:spcBef>
                <a:spcPct val="0"/>
              </a:spcBef>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work on this issue, a layered model is proposed, which fine-tunes the informational insight received from the data at each phase before attempting a prediction.</a:t>
            </a:r>
          </a:p>
          <a:p>
            <a:pPr marL="450850" indent="-342900" algn="just" eaLnBrk="1">
              <a:lnSpc>
                <a:spcPct val="150000"/>
              </a:lnSpc>
              <a:spcBef>
                <a:spcPct val="0"/>
              </a:spcBef>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use a variety of Machine Learning approaches, achieve demonstrable success in the prediction of fake news and posts.</a:t>
            </a:r>
          </a:p>
          <a:p>
            <a:pPr marL="450850" indent="-342900" algn="just" eaLnBrk="1">
              <a:lnSpc>
                <a:spcPct val="150000"/>
              </a:lnSpc>
              <a:spcBef>
                <a:spcPct val="0"/>
              </a:spcBef>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eliminate the propagation of false information on social media that may mislead users.</a:t>
            </a:r>
          </a:p>
          <a:p>
            <a:pPr marL="450850" indent="-342900" algn="just" eaLnBrk="1">
              <a:lnSpc>
                <a:spcPct val="150000"/>
              </a:lnSpc>
              <a:spcBef>
                <a:spcPct val="0"/>
              </a:spcBef>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be able to give more and more accurate news on the screen.</a:t>
            </a:r>
            <a:endParaRPr lang="en-IN" altLang="en-US" sz="2200" dirty="0">
              <a:latin typeface="Times New Roman" panose="02020603050405020304" pitchFamily="18" charset="0"/>
              <a:cs typeface="Times New Roman" panose="02020603050405020304" pitchFamily="18" charset="0"/>
            </a:endParaRPr>
          </a:p>
          <a:p>
            <a:pPr marL="106045">
              <a:lnSpc>
                <a:spcPct val="93000"/>
              </a:lnSpc>
              <a:spcAft>
                <a:spcPts val="1413"/>
              </a:spcAft>
            </a:pPr>
            <a:endParaRPr lang="en-IN" altLang="zh-TW" sz="24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C1B9C42B-32CC-483E-BC19-37CED3BA15EC}"/>
              </a:ext>
            </a:extLst>
          </p:cNvPr>
          <p:cNvSpPr>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ClrTx/>
              <a:buFontTx/>
              <a:buNone/>
            </a:pPr>
            <a:r>
              <a:rPr lang="en-IN" altLang="zh-TW" sz="2400" b="1" dirty="0">
                <a:effectLst>
                  <a:outerShdw blurRad="38100" dist="38100" dir="2700000" algn="tl">
                    <a:srgbClr val="C0C0C0"/>
                  </a:outerShdw>
                </a:effectLst>
                <a:latin typeface="Times New Roman" panose="02020603050405020304" pitchFamily="18" charset="0"/>
                <a:cs typeface="DejaVu Sans" charset="0"/>
              </a:rPr>
              <a:t>Technology Stack</a:t>
            </a:r>
          </a:p>
        </p:txBody>
      </p:sp>
      <p:sp>
        <p:nvSpPr>
          <p:cNvPr id="11266" name="Rectangle 2">
            <a:extLst>
              <a:ext uri="{FF2B5EF4-FFF2-40B4-BE49-F238E27FC236}">
                <a16:creationId xmlns:a16="http://schemas.microsoft.com/office/drawing/2014/main" id="{5797D9C6-80B4-436A-A0F1-ADB765755BB7}"/>
              </a:ext>
            </a:extLst>
          </p:cNvPr>
          <p:cNvSpPr>
            <a:spLocks noChangeArrowheads="1"/>
          </p:cNvSpPr>
          <p:nvPr/>
        </p:nvSpPr>
        <p:spPr bwMode="auto">
          <a:xfrm>
            <a:off x="503238" y="1516514"/>
            <a:ext cx="9070975" cy="6043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nchor="t"/>
          <a:lstStyle>
            <a:lvl1pPr marL="10795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1pPr>
            <a:lvl2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2pPr>
            <a:lvl3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3pPr>
            <a:lvl4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4pPr>
            <a:lvl5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9pPr>
          </a:lstStyle>
          <a:p>
            <a:pPr eaLnBrk="1">
              <a:spcBef>
                <a:spcPct val="0"/>
              </a:spcBef>
              <a:buFont typeface="Symbol" panose="05050102010706020507" pitchFamily="18" charset="2"/>
              <a:buChar char=""/>
              <a:defRPr/>
            </a:pPr>
            <a:r>
              <a:rPr lang="en-IN" altLang="en-US" sz="2200" dirty="0">
                <a:latin typeface="Times New Roman" panose="02020603050405020304" pitchFamily="18" charset="0"/>
                <a:cs typeface="Times New Roman" panose="02020603050405020304" pitchFamily="18" charset="0"/>
              </a:rPr>
              <a:t>Software Requirements:</a:t>
            </a:r>
          </a:p>
          <a:p>
            <a:pPr lvl="1" eaLnBrk="1">
              <a:spcBef>
                <a:spcPct val="0"/>
              </a:spcBef>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Python libraries</a:t>
            </a:r>
          </a:p>
          <a:p>
            <a:pPr lvl="1" eaLnBrk="1">
              <a:spcBef>
                <a:spcPct val="0"/>
              </a:spcBef>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Front-end: Html5, Css3+ Bootstrap, JavaScript</a:t>
            </a:r>
          </a:p>
          <a:p>
            <a:pPr lvl="1" eaLnBrk="1">
              <a:spcBef>
                <a:spcPct val="0"/>
              </a:spcBef>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Framework: Flask</a:t>
            </a:r>
          </a:p>
          <a:p>
            <a:pPr lvl="1" eaLnBrk="1">
              <a:spcBef>
                <a:spcPct val="0"/>
              </a:spcBef>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Database: PostgreSQL, Monitor using PG Admin</a:t>
            </a:r>
          </a:p>
          <a:p>
            <a:pPr lvl="1" eaLnBrk="1">
              <a:spcBef>
                <a:spcPct val="0"/>
              </a:spcBef>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Machine-Learning Classification models </a:t>
            </a:r>
          </a:p>
          <a:p>
            <a:pPr lvl="1" eaLnBrk="1">
              <a:spcBef>
                <a:spcPct val="0"/>
              </a:spcBef>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OS Requirements: Windows XP or above</a:t>
            </a:r>
          </a:p>
          <a:p>
            <a:pPr lvl="1" eaLnBrk="1">
              <a:spcBef>
                <a:spcPct val="0"/>
              </a:spcBef>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JavaScript supported browsers </a:t>
            </a:r>
          </a:p>
          <a:p>
            <a:pPr marL="457200" lvl="1" indent="0" eaLnBrk="1">
              <a:spcBef>
                <a:spcPct val="0"/>
              </a:spcBef>
              <a:defRPr/>
            </a:pPr>
            <a:endParaRPr lang="en-IN" altLang="en-US" sz="2200" dirty="0">
              <a:latin typeface="Times New Roman" panose="02020603050405020304" pitchFamily="18" charset="0"/>
              <a:cs typeface="Times New Roman" panose="02020603050405020304" pitchFamily="18" charset="0"/>
            </a:endParaRPr>
          </a:p>
          <a:p>
            <a:pPr eaLnBrk="1">
              <a:spcBef>
                <a:spcPct val="0"/>
              </a:spcBef>
              <a:buFont typeface="Symbol" panose="05050102010706020507" pitchFamily="18" charset="2"/>
              <a:buChar char=""/>
              <a:defRPr/>
            </a:pPr>
            <a:r>
              <a:rPr lang="en-IN" altLang="en-US" sz="2200" dirty="0">
                <a:latin typeface="Times New Roman" panose="02020603050405020304" pitchFamily="18" charset="0"/>
                <a:cs typeface="Times New Roman" panose="02020603050405020304" pitchFamily="18" charset="0"/>
              </a:rPr>
              <a:t>Hardware Requirements:</a:t>
            </a:r>
          </a:p>
          <a:p>
            <a:pPr lvl="1" eaLnBrk="1">
              <a:spcBef>
                <a:spcPct val="0"/>
              </a:spcBef>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Minimum  2GB Ram </a:t>
            </a:r>
          </a:p>
          <a:p>
            <a:pPr lvl="1" eaLnBrk="1">
              <a:spcBef>
                <a:spcPct val="0"/>
              </a:spcBef>
              <a:buFont typeface="Arial" panose="020B0604020202020204" pitchFamily="34" charset="0"/>
              <a:buChar char="•"/>
              <a:defRPr/>
            </a:pPr>
            <a:r>
              <a:rPr lang="en-IN" altLang="en-US" sz="2200" dirty="0">
                <a:latin typeface="Times New Roman" panose="02020603050405020304" pitchFamily="18" charset="0"/>
                <a:cs typeface="Times New Roman" panose="02020603050405020304" pitchFamily="18" charset="0"/>
              </a:rPr>
              <a:t>Pentium / Intel i3 Processors or above</a:t>
            </a:r>
          </a:p>
        </p:txBody>
      </p:sp>
    </p:spTree>
    <p:extLst>
      <p:ext uri="{BB962C8B-B14F-4D97-AF65-F5344CB8AC3E}">
        <p14:creationId xmlns:p14="http://schemas.microsoft.com/office/powerpoint/2010/main" val="19714743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b="1" dirty="0">
                <a:solidFill>
                  <a:schemeClr val="tx1"/>
                </a:solidFill>
                <a:latin typeface="Times New Roman" panose="02020603050405020304" pitchFamily="18" charset="0"/>
                <a:cs typeface="DejaVu Sans" charset="0"/>
              </a:rPr>
              <a:t>Review Suggestions</a:t>
            </a:r>
            <a:endParaRPr lang="en-US" sz="2400" b="1" dirty="0">
              <a:solidFill>
                <a:schemeClr val="tx1"/>
              </a:solidFill>
            </a:endParaRPr>
          </a:p>
        </p:txBody>
      </p:sp>
      <p:sp>
        <p:nvSpPr>
          <p:cNvPr id="3" name="Content Placeholder 2"/>
          <p:cNvSpPr>
            <a:spLocks noGrp="1"/>
          </p:cNvSpPr>
          <p:nvPr>
            <p:ph idx="1"/>
          </p:nvPr>
        </p:nvSpPr>
        <p:spPr>
          <a:xfrm>
            <a:off x="671512" y="1341438"/>
            <a:ext cx="7569200" cy="5316538"/>
          </a:xfrm>
        </p:spPr>
        <p:txBody>
          <a:bodyPr/>
          <a:lstStyle/>
          <a:p>
            <a:pPr eaLnBrk="1">
              <a:spcBef>
                <a:spcPct val="0"/>
              </a:spcBef>
              <a:buFont typeface="Symbol" panose="05050102010706020507" pitchFamily="18" charset="2"/>
              <a:buChar char=""/>
              <a:defRPr/>
            </a:pPr>
            <a:r>
              <a:rPr lang="en-US" altLang="en-US" sz="2200" dirty="0">
                <a:latin typeface="Times New Roman" panose="02020603050405020304" pitchFamily="18" charset="0"/>
                <a:cs typeface="Times New Roman" panose="02020603050405020304" pitchFamily="18" charset="0"/>
              </a:rPr>
              <a:t>Our product received positive feedback, although there were a few additions that are noted below:</a:t>
            </a:r>
          </a:p>
          <a:p>
            <a:pPr marL="106362" indent="0" eaLnBrk="1">
              <a:spcBef>
                <a:spcPct val="0"/>
              </a:spcBef>
              <a:defRPr/>
            </a:pPr>
            <a:r>
              <a:rPr lang="en-US" altLang="en-US" sz="2200" dirty="0">
                <a:latin typeface="Times New Roman" panose="02020603050405020304" pitchFamily="18" charset="0"/>
                <a:cs typeface="Times New Roman" panose="02020603050405020304" pitchFamily="18" charset="0"/>
              </a:rPr>
              <a:t>	1. Including Sentiment Analysis in our project</a:t>
            </a:r>
          </a:p>
          <a:p>
            <a:pPr marL="106362" indent="0" eaLnBrk="1">
              <a:spcBef>
                <a:spcPct val="0"/>
              </a:spcBef>
              <a:defRPr/>
            </a:pPr>
            <a:r>
              <a:rPr lang="en-US" altLang="en-US" sz="2200" dirty="0">
                <a:latin typeface="Times New Roman" panose="02020603050405020304" pitchFamily="18" charset="0"/>
                <a:cs typeface="Times New Roman" panose="02020603050405020304" pitchFamily="18" charset="0"/>
              </a:rPr>
              <a:t>	2. Adding a feedback mechanism for our website’s visitors</a:t>
            </a:r>
          </a:p>
          <a:p>
            <a:pPr marL="106362" indent="0" eaLnBrk="1">
              <a:spcBef>
                <a:spcPct val="0"/>
              </a:spcBef>
              <a:defRPr/>
            </a:pPr>
            <a:endParaRPr lang="en-US" altLang="en-US" sz="2200" dirty="0">
              <a:latin typeface="Times New Roman" panose="02020603050405020304" pitchFamily="18" charset="0"/>
              <a:cs typeface="Times New Roman" panose="02020603050405020304" pitchFamily="18" charset="0"/>
            </a:endParaRPr>
          </a:p>
          <a:p>
            <a:pPr eaLnBrk="1">
              <a:spcBef>
                <a:spcPct val="0"/>
              </a:spcBef>
              <a:buFont typeface="Symbol" panose="05050102010706020507" pitchFamily="18" charset="2"/>
              <a:buChar char=""/>
              <a:defRPr/>
            </a:pPr>
            <a:r>
              <a:rPr lang="en-US" altLang="en-US" sz="2200" dirty="0">
                <a:latin typeface="Times New Roman" panose="02020603050405020304" pitchFamily="18" charset="0"/>
                <a:cs typeface="Times New Roman" panose="02020603050405020304" pitchFamily="18" charset="0"/>
              </a:rPr>
              <a:t>We intend to utilize natural language processing for sentiment analysis, and for the feedback system, we would record user information in a database together with the votes he offered to be fake or true. (This will be combined with machine prediction and sentiments with the news as well.)</a:t>
            </a:r>
            <a:endParaRPr lang="en-I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16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344" y="671513"/>
            <a:ext cx="6996112" cy="1454150"/>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Proposed System Architecture</a:t>
            </a:r>
          </a:p>
        </p:txBody>
      </p:sp>
      <p:pic>
        <p:nvPicPr>
          <p:cNvPr id="6" name="Content Placeholder 5">
            <a:extLst>
              <a:ext uri="{FF2B5EF4-FFF2-40B4-BE49-F238E27FC236}">
                <a16:creationId xmlns:a16="http://schemas.microsoft.com/office/drawing/2014/main" id="{E83D403D-1CF0-4AE9-A061-F395DEEA8949}"/>
              </a:ext>
            </a:extLst>
          </p:cNvPr>
          <p:cNvPicPr>
            <a:picLocks noGrp="1" noChangeAspect="1"/>
          </p:cNvPicPr>
          <p:nvPr>
            <p:ph idx="1"/>
          </p:nvPr>
        </p:nvPicPr>
        <p:blipFill>
          <a:blip r:embed="rId2"/>
          <a:stretch>
            <a:fillRect/>
          </a:stretch>
        </p:blipFill>
        <p:spPr>
          <a:xfrm>
            <a:off x="1230312" y="2293937"/>
            <a:ext cx="6599144" cy="2971800"/>
          </a:xfrm>
        </p:spPr>
      </p:pic>
    </p:spTree>
    <p:extLst>
      <p:ext uri="{BB962C8B-B14F-4D97-AF65-F5344CB8AC3E}">
        <p14:creationId xmlns:p14="http://schemas.microsoft.com/office/powerpoint/2010/main" val="408037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b="1" dirty="0">
                <a:solidFill>
                  <a:schemeClr val="tx1"/>
                </a:solidFill>
                <a:latin typeface="Times New Roman" panose="02020603050405020304" pitchFamily="18" charset="0"/>
                <a:cs typeface="DejaVu Sans" charset="0"/>
              </a:rPr>
              <a:t>Prototype Design Demonstration</a:t>
            </a:r>
            <a:br>
              <a:rPr lang="en-IN" altLang="en-US" sz="4000" b="1" dirty="0">
                <a:latin typeface="Times New Roman" panose="02020603050405020304" pitchFamily="18" charset="0"/>
                <a:cs typeface="DejaVu Sans" charset="0"/>
              </a:rPr>
            </a:br>
            <a:endParaRPr lang="en-US" b="1" dirty="0"/>
          </a:p>
        </p:txBody>
      </p:sp>
      <p:pic>
        <p:nvPicPr>
          <p:cNvPr id="5" name="Content Placeholder 4">
            <a:extLst>
              <a:ext uri="{FF2B5EF4-FFF2-40B4-BE49-F238E27FC236}">
                <a16:creationId xmlns:a16="http://schemas.microsoft.com/office/drawing/2014/main" id="{A76671CD-555C-40E7-9B83-6730A3584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513" y="1320812"/>
            <a:ext cx="8743201" cy="49180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652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b="1" dirty="0">
                <a:solidFill>
                  <a:schemeClr val="tx1"/>
                </a:solidFill>
                <a:latin typeface="Times New Roman" panose="02020603050405020304" pitchFamily="18" charset="0"/>
                <a:cs typeface="DejaVu Sans" charset="0"/>
              </a:rPr>
              <a:t>Implementation</a:t>
            </a:r>
            <a:r>
              <a:rPr lang="en-IN" altLang="en-US" sz="2400" dirty="0">
                <a:solidFill>
                  <a:schemeClr val="tx1"/>
                </a:solidFill>
                <a:latin typeface="Times New Roman" panose="02020603050405020304" pitchFamily="18" charset="0"/>
                <a:cs typeface="DejaVu Sans" charset="0"/>
              </a:rPr>
              <a:t> </a:t>
            </a:r>
            <a:r>
              <a:rPr lang="en-IN" altLang="en-US" sz="2400" b="1" dirty="0">
                <a:solidFill>
                  <a:schemeClr val="tx1"/>
                </a:solidFill>
                <a:latin typeface="Times New Roman" panose="02020603050405020304" pitchFamily="18" charset="0"/>
                <a:cs typeface="DejaVu Sans" charset="0"/>
              </a:rPr>
              <a:t>Status</a:t>
            </a:r>
            <a:endParaRPr lang="en-US" dirty="0"/>
          </a:p>
        </p:txBody>
      </p:sp>
      <p:sp>
        <p:nvSpPr>
          <p:cNvPr id="3" name="Content Placeholder 2"/>
          <p:cNvSpPr>
            <a:spLocks noGrp="1"/>
          </p:cNvSpPr>
          <p:nvPr>
            <p:ph idx="1"/>
          </p:nvPr>
        </p:nvSpPr>
        <p:spPr>
          <a:xfrm>
            <a:off x="483486" y="1398588"/>
            <a:ext cx="8483599" cy="5486399"/>
          </a:xfrm>
        </p:spPr>
        <p:txBody>
          <a:bodyPr/>
          <a:lstStyle/>
          <a:p>
            <a:pPr>
              <a:buFont typeface="Arial" panose="020B0604020202020204" pitchFamily="34" charset="0"/>
              <a:buChar char="•"/>
            </a:pPr>
            <a:r>
              <a:rPr lang="en-US" dirty="0"/>
              <a:t>Obtaining dataset from Kaggle and completing text pre-processing. (objective 1)</a:t>
            </a:r>
          </a:p>
          <a:p>
            <a:pPr>
              <a:buFont typeface="Arial" panose="020B0604020202020204" pitchFamily="34" charset="0"/>
              <a:buChar char="•"/>
            </a:pPr>
            <a:r>
              <a:rPr lang="en-US" dirty="0"/>
              <a:t>Applying Classification Models to the data set and creating flask app to take manual input and output prediction. (objective 2)</a:t>
            </a:r>
          </a:p>
          <a:p>
            <a:pPr>
              <a:buFont typeface="Arial" panose="020B0604020202020204" pitchFamily="34" charset="0"/>
              <a:buChar char="•"/>
            </a:pPr>
            <a:r>
              <a:rPr lang="en-US" dirty="0"/>
              <a:t>Creating flask app for summarization and sentiment analysis to take manual input and output prediction. (objective 3)</a:t>
            </a:r>
          </a:p>
          <a:p>
            <a:pPr>
              <a:buFont typeface="Arial" panose="020B0604020202020204" pitchFamily="34" charset="0"/>
              <a:buChar char="•"/>
            </a:pPr>
            <a:r>
              <a:rPr lang="en-US" dirty="0"/>
              <a:t>Merging objective 2 and 3 form one flask app. (objective 4) </a:t>
            </a:r>
          </a:p>
        </p:txBody>
      </p:sp>
    </p:spTree>
    <p:extLst>
      <p:ext uri="{BB962C8B-B14F-4D97-AF65-F5344CB8AC3E}">
        <p14:creationId xmlns:p14="http://schemas.microsoft.com/office/powerpoint/2010/main" val="528447415"/>
      </p:ext>
    </p:extLst>
  </p:cSld>
  <p:clrMapOvr>
    <a:masterClrMapping/>
  </p:clrMapOvr>
</p:sld>
</file>

<file path=ppt/theme/theme1.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698</Words>
  <Application>Microsoft Office PowerPoint</Application>
  <PresentationFormat>Custom</PresentationFormat>
  <Paragraphs>86</Paragraphs>
  <Slides>12</Slides>
  <Notes>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12</vt:i4>
      </vt:variant>
    </vt:vector>
  </HeadingPairs>
  <TitlesOfParts>
    <vt:vector size="21" baseType="lpstr">
      <vt:lpstr>Arial</vt:lpstr>
      <vt:lpstr>Symbol</vt:lpstr>
      <vt:lpstr>Times New Roman</vt:lpstr>
      <vt:lpstr>Trebuchet MS</vt:lpstr>
      <vt:lpstr>Wingdings</vt:lpstr>
      <vt:lpstr>Office 佈景主題</vt:lpstr>
      <vt:lpstr>Office 佈景主題</vt:lpstr>
      <vt:lpstr>Office 佈景主題</vt:lpstr>
      <vt:lpstr>Office 佈景主題</vt:lpstr>
      <vt:lpstr>PowerPoint Presentation</vt:lpstr>
      <vt:lpstr>PowerPoint Presentation</vt:lpstr>
      <vt:lpstr>PowerPoint Presentation</vt:lpstr>
      <vt:lpstr>PowerPoint Presentation</vt:lpstr>
      <vt:lpstr>PowerPoint Presentation</vt:lpstr>
      <vt:lpstr>Review Suggestions</vt:lpstr>
      <vt:lpstr>Proposed System Architecture</vt:lpstr>
      <vt:lpstr>Prototype Design Demonstration </vt:lpstr>
      <vt:lpstr>Implementation Status</vt:lpstr>
      <vt:lpstr>Status of Paper Draft &amp; Targeted Conference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Vikrant</dc:creator>
  <cp:lastModifiedBy>Vikrant</cp:lastModifiedBy>
  <cp:revision>729</cp:revision>
  <cp:lastPrinted>1601-01-01T00:00:00Z</cp:lastPrinted>
  <dcterms:created xsi:type="dcterms:W3CDTF">2017-10-25T08:22:14Z</dcterms:created>
  <dcterms:modified xsi:type="dcterms:W3CDTF">2021-11-12T07:01:33Z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