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Lst>
  <p:notesMasterIdLst>
    <p:notesMasterId r:id="rId16"/>
  </p:notesMasterIdLst>
  <p:sldIdLst>
    <p:sldId id="257" r:id="rId5"/>
    <p:sldId id="258" r:id="rId6"/>
    <p:sldId id="259" r:id="rId7"/>
    <p:sldId id="260" r:id="rId8"/>
    <p:sldId id="261" r:id="rId9"/>
    <p:sldId id="262" r:id="rId10"/>
    <p:sldId id="263" r:id="rId11"/>
    <p:sldId id="264" r:id="rId12"/>
    <p:sldId id="268" r:id="rId13"/>
    <p:sldId id="266" r:id="rId14"/>
    <p:sldId id="267" r:id="rId15"/>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Trebuchet MS" panose="020B0603020202020204" pitchFamily="34" charset="0"/>
        <a:ea typeface="+mn-ea"/>
        <a:cs typeface="Noto Sans CJK SC" charset="0"/>
      </a:defRPr>
    </a:lvl1pPr>
    <a:lvl2pPr marL="742950" indent="-285750" algn="l" defTabSz="449263" rtl="0" eaLnBrk="0" fontAlgn="base" hangingPunct="0">
      <a:spcBef>
        <a:spcPct val="0"/>
      </a:spcBef>
      <a:spcAft>
        <a:spcPct val="0"/>
      </a:spcAft>
      <a:defRPr kern="1200">
        <a:solidFill>
          <a:schemeClr val="bg1"/>
        </a:solidFill>
        <a:latin typeface="Trebuchet MS" panose="020B0603020202020204" pitchFamily="34" charset="0"/>
        <a:ea typeface="+mn-ea"/>
        <a:cs typeface="Noto Sans CJK SC" charset="0"/>
      </a:defRPr>
    </a:lvl2pPr>
    <a:lvl3pPr marL="1143000" indent="-228600" algn="l" defTabSz="449263" rtl="0" eaLnBrk="0" fontAlgn="base" hangingPunct="0">
      <a:spcBef>
        <a:spcPct val="0"/>
      </a:spcBef>
      <a:spcAft>
        <a:spcPct val="0"/>
      </a:spcAft>
      <a:defRPr kern="1200">
        <a:solidFill>
          <a:schemeClr val="bg1"/>
        </a:solidFill>
        <a:latin typeface="Trebuchet MS" panose="020B0603020202020204" pitchFamily="34" charset="0"/>
        <a:ea typeface="+mn-ea"/>
        <a:cs typeface="Noto Sans CJK SC" charset="0"/>
      </a:defRPr>
    </a:lvl3pPr>
    <a:lvl4pPr marL="1600200" indent="-228600" algn="l" defTabSz="449263" rtl="0" eaLnBrk="0" fontAlgn="base" hangingPunct="0">
      <a:spcBef>
        <a:spcPct val="0"/>
      </a:spcBef>
      <a:spcAft>
        <a:spcPct val="0"/>
      </a:spcAft>
      <a:defRPr kern="1200">
        <a:solidFill>
          <a:schemeClr val="bg1"/>
        </a:solidFill>
        <a:latin typeface="Trebuchet MS" panose="020B0603020202020204" pitchFamily="34" charset="0"/>
        <a:ea typeface="+mn-ea"/>
        <a:cs typeface="Noto Sans CJK SC" charset="0"/>
      </a:defRPr>
    </a:lvl4pPr>
    <a:lvl5pPr marL="2057400" indent="-228600" algn="l" defTabSz="449263" rtl="0" eaLnBrk="0" fontAlgn="base" hangingPunct="0">
      <a:spcBef>
        <a:spcPct val="0"/>
      </a:spcBef>
      <a:spcAft>
        <a:spcPct val="0"/>
      </a:spcAft>
      <a:defRPr kern="1200">
        <a:solidFill>
          <a:schemeClr val="bg1"/>
        </a:solidFill>
        <a:latin typeface="Trebuchet MS" panose="020B0603020202020204" pitchFamily="34" charset="0"/>
        <a:ea typeface="+mn-ea"/>
        <a:cs typeface="Noto Sans CJK SC" charset="0"/>
      </a:defRPr>
    </a:lvl5pPr>
    <a:lvl6pPr marL="2286000" algn="l" defTabSz="914400" rtl="0" eaLnBrk="1" latinLnBrk="0" hangingPunct="1">
      <a:defRPr kern="1200">
        <a:solidFill>
          <a:schemeClr val="bg1"/>
        </a:solidFill>
        <a:latin typeface="Trebuchet MS" panose="020B0603020202020204" pitchFamily="34" charset="0"/>
        <a:ea typeface="+mn-ea"/>
        <a:cs typeface="Noto Sans CJK SC" charset="0"/>
      </a:defRPr>
    </a:lvl6pPr>
    <a:lvl7pPr marL="2743200" algn="l" defTabSz="914400" rtl="0" eaLnBrk="1" latinLnBrk="0" hangingPunct="1">
      <a:defRPr kern="1200">
        <a:solidFill>
          <a:schemeClr val="bg1"/>
        </a:solidFill>
        <a:latin typeface="Trebuchet MS" panose="020B0603020202020204" pitchFamily="34" charset="0"/>
        <a:ea typeface="+mn-ea"/>
        <a:cs typeface="Noto Sans CJK SC" charset="0"/>
      </a:defRPr>
    </a:lvl7pPr>
    <a:lvl8pPr marL="3200400" algn="l" defTabSz="914400" rtl="0" eaLnBrk="1" latinLnBrk="0" hangingPunct="1">
      <a:defRPr kern="1200">
        <a:solidFill>
          <a:schemeClr val="bg1"/>
        </a:solidFill>
        <a:latin typeface="Trebuchet MS" panose="020B0603020202020204" pitchFamily="34" charset="0"/>
        <a:ea typeface="+mn-ea"/>
        <a:cs typeface="Noto Sans CJK SC" charset="0"/>
      </a:defRPr>
    </a:lvl8pPr>
    <a:lvl9pPr marL="3657600" algn="l" defTabSz="914400" rtl="0" eaLnBrk="1" latinLnBrk="0" hangingPunct="1">
      <a:defRPr kern="1200">
        <a:solidFill>
          <a:schemeClr val="bg1"/>
        </a:solidFill>
        <a:latin typeface="Trebuchet MS" panose="020B0603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9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AutoShape 1">
            <a:extLst>
              <a:ext uri="{FF2B5EF4-FFF2-40B4-BE49-F238E27FC236}">
                <a16:creationId xmlns:a16="http://schemas.microsoft.com/office/drawing/2014/main" id="{DDCAB031-F4C3-4741-BC2A-C796ECAF87DD}"/>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5123" name="Rectangle 2">
            <a:extLst>
              <a:ext uri="{FF2B5EF4-FFF2-40B4-BE49-F238E27FC236}">
                <a16:creationId xmlns:a16="http://schemas.microsoft.com/office/drawing/2014/main" id="{BD8111D6-61EE-400B-A8FA-46F84452ED11}"/>
              </a:ext>
            </a:extLst>
          </p:cNvPr>
          <p:cNvSpPr>
            <a:spLocks noGrp="1" noRot="1" noChangeAspect="1" noChangeArrowheads="1"/>
          </p:cNvSpPr>
          <p:nvPr>
            <p:ph type="sldImg"/>
          </p:nvPr>
        </p:nvSpPr>
        <p:spPr bwMode="auto">
          <a:xfrm>
            <a:off x="215900" y="812800"/>
            <a:ext cx="7124700"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0806EEA4-7AC9-4E63-A94A-B01AD6884CD2}"/>
              </a:ext>
            </a:extLst>
          </p:cNvPr>
          <p:cNvSpPr>
            <a:spLocks noGrp="1" noChangeArrowheads="1"/>
          </p:cNvSpPr>
          <p:nvPr>
            <p:ph type="body"/>
          </p:nvPr>
        </p:nvSpPr>
        <p:spPr bwMode="auto">
          <a:xfrm>
            <a:off x="755650" y="5078413"/>
            <a:ext cx="6045200" cy="4808537"/>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5125" name="Text Box 4">
            <a:extLst>
              <a:ext uri="{FF2B5EF4-FFF2-40B4-BE49-F238E27FC236}">
                <a16:creationId xmlns:a16="http://schemas.microsoft.com/office/drawing/2014/main" id="{B7A11095-A8DF-4AF8-A130-A9BFDE4AC6E3}"/>
              </a:ext>
            </a:extLst>
          </p:cNvPr>
          <p:cNvSpPr txBox="1">
            <a:spLocks noChangeArrowheads="1"/>
          </p:cNvSpP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5126" name="Text Box 5">
            <a:extLst>
              <a:ext uri="{FF2B5EF4-FFF2-40B4-BE49-F238E27FC236}">
                <a16:creationId xmlns:a16="http://schemas.microsoft.com/office/drawing/2014/main" id="{03CBC7C0-4B26-4E67-A168-B8DC11E697E1}"/>
              </a:ext>
            </a:extLst>
          </p:cNvPr>
          <p:cNvSpPr txBox="1">
            <a:spLocks noChangeArrowheads="1"/>
          </p:cNvSpPr>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5127" name="Text Box 6">
            <a:extLst>
              <a:ext uri="{FF2B5EF4-FFF2-40B4-BE49-F238E27FC236}">
                <a16:creationId xmlns:a16="http://schemas.microsoft.com/office/drawing/2014/main" id="{D83348B0-9A6A-4CA2-A389-786AA9E17CD0}"/>
              </a:ext>
            </a:extLst>
          </p:cNvPr>
          <p:cNvSpPr txBox="1">
            <a:spLocks noChangeArrowheads="1"/>
          </p:cNvSpP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 name="Rectangle 7">
            <a:extLst>
              <a:ext uri="{FF2B5EF4-FFF2-40B4-BE49-F238E27FC236}">
                <a16:creationId xmlns:a16="http://schemas.microsoft.com/office/drawing/2014/main" id="{EC849CC2-B593-4001-9861-BAFB48C02337}"/>
              </a:ext>
            </a:extLst>
          </p:cNvPr>
          <p:cNvSpPr>
            <a:spLocks noGrp="1" noChangeArrowheads="1"/>
          </p:cNvSpPr>
          <p:nvPr>
            <p:ph type="sldNum"/>
          </p:nvPr>
        </p:nvSpPr>
        <p:spPr bwMode="auto">
          <a:xfrm>
            <a:off x="4278313" y="10156825"/>
            <a:ext cx="3278187" cy="531813"/>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anose="02020603050405020304" pitchFamily="18" charset="0"/>
                <a:cs typeface="DejaVu Sans" charset="0"/>
              </a:defRPr>
            </a:lvl1pPr>
          </a:lstStyle>
          <a:p>
            <a:pPr>
              <a:defRPr/>
            </a:pPr>
            <a:fld id="{4860E4EF-8BD7-4ED8-B8EA-0EC180614A9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10582AF-B42C-45ED-A423-EDB1DF625C8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F9EC395-9F7E-43F7-8168-4C80B4FB1923}" type="slidenum">
              <a:rPr lang="en-IN" altLang="en-US" sz="1400" smtClean="0"/>
              <a:pPr>
                <a:spcBef>
                  <a:spcPct val="0"/>
                </a:spcBef>
                <a:buClrTx/>
                <a:buFontTx/>
                <a:buNone/>
              </a:pPr>
              <a:t>1</a:t>
            </a:fld>
            <a:endParaRPr lang="en-IN" altLang="en-US" sz="1400"/>
          </a:p>
        </p:txBody>
      </p:sp>
      <p:sp>
        <p:nvSpPr>
          <p:cNvPr id="7171" name="Text Box 1">
            <a:extLst>
              <a:ext uri="{FF2B5EF4-FFF2-40B4-BE49-F238E27FC236}">
                <a16:creationId xmlns:a16="http://schemas.microsoft.com/office/drawing/2014/main" id="{17C7B9E9-2DF0-49CF-A738-435FAC131E0D}"/>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343C3C79-2965-4987-A82F-F34648BBDCAA}" type="slidenum">
              <a:rPr lang="en-IN" altLang="en-US" sz="1400">
                <a:cs typeface="DejaVu Sans" charset="0"/>
              </a:rPr>
              <a:pPr algn="r" eaLnBrk="1" hangingPunct="1">
                <a:lnSpc>
                  <a:spcPct val="93000"/>
                </a:lnSpc>
                <a:spcBef>
                  <a:spcPct val="0"/>
                </a:spcBef>
                <a:buClrTx/>
                <a:buFontTx/>
                <a:buNone/>
              </a:pPr>
              <a:t>1</a:t>
            </a:fld>
            <a:endParaRPr lang="en-IN" altLang="en-US" sz="1400">
              <a:cs typeface="DejaVu Sans" charset="0"/>
            </a:endParaRPr>
          </a:p>
        </p:txBody>
      </p:sp>
      <p:sp>
        <p:nvSpPr>
          <p:cNvPr id="7172" name="Rectangle 2">
            <a:extLst>
              <a:ext uri="{FF2B5EF4-FFF2-40B4-BE49-F238E27FC236}">
                <a16:creationId xmlns:a16="http://schemas.microsoft.com/office/drawing/2014/main" id="{35A2361E-A278-477C-90BD-D98D3B7ABA1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3" name="Rectangle 3">
            <a:extLst>
              <a:ext uri="{FF2B5EF4-FFF2-40B4-BE49-F238E27FC236}">
                <a16:creationId xmlns:a16="http://schemas.microsoft.com/office/drawing/2014/main" id="{7E2F941D-9EB4-45AB-A408-8F45E59CDA0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231863C7-85F1-4DA1-A555-D1BA2FA0E4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42929AC-EEE5-4988-AE69-8554CD5E7ED1}" type="slidenum">
              <a:rPr lang="en-IN" altLang="en-US" sz="1400" smtClean="0"/>
              <a:pPr>
                <a:spcBef>
                  <a:spcPct val="0"/>
                </a:spcBef>
                <a:buClrTx/>
                <a:buFontTx/>
                <a:buNone/>
              </a:pPr>
              <a:t>10</a:t>
            </a:fld>
            <a:endParaRPr lang="en-IN" altLang="en-US" sz="1400"/>
          </a:p>
        </p:txBody>
      </p:sp>
      <p:sp>
        <p:nvSpPr>
          <p:cNvPr id="25603" name="Text Box 1">
            <a:extLst>
              <a:ext uri="{FF2B5EF4-FFF2-40B4-BE49-F238E27FC236}">
                <a16:creationId xmlns:a16="http://schemas.microsoft.com/office/drawing/2014/main" id="{A020C1C2-FA51-4397-A396-AA090DC38CA5}"/>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8B965913-806B-4C99-9CA5-2F2C489FF77D}" type="slidenum">
              <a:rPr lang="en-IN" altLang="en-US" sz="1400">
                <a:cs typeface="DejaVu Sans" charset="0"/>
              </a:rPr>
              <a:pPr algn="r" eaLnBrk="1" hangingPunct="1">
                <a:lnSpc>
                  <a:spcPct val="93000"/>
                </a:lnSpc>
                <a:spcBef>
                  <a:spcPct val="0"/>
                </a:spcBef>
                <a:buClrTx/>
                <a:buFontTx/>
                <a:buNone/>
              </a:pPr>
              <a:t>10</a:t>
            </a:fld>
            <a:endParaRPr lang="en-IN" altLang="en-US" sz="1400">
              <a:cs typeface="DejaVu Sans" charset="0"/>
            </a:endParaRPr>
          </a:p>
        </p:txBody>
      </p:sp>
      <p:sp>
        <p:nvSpPr>
          <p:cNvPr id="25604" name="Rectangle 2">
            <a:extLst>
              <a:ext uri="{FF2B5EF4-FFF2-40B4-BE49-F238E27FC236}">
                <a16:creationId xmlns:a16="http://schemas.microsoft.com/office/drawing/2014/main" id="{205C8A10-08CD-424F-A1FF-310A7F8688A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5" name="Rectangle 3">
            <a:extLst>
              <a:ext uri="{FF2B5EF4-FFF2-40B4-BE49-F238E27FC236}">
                <a16:creationId xmlns:a16="http://schemas.microsoft.com/office/drawing/2014/main" id="{2EBC354B-8CA5-408E-85AB-A19AEAE5D2F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018F641-E3FF-4822-869F-0F9C26B65AC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9E703B6-1195-4FB8-9950-72B380776F90}" type="slidenum">
              <a:rPr lang="en-IN" altLang="en-US" sz="1400" smtClean="0"/>
              <a:pPr>
                <a:spcBef>
                  <a:spcPct val="0"/>
                </a:spcBef>
                <a:buClrTx/>
                <a:buFontTx/>
                <a:buNone/>
              </a:pPr>
              <a:t>11</a:t>
            </a:fld>
            <a:endParaRPr lang="en-IN" altLang="en-US" sz="1400"/>
          </a:p>
        </p:txBody>
      </p:sp>
      <p:sp>
        <p:nvSpPr>
          <p:cNvPr id="27651" name="Text Box 1">
            <a:extLst>
              <a:ext uri="{FF2B5EF4-FFF2-40B4-BE49-F238E27FC236}">
                <a16:creationId xmlns:a16="http://schemas.microsoft.com/office/drawing/2014/main" id="{46FD4C44-85DF-4989-B344-F58ABE6358DF}"/>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0A3FA42D-7C03-42B9-A86F-48A86404ABF2}" type="slidenum">
              <a:rPr lang="en-IN" altLang="en-US" sz="1400">
                <a:cs typeface="DejaVu Sans" charset="0"/>
              </a:rPr>
              <a:pPr algn="r" eaLnBrk="1" hangingPunct="1">
                <a:lnSpc>
                  <a:spcPct val="93000"/>
                </a:lnSpc>
                <a:spcBef>
                  <a:spcPct val="0"/>
                </a:spcBef>
                <a:buClrTx/>
                <a:buFontTx/>
                <a:buNone/>
              </a:pPr>
              <a:t>11</a:t>
            </a:fld>
            <a:endParaRPr lang="en-IN" altLang="en-US" sz="1400">
              <a:cs typeface="DejaVu Sans" charset="0"/>
            </a:endParaRPr>
          </a:p>
        </p:txBody>
      </p:sp>
      <p:sp>
        <p:nvSpPr>
          <p:cNvPr id="27652" name="Rectangle 2">
            <a:extLst>
              <a:ext uri="{FF2B5EF4-FFF2-40B4-BE49-F238E27FC236}">
                <a16:creationId xmlns:a16="http://schemas.microsoft.com/office/drawing/2014/main" id="{92FB4964-8096-4B5E-A0BF-1147AD2ACDF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3" name="Rectangle 3">
            <a:extLst>
              <a:ext uri="{FF2B5EF4-FFF2-40B4-BE49-F238E27FC236}">
                <a16:creationId xmlns:a16="http://schemas.microsoft.com/office/drawing/2014/main" id="{7A95D7A8-352A-40DD-8C88-201ECB0D54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C328CD7D-7FAD-49AC-AAA4-83C624B5B8D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3E9CABA-501B-48BA-96DE-DC619C07B98E}" type="slidenum">
              <a:rPr lang="en-IN" altLang="en-US" sz="1400" smtClean="0"/>
              <a:pPr>
                <a:spcBef>
                  <a:spcPct val="0"/>
                </a:spcBef>
                <a:buClrTx/>
                <a:buFontTx/>
                <a:buNone/>
              </a:pPr>
              <a:t>2</a:t>
            </a:fld>
            <a:endParaRPr lang="en-IN" altLang="en-US" sz="1400"/>
          </a:p>
        </p:txBody>
      </p:sp>
      <p:sp>
        <p:nvSpPr>
          <p:cNvPr id="9219" name="Text Box 1">
            <a:extLst>
              <a:ext uri="{FF2B5EF4-FFF2-40B4-BE49-F238E27FC236}">
                <a16:creationId xmlns:a16="http://schemas.microsoft.com/office/drawing/2014/main" id="{3957E501-4365-4D03-B96C-31DBD6D3F4B6}"/>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BD943EF7-7A1E-43CD-9920-56518649236E}" type="slidenum">
              <a:rPr lang="en-IN" altLang="en-US" sz="1400">
                <a:cs typeface="DejaVu Sans" charset="0"/>
              </a:rPr>
              <a:pPr algn="r" eaLnBrk="1" hangingPunct="1">
                <a:lnSpc>
                  <a:spcPct val="93000"/>
                </a:lnSpc>
                <a:spcBef>
                  <a:spcPct val="0"/>
                </a:spcBef>
                <a:buClrTx/>
                <a:buFontTx/>
                <a:buNone/>
              </a:pPr>
              <a:t>2</a:t>
            </a:fld>
            <a:endParaRPr lang="en-IN" altLang="en-US" sz="1400">
              <a:cs typeface="DejaVu Sans" charset="0"/>
            </a:endParaRPr>
          </a:p>
        </p:txBody>
      </p:sp>
      <p:sp>
        <p:nvSpPr>
          <p:cNvPr id="9220" name="Rectangle 2">
            <a:extLst>
              <a:ext uri="{FF2B5EF4-FFF2-40B4-BE49-F238E27FC236}">
                <a16:creationId xmlns:a16="http://schemas.microsoft.com/office/drawing/2014/main" id="{39B5862C-0C59-49B5-A12E-DFA5D33B92E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3">
            <a:extLst>
              <a:ext uri="{FF2B5EF4-FFF2-40B4-BE49-F238E27FC236}">
                <a16:creationId xmlns:a16="http://schemas.microsoft.com/office/drawing/2014/main" id="{734237B4-A1E2-4149-8C8E-82FF159AC60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DA5F9CE-628F-4BF9-B79F-39DB61EDEC3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A66AD81-9487-4139-9206-21FCECE31B88}" type="slidenum">
              <a:rPr lang="en-IN" altLang="en-US" sz="1400" smtClean="0"/>
              <a:pPr>
                <a:spcBef>
                  <a:spcPct val="0"/>
                </a:spcBef>
                <a:buClrTx/>
                <a:buFontTx/>
                <a:buNone/>
              </a:pPr>
              <a:t>3</a:t>
            </a:fld>
            <a:endParaRPr lang="en-IN" altLang="en-US" sz="1400"/>
          </a:p>
        </p:txBody>
      </p:sp>
      <p:sp>
        <p:nvSpPr>
          <p:cNvPr id="11267" name="Text Box 1">
            <a:extLst>
              <a:ext uri="{FF2B5EF4-FFF2-40B4-BE49-F238E27FC236}">
                <a16:creationId xmlns:a16="http://schemas.microsoft.com/office/drawing/2014/main" id="{33D50177-A6EB-4007-89D2-3272C23B044F}"/>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4BACABEB-E990-4B2A-8FEC-30B62D0DC9D8}" type="slidenum">
              <a:rPr lang="en-IN" altLang="en-US" sz="1400">
                <a:cs typeface="DejaVu Sans" charset="0"/>
              </a:rPr>
              <a:pPr algn="r" eaLnBrk="1" hangingPunct="1">
                <a:lnSpc>
                  <a:spcPct val="93000"/>
                </a:lnSpc>
                <a:spcBef>
                  <a:spcPct val="0"/>
                </a:spcBef>
                <a:buClrTx/>
                <a:buFontTx/>
                <a:buNone/>
              </a:pPr>
              <a:t>3</a:t>
            </a:fld>
            <a:endParaRPr lang="en-IN" altLang="en-US" sz="1400">
              <a:cs typeface="DejaVu Sans" charset="0"/>
            </a:endParaRPr>
          </a:p>
        </p:txBody>
      </p:sp>
      <p:sp>
        <p:nvSpPr>
          <p:cNvPr id="11268" name="Rectangle 2">
            <a:extLst>
              <a:ext uri="{FF2B5EF4-FFF2-40B4-BE49-F238E27FC236}">
                <a16:creationId xmlns:a16="http://schemas.microsoft.com/office/drawing/2014/main" id="{636E6680-6B46-4581-94EE-5F444522806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9" name="Rectangle 3">
            <a:extLst>
              <a:ext uri="{FF2B5EF4-FFF2-40B4-BE49-F238E27FC236}">
                <a16:creationId xmlns:a16="http://schemas.microsoft.com/office/drawing/2014/main" id="{3A46CE0B-D560-492F-9AB6-6BB22B96260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658BD394-05DC-4CB3-965A-EDF25A5C53E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043A429-C3AA-4E25-B7E3-4BAEB401E863}" type="slidenum">
              <a:rPr lang="en-IN" altLang="en-US" sz="1400" smtClean="0"/>
              <a:pPr>
                <a:spcBef>
                  <a:spcPct val="0"/>
                </a:spcBef>
                <a:buClrTx/>
                <a:buFontTx/>
                <a:buNone/>
              </a:pPr>
              <a:t>4</a:t>
            </a:fld>
            <a:endParaRPr lang="en-IN" altLang="en-US" sz="1400"/>
          </a:p>
        </p:txBody>
      </p:sp>
      <p:sp>
        <p:nvSpPr>
          <p:cNvPr id="13315" name="Rectangle 1">
            <a:extLst>
              <a:ext uri="{FF2B5EF4-FFF2-40B4-BE49-F238E27FC236}">
                <a16:creationId xmlns:a16="http://schemas.microsoft.com/office/drawing/2014/main" id="{320980FA-5FA3-4A3F-A04E-9FC93861799B}"/>
              </a:ext>
            </a:extLst>
          </p:cNvPr>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7F8602B9-4C0E-419A-BCCB-25B6E03B5B6A}"/>
              </a:ext>
            </a:extLst>
          </p:cNvPr>
          <p:cNvSpPr>
            <a:spLocks noGrp="1" noChangeArrowheads="1"/>
          </p:cNvSpPr>
          <p:nvPr>
            <p:ph type="body" idx="1"/>
          </p:nvPr>
        </p:nvSpPr>
        <p:spPr>
          <a:xfrm>
            <a:off x="755650" y="5078413"/>
            <a:ext cx="6046788" cy="481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169B079-72A5-4F8A-BABF-5FCEC343524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349E154-FEB5-49A8-8EE2-8EB3753117B9}" type="slidenum">
              <a:rPr lang="en-IN" altLang="en-US" sz="1400" smtClean="0"/>
              <a:pPr>
                <a:spcBef>
                  <a:spcPct val="0"/>
                </a:spcBef>
                <a:buClrTx/>
                <a:buFontTx/>
                <a:buNone/>
              </a:pPr>
              <a:t>5</a:t>
            </a:fld>
            <a:endParaRPr lang="en-IN" altLang="en-US" sz="1400"/>
          </a:p>
        </p:txBody>
      </p:sp>
      <p:sp>
        <p:nvSpPr>
          <p:cNvPr id="15363" name="Text Box 1">
            <a:extLst>
              <a:ext uri="{FF2B5EF4-FFF2-40B4-BE49-F238E27FC236}">
                <a16:creationId xmlns:a16="http://schemas.microsoft.com/office/drawing/2014/main" id="{6D806BE7-4E20-4D7E-98E9-BCF6C03BC9AF}"/>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B1DD1D59-6948-4BF1-9276-35640C7E7031}" type="slidenum">
              <a:rPr lang="en-IN" altLang="en-US" sz="1400">
                <a:cs typeface="DejaVu Sans" charset="0"/>
              </a:rPr>
              <a:pPr algn="r" eaLnBrk="1" hangingPunct="1">
                <a:lnSpc>
                  <a:spcPct val="93000"/>
                </a:lnSpc>
                <a:spcBef>
                  <a:spcPct val="0"/>
                </a:spcBef>
                <a:buClrTx/>
                <a:buFontTx/>
                <a:buNone/>
              </a:pPr>
              <a:t>5</a:t>
            </a:fld>
            <a:endParaRPr lang="en-IN" altLang="en-US" sz="1400">
              <a:cs typeface="DejaVu Sans" charset="0"/>
            </a:endParaRPr>
          </a:p>
        </p:txBody>
      </p:sp>
      <p:sp>
        <p:nvSpPr>
          <p:cNvPr id="15364" name="Rectangle 2">
            <a:extLst>
              <a:ext uri="{FF2B5EF4-FFF2-40B4-BE49-F238E27FC236}">
                <a16:creationId xmlns:a16="http://schemas.microsoft.com/office/drawing/2014/main" id="{E77286AE-9CAA-4E6B-A2D6-C2143E9A400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3">
            <a:extLst>
              <a:ext uri="{FF2B5EF4-FFF2-40B4-BE49-F238E27FC236}">
                <a16:creationId xmlns:a16="http://schemas.microsoft.com/office/drawing/2014/main" id="{860C04B4-6117-434B-A7DD-91CD2093793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6DE55F7-9F8D-46FF-842D-722198668A7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22C023C-C649-4C7F-801C-E310C28BCFB7}" type="slidenum">
              <a:rPr lang="en-IN" altLang="en-US" sz="1400" smtClean="0"/>
              <a:pPr>
                <a:spcBef>
                  <a:spcPct val="0"/>
                </a:spcBef>
                <a:buClrTx/>
                <a:buFontTx/>
                <a:buNone/>
              </a:pPr>
              <a:t>6</a:t>
            </a:fld>
            <a:endParaRPr lang="en-IN" altLang="en-US" sz="1400"/>
          </a:p>
        </p:txBody>
      </p:sp>
      <p:sp>
        <p:nvSpPr>
          <p:cNvPr id="17411" name="Text Box 1">
            <a:extLst>
              <a:ext uri="{FF2B5EF4-FFF2-40B4-BE49-F238E27FC236}">
                <a16:creationId xmlns:a16="http://schemas.microsoft.com/office/drawing/2014/main" id="{DA11B735-4435-4C3B-8C66-08CC14A82DAD}"/>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6C4D32D9-E61D-485E-A3FC-F328DEF70CE2}" type="slidenum">
              <a:rPr lang="en-IN" altLang="en-US" sz="1400">
                <a:cs typeface="DejaVu Sans" charset="0"/>
              </a:rPr>
              <a:pPr algn="r" eaLnBrk="1" hangingPunct="1">
                <a:lnSpc>
                  <a:spcPct val="93000"/>
                </a:lnSpc>
                <a:spcBef>
                  <a:spcPct val="0"/>
                </a:spcBef>
                <a:buClrTx/>
                <a:buFontTx/>
                <a:buNone/>
              </a:pPr>
              <a:t>6</a:t>
            </a:fld>
            <a:endParaRPr lang="en-IN" altLang="en-US" sz="1400">
              <a:cs typeface="DejaVu Sans" charset="0"/>
            </a:endParaRPr>
          </a:p>
        </p:txBody>
      </p:sp>
      <p:sp>
        <p:nvSpPr>
          <p:cNvPr id="17412" name="Rectangle 2">
            <a:extLst>
              <a:ext uri="{FF2B5EF4-FFF2-40B4-BE49-F238E27FC236}">
                <a16:creationId xmlns:a16="http://schemas.microsoft.com/office/drawing/2014/main" id="{3E6F9408-3447-43D0-8B82-4173AA893C5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3" name="Rectangle 3">
            <a:extLst>
              <a:ext uri="{FF2B5EF4-FFF2-40B4-BE49-F238E27FC236}">
                <a16:creationId xmlns:a16="http://schemas.microsoft.com/office/drawing/2014/main" id="{A659A632-44E6-4812-A0D9-6656D9EC4E0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4EC423C9-69E4-4751-9559-4F6C50FC329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DA2271B-C3ED-449D-89C5-906486863156}" type="slidenum">
              <a:rPr lang="en-IN" altLang="en-US" sz="1400" smtClean="0"/>
              <a:pPr>
                <a:spcBef>
                  <a:spcPct val="0"/>
                </a:spcBef>
                <a:buClrTx/>
                <a:buFontTx/>
                <a:buNone/>
              </a:pPr>
              <a:t>7</a:t>
            </a:fld>
            <a:endParaRPr lang="en-IN" altLang="en-US" sz="1400"/>
          </a:p>
        </p:txBody>
      </p:sp>
      <p:sp>
        <p:nvSpPr>
          <p:cNvPr id="19459" name="Text Box 1">
            <a:extLst>
              <a:ext uri="{FF2B5EF4-FFF2-40B4-BE49-F238E27FC236}">
                <a16:creationId xmlns:a16="http://schemas.microsoft.com/office/drawing/2014/main" id="{ED9A5469-F370-4993-8433-6EE5B1F78679}"/>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493E752D-E70C-43BD-B1EE-2A6BD19317D1}" type="slidenum">
              <a:rPr lang="en-IN" altLang="en-US" sz="1400">
                <a:cs typeface="DejaVu Sans" charset="0"/>
              </a:rPr>
              <a:pPr algn="r" eaLnBrk="1" hangingPunct="1">
                <a:lnSpc>
                  <a:spcPct val="93000"/>
                </a:lnSpc>
                <a:spcBef>
                  <a:spcPct val="0"/>
                </a:spcBef>
                <a:buClrTx/>
                <a:buFontTx/>
                <a:buNone/>
              </a:pPr>
              <a:t>7</a:t>
            </a:fld>
            <a:endParaRPr lang="en-IN" altLang="en-US" sz="1400">
              <a:cs typeface="DejaVu Sans" charset="0"/>
            </a:endParaRPr>
          </a:p>
        </p:txBody>
      </p:sp>
      <p:sp>
        <p:nvSpPr>
          <p:cNvPr id="19460" name="Rectangle 2">
            <a:extLst>
              <a:ext uri="{FF2B5EF4-FFF2-40B4-BE49-F238E27FC236}">
                <a16:creationId xmlns:a16="http://schemas.microsoft.com/office/drawing/2014/main" id="{2D101F72-DD64-470E-85AF-A92FBC6EE3F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1" name="Rectangle 3">
            <a:extLst>
              <a:ext uri="{FF2B5EF4-FFF2-40B4-BE49-F238E27FC236}">
                <a16:creationId xmlns:a16="http://schemas.microsoft.com/office/drawing/2014/main" id="{67538FD3-BA75-41DC-81E4-E2F3285FC31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B48AFE6-08A4-402D-86AE-4BADE1B0817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DF45E33-7AF3-4526-8A15-41CFFD828E9C}" type="slidenum">
              <a:rPr lang="en-IN" altLang="en-US" sz="1400" smtClean="0"/>
              <a:pPr>
                <a:spcBef>
                  <a:spcPct val="0"/>
                </a:spcBef>
                <a:buClrTx/>
                <a:buFontTx/>
                <a:buNone/>
              </a:pPr>
              <a:t>8</a:t>
            </a:fld>
            <a:endParaRPr lang="en-IN" altLang="en-US" sz="1400"/>
          </a:p>
        </p:txBody>
      </p:sp>
      <p:sp>
        <p:nvSpPr>
          <p:cNvPr id="21507" name="Text Box 1">
            <a:extLst>
              <a:ext uri="{FF2B5EF4-FFF2-40B4-BE49-F238E27FC236}">
                <a16:creationId xmlns:a16="http://schemas.microsoft.com/office/drawing/2014/main" id="{093EB1EC-D763-4B08-8947-FB6D02303DED}"/>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E9AD6583-B39C-4C51-922A-879BDDB1104B}" type="slidenum">
              <a:rPr lang="en-IN" altLang="en-US" sz="1400">
                <a:cs typeface="DejaVu Sans" charset="0"/>
              </a:rPr>
              <a:pPr algn="r" eaLnBrk="1" hangingPunct="1">
                <a:lnSpc>
                  <a:spcPct val="93000"/>
                </a:lnSpc>
                <a:spcBef>
                  <a:spcPct val="0"/>
                </a:spcBef>
                <a:buClrTx/>
                <a:buFontTx/>
                <a:buNone/>
              </a:pPr>
              <a:t>8</a:t>
            </a:fld>
            <a:endParaRPr lang="en-IN" altLang="en-US" sz="1400">
              <a:cs typeface="DejaVu Sans" charset="0"/>
            </a:endParaRPr>
          </a:p>
        </p:txBody>
      </p:sp>
      <p:sp>
        <p:nvSpPr>
          <p:cNvPr id="21508" name="Rectangle 2">
            <a:extLst>
              <a:ext uri="{FF2B5EF4-FFF2-40B4-BE49-F238E27FC236}">
                <a16:creationId xmlns:a16="http://schemas.microsoft.com/office/drawing/2014/main" id="{F37081E8-81B1-40C0-8350-FA6DD4032BB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a:extLst>
              <a:ext uri="{FF2B5EF4-FFF2-40B4-BE49-F238E27FC236}">
                <a16:creationId xmlns:a16="http://schemas.microsoft.com/office/drawing/2014/main" id="{B473641D-E492-492E-9585-87D83547148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69C803B-75E1-441F-9883-0DC0C8562BC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EED7343-150F-4142-AAD7-D2F42F30F0E5}" type="slidenum">
              <a:rPr lang="en-IN" altLang="en-US" sz="1400" smtClean="0"/>
              <a:pPr>
                <a:spcBef>
                  <a:spcPct val="0"/>
                </a:spcBef>
                <a:buClrTx/>
                <a:buFontTx/>
                <a:buNone/>
              </a:pPr>
              <a:t>9</a:t>
            </a:fld>
            <a:endParaRPr lang="en-IN" altLang="en-US" sz="1400"/>
          </a:p>
        </p:txBody>
      </p:sp>
      <p:sp>
        <p:nvSpPr>
          <p:cNvPr id="23555" name="Text Box 1">
            <a:extLst>
              <a:ext uri="{FF2B5EF4-FFF2-40B4-BE49-F238E27FC236}">
                <a16:creationId xmlns:a16="http://schemas.microsoft.com/office/drawing/2014/main" id="{480E50D7-6D8D-4D40-B270-528893CDB7FC}"/>
              </a:ext>
            </a:extLst>
          </p:cNvPr>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lnSpc>
                <a:spcPct val="93000"/>
              </a:lnSpc>
              <a:spcBef>
                <a:spcPct val="0"/>
              </a:spcBef>
              <a:buClrTx/>
              <a:buFontTx/>
              <a:buNone/>
            </a:pPr>
            <a:fld id="{1CF1A434-F7E0-4990-9A57-DBE30AE453A4}" type="slidenum">
              <a:rPr lang="en-IN" altLang="en-US" sz="1400">
                <a:cs typeface="DejaVu Sans" charset="0"/>
              </a:rPr>
              <a:pPr algn="r" eaLnBrk="1" hangingPunct="1">
                <a:lnSpc>
                  <a:spcPct val="93000"/>
                </a:lnSpc>
                <a:spcBef>
                  <a:spcPct val="0"/>
                </a:spcBef>
                <a:buClrTx/>
                <a:buFontTx/>
                <a:buNone/>
              </a:pPr>
              <a:t>9</a:t>
            </a:fld>
            <a:endParaRPr lang="en-IN" altLang="en-US" sz="1400">
              <a:cs typeface="DejaVu Sans" charset="0"/>
            </a:endParaRPr>
          </a:p>
        </p:txBody>
      </p:sp>
      <p:sp>
        <p:nvSpPr>
          <p:cNvPr id="23556" name="Rectangle 2">
            <a:extLst>
              <a:ext uri="{FF2B5EF4-FFF2-40B4-BE49-F238E27FC236}">
                <a16:creationId xmlns:a16="http://schemas.microsoft.com/office/drawing/2014/main" id="{20E98E18-1D3E-40DA-9B82-8A31FEB76F1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3">
            <a:extLst>
              <a:ext uri="{FF2B5EF4-FFF2-40B4-BE49-F238E27FC236}">
                <a16:creationId xmlns:a16="http://schemas.microsoft.com/office/drawing/2014/main" id="{4A0E01C6-94AD-4F85-895E-0A4C0C4B2A5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4">
            <a:extLst>
              <a:ext uri="{FF2B5EF4-FFF2-40B4-BE49-F238E27FC236}">
                <a16:creationId xmlns:a16="http://schemas.microsoft.com/office/drawing/2014/main" id="{68427AE4-1EC1-4110-A0BC-9DE1A741853C}"/>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CDD98E83-0717-4653-B654-BFD204D94E54}"/>
              </a:ext>
            </a:extLst>
          </p:cNvPr>
          <p:cNvSpPr>
            <a:spLocks noGrp="1" noChangeArrowheads="1"/>
          </p:cNvSpPr>
          <p:nvPr>
            <p:ph type="sldNum" idx="11"/>
          </p:nvPr>
        </p:nvSpPr>
        <p:spPr>
          <a:ln/>
        </p:spPr>
        <p:txBody>
          <a:bodyPr/>
          <a:lstStyle>
            <a:lvl1pPr>
              <a:defRPr/>
            </a:lvl1pPr>
          </a:lstStyle>
          <a:p>
            <a:pPr>
              <a:defRPr/>
            </a:pPr>
            <a:fld id="{71194AC4-B4F8-4C1F-890C-BC7035A289DB}" type="slidenum">
              <a:rPr lang="en-US" altLang="en-US"/>
              <a:pPr>
                <a:defRPr/>
              </a:pPr>
              <a:t>‹#›</a:t>
            </a:fld>
            <a:endParaRPr lang="en-US" altLang="en-US"/>
          </a:p>
        </p:txBody>
      </p:sp>
    </p:spTree>
    <p:extLst>
      <p:ext uri="{BB962C8B-B14F-4D97-AF65-F5344CB8AC3E}">
        <p14:creationId xmlns:p14="http://schemas.microsoft.com/office/powerpoint/2010/main" val="192174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4">
            <a:extLst>
              <a:ext uri="{FF2B5EF4-FFF2-40B4-BE49-F238E27FC236}">
                <a16:creationId xmlns:a16="http://schemas.microsoft.com/office/drawing/2014/main" id="{81F83F47-59E8-41A0-80C7-989EEC2B749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EB2F2E2C-FAB8-4127-B6AC-528CBDCD24F3}"/>
              </a:ext>
            </a:extLst>
          </p:cNvPr>
          <p:cNvSpPr>
            <a:spLocks noGrp="1" noChangeArrowheads="1"/>
          </p:cNvSpPr>
          <p:nvPr>
            <p:ph type="sldNum" idx="11"/>
          </p:nvPr>
        </p:nvSpPr>
        <p:spPr>
          <a:ln/>
        </p:spPr>
        <p:txBody>
          <a:bodyPr/>
          <a:lstStyle>
            <a:lvl1pPr>
              <a:defRPr/>
            </a:lvl1pPr>
          </a:lstStyle>
          <a:p>
            <a:pPr>
              <a:defRPr/>
            </a:pPr>
            <a:fld id="{59DED40C-657C-4B1E-9FEB-CDA705A3FDA9}" type="slidenum">
              <a:rPr lang="en-US" altLang="en-US"/>
              <a:pPr>
                <a:defRPr/>
              </a:pPr>
              <a:t>‹#›</a:t>
            </a:fld>
            <a:endParaRPr lang="en-US" altLang="en-US"/>
          </a:p>
        </p:txBody>
      </p:sp>
    </p:spTree>
    <p:extLst>
      <p:ext uri="{BB962C8B-B14F-4D97-AF65-F5344CB8AC3E}">
        <p14:creationId xmlns:p14="http://schemas.microsoft.com/office/powerpoint/2010/main" val="4833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19788" y="671513"/>
            <a:ext cx="1747837" cy="59864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71513" y="671513"/>
            <a:ext cx="5095875" cy="5986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4">
            <a:extLst>
              <a:ext uri="{FF2B5EF4-FFF2-40B4-BE49-F238E27FC236}">
                <a16:creationId xmlns:a16="http://schemas.microsoft.com/office/drawing/2014/main" id="{EDA6672E-B3EA-4329-A956-0B230268EAB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888FA2E2-F39E-4181-9A6C-936102EEF3FB}"/>
              </a:ext>
            </a:extLst>
          </p:cNvPr>
          <p:cNvSpPr>
            <a:spLocks noGrp="1" noChangeArrowheads="1"/>
          </p:cNvSpPr>
          <p:nvPr>
            <p:ph type="sldNum" idx="11"/>
          </p:nvPr>
        </p:nvSpPr>
        <p:spPr>
          <a:ln/>
        </p:spPr>
        <p:txBody>
          <a:bodyPr/>
          <a:lstStyle>
            <a:lvl1pPr>
              <a:defRPr/>
            </a:lvl1pPr>
          </a:lstStyle>
          <a:p>
            <a:pPr>
              <a:defRPr/>
            </a:pPr>
            <a:fld id="{2C71A9F1-22ED-4BCF-8A0A-BF333E7E2611}" type="slidenum">
              <a:rPr lang="en-US" altLang="en-US"/>
              <a:pPr>
                <a:defRPr/>
              </a:pPr>
              <a:t>‹#›</a:t>
            </a:fld>
            <a:endParaRPr lang="en-US" altLang="en-US"/>
          </a:p>
        </p:txBody>
      </p:sp>
    </p:spTree>
    <p:extLst>
      <p:ext uri="{BB962C8B-B14F-4D97-AF65-F5344CB8AC3E}">
        <p14:creationId xmlns:p14="http://schemas.microsoft.com/office/powerpoint/2010/main" val="3718813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4">
            <a:extLst>
              <a:ext uri="{FF2B5EF4-FFF2-40B4-BE49-F238E27FC236}">
                <a16:creationId xmlns:a16="http://schemas.microsoft.com/office/drawing/2014/main" id="{F8686306-2E21-4586-8599-ED856FDDC479}"/>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531D6B74-1EEC-4BA5-B3A6-AE0C1B50FBD8}"/>
              </a:ext>
            </a:extLst>
          </p:cNvPr>
          <p:cNvSpPr>
            <a:spLocks noGrp="1" noChangeArrowheads="1"/>
          </p:cNvSpPr>
          <p:nvPr>
            <p:ph type="sldNum" idx="11"/>
          </p:nvPr>
        </p:nvSpPr>
        <p:spPr>
          <a:ln/>
        </p:spPr>
        <p:txBody>
          <a:bodyPr/>
          <a:lstStyle>
            <a:lvl1pPr>
              <a:defRPr/>
            </a:lvl1pPr>
          </a:lstStyle>
          <a:p>
            <a:pPr>
              <a:defRPr/>
            </a:pPr>
            <a:fld id="{A333B123-50A0-4771-A43D-E39DF295B1A0}" type="slidenum">
              <a:rPr lang="en-US" altLang="en-US"/>
              <a:pPr>
                <a:defRPr/>
              </a:pPr>
              <a:t>‹#›</a:t>
            </a:fld>
            <a:endParaRPr lang="en-US" altLang="en-US"/>
          </a:p>
        </p:txBody>
      </p:sp>
    </p:spTree>
    <p:extLst>
      <p:ext uri="{BB962C8B-B14F-4D97-AF65-F5344CB8AC3E}">
        <p14:creationId xmlns:p14="http://schemas.microsoft.com/office/powerpoint/2010/main" val="319278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4">
            <a:extLst>
              <a:ext uri="{FF2B5EF4-FFF2-40B4-BE49-F238E27FC236}">
                <a16:creationId xmlns:a16="http://schemas.microsoft.com/office/drawing/2014/main" id="{E84ECC28-631E-4444-8427-F330021A0995}"/>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117D83DB-9EB0-41A6-9E55-8CD1D7886BE9}"/>
              </a:ext>
            </a:extLst>
          </p:cNvPr>
          <p:cNvSpPr>
            <a:spLocks noGrp="1" noChangeArrowheads="1"/>
          </p:cNvSpPr>
          <p:nvPr>
            <p:ph type="sldNum" idx="11"/>
          </p:nvPr>
        </p:nvSpPr>
        <p:spPr>
          <a:ln/>
        </p:spPr>
        <p:txBody>
          <a:bodyPr/>
          <a:lstStyle>
            <a:lvl1pPr>
              <a:defRPr/>
            </a:lvl1pPr>
          </a:lstStyle>
          <a:p>
            <a:pPr>
              <a:defRPr/>
            </a:pPr>
            <a:fld id="{7263B682-8B46-4C3B-999D-9BEC7BD69BDC}" type="slidenum">
              <a:rPr lang="en-US" altLang="en-US"/>
              <a:pPr>
                <a:defRPr/>
              </a:pPr>
              <a:t>‹#›</a:t>
            </a:fld>
            <a:endParaRPr lang="en-US" altLang="en-US"/>
          </a:p>
        </p:txBody>
      </p:sp>
    </p:spTree>
    <p:extLst>
      <p:ext uri="{BB962C8B-B14F-4D97-AF65-F5344CB8AC3E}">
        <p14:creationId xmlns:p14="http://schemas.microsoft.com/office/powerpoint/2010/main" val="2677851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4">
            <a:extLst>
              <a:ext uri="{FF2B5EF4-FFF2-40B4-BE49-F238E27FC236}">
                <a16:creationId xmlns:a16="http://schemas.microsoft.com/office/drawing/2014/main" id="{98FEBDB2-328D-47D8-B4E8-75246D1A6249}"/>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75FDAC06-8BFE-480C-BD89-20B9FF04C5B7}"/>
              </a:ext>
            </a:extLst>
          </p:cNvPr>
          <p:cNvSpPr>
            <a:spLocks noGrp="1" noChangeArrowheads="1"/>
          </p:cNvSpPr>
          <p:nvPr>
            <p:ph type="sldNum" idx="11"/>
          </p:nvPr>
        </p:nvSpPr>
        <p:spPr>
          <a:ln/>
        </p:spPr>
        <p:txBody>
          <a:bodyPr/>
          <a:lstStyle>
            <a:lvl1pPr>
              <a:defRPr/>
            </a:lvl1pPr>
          </a:lstStyle>
          <a:p>
            <a:pPr>
              <a:defRPr/>
            </a:pPr>
            <a:fld id="{6B1A5ABC-5D38-48E9-A244-C6743E3B0885}" type="slidenum">
              <a:rPr lang="en-US" altLang="en-US"/>
              <a:pPr>
                <a:defRPr/>
              </a:pPr>
              <a:t>‹#›</a:t>
            </a:fld>
            <a:endParaRPr lang="en-US" altLang="en-US"/>
          </a:p>
        </p:txBody>
      </p:sp>
    </p:spTree>
    <p:extLst>
      <p:ext uri="{BB962C8B-B14F-4D97-AF65-F5344CB8AC3E}">
        <p14:creationId xmlns:p14="http://schemas.microsoft.com/office/powerpoint/2010/main" val="173364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71513" y="2381250"/>
            <a:ext cx="3421062"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244975" y="2381250"/>
            <a:ext cx="342265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4">
            <a:extLst>
              <a:ext uri="{FF2B5EF4-FFF2-40B4-BE49-F238E27FC236}">
                <a16:creationId xmlns:a16="http://schemas.microsoft.com/office/drawing/2014/main" id="{F7695ABB-D778-4E65-A5E7-74CA81AAB22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6">
            <a:extLst>
              <a:ext uri="{FF2B5EF4-FFF2-40B4-BE49-F238E27FC236}">
                <a16:creationId xmlns:a16="http://schemas.microsoft.com/office/drawing/2014/main" id="{D5AD8C6E-EE22-48F8-A5F0-26E515F5CFAE}"/>
              </a:ext>
            </a:extLst>
          </p:cNvPr>
          <p:cNvSpPr>
            <a:spLocks noGrp="1" noChangeArrowheads="1"/>
          </p:cNvSpPr>
          <p:nvPr>
            <p:ph type="sldNum" idx="11"/>
          </p:nvPr>
        </p:nvSpPr>
        <p:spPr>
          <a:ln/>
        </p:spPr>
        <p:txBody>
          <a:bodyPr/>
          <a:lstStyle>
            <a:lvl1pPr>
              <a:defRPr/>
            </a:lvl1pPr>
          </a:lstStyle>
          <a:p>
            <a:pPr>
              <a:defRPr/>
            </a:pPr>
            <a:fld id="{FB051FE5-9C64-4C00-8A19-AEB1C3783DF7}" type="slidenum">
              <a:rPr lang="en-US" altLang="en-US"/>
              <a:pPr>
                <a:defRPr/>
              </a:pPr>
              <a:t>‹#›</a:t>
            </a:fld>
            <a:endParaRPr lang="en-US" altLang="en-US"/>
          </a:p>
        </p:txBody>
      </p:sp>
    </p:spTree>
    <p:extLst>
      <p:ext uri="{BB962C8B-B14F-4D97-AF65-F5344CB8AC3E}">
        <p14:creationId xmlns:p14="http://schemas.microsoft.com/office/powerpoint/2010/main" val="36343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4">
            <a:extLst>
              <a:ext uri="{FF2B5EF4-FFF2-40B4-BE49-F238E27FC236}">
                <a16:creationId xmlns:a16="http://schemas.microsoft.com/office/drawing/2014/main" id="{0818B1E7-607F-440B-9F51-AA17A87FE0A9}"/>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16">
            <a:extLst>
              <a:ext uri="{FF2B5EF4-FFF2-40B4-BE49-F238E27FC236}">
                <a16:creationId xmlns:a16="http://schemas.microsoft.com/office/drawing/2014/main" id="{17D02670-4C5D-4362-86E1-7B17F3EE9977}"/>
              </a:ext>
            </a:extLst>
          </p:cNvPr>
          <p:cNvSpPr>
            <a:spLocks noGrp="1" noChangeArrowheads="1"/>
          </p:cNvSpPr>
          <p:nvPr>
            <p:ph type="sldNum" idx="11"/>
          </p:nvPr>
        </p:nvSpPr>
        <p:spPr>
          <a:ln/>
        </p:spPr>
        <p:txBody>
          <a:bodyPr/>
          <a:lstStyle>
            <a:lvl1pPr>
              <a:defRPr/>
            </a:lvl1pPr>
          </a:lstStyle>
          <a:p>
            <a:pPr>
              <a:defRPr/>
            </a:pPr>
            <a:fld id="{CE95EC2C-E5C1-4F3B-AE56-A0B57FDA3A9F}" type="slidenum">
              <a:rPr lang="en-US" altLang="en-US"/>
              <a:pPr>
                <a:defRPr/>
              </a:pPr>
              <a:t>‹#›</a:t>
            </a:fld>
            <a:endParaRPr lang="en-US" altLang="en-US"/>
          </a:p>
        </p:txBody>
      </p:sp>
    </p:spTree>
    <p:extLst>
      <p:ext uri="{BB962C8B-B14F-4D97-AF65-F5344CB8AC3E}">
        <p14:creationId xmlns:p14="http://schemas.microsoft.com/office/powerpoint/2010/main" val="2357459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4">
            <a:extLst>
              <a:ext uri="{FF2B5EF4-FFF2-40B4-BE49-F238E27FC236}">
                <a16:creationId xmlns:a16="http://schemas.microsoft.com/office/drawing/2014/main" id="{D7518A8F-6D60-4926-BB81-70D6825D5F52}"/>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16">
            <a:extLst>
              <a:ext uri="{FF2B5EF4-FFF2-40B4-BE49-F238E27FC236}">
                <a16:creationId xmlns:a16="http://schemas.microsoft.com/office/drawing/2014/main" id="{A8C9DECC-B1D3-4C3D-9FC8-7D98C502AAC8}"/>
              </a:ext>
            </a:extLst>
          </p:cNvPr>
          <p:cNvSpPr>
            <a:spLocks noGrp="1" noChangeArrowheads="1"/>
          </p:cNvSpPr>
          <p:nvPr>
            <p:ph type="sldNum" idx="11"/>
          </p:nvPr>
        </p:nvSpPr>
        <p:spPr>
          <a:ln/>
        </p:spPr>
        <p:txBody>
          <a:bodyPr/>
          <a:lstStyle>
            <a:lvl1pPr>
              <a:defRPr/>
            </a:lvl1pPr>
          </a:lstStyle>
          <a:p>
            <a:pPr>
              <a:defRPr/>
            </a:pPr>
            <a:fld id="{FDB2775F-7C61-48A1-89D7-2819E2236061}" type="slidenum">
              <a:rPr lang="en-US" altLang="en-US"/>
              <a:pPr>
                <a:defRPr/>
              </a:pPr>
              <a:t>‹#›</a:t>
            </a:fld>
            <a:endParaRPr lang="en-US" altLang="en-US"/>
          </a:p>
        </p:txBody>
      </p:sp>
    </p:spTree>
    <p:extLst>
      <p:ext uri="{BB962C8B-B14F-4D97-AF65-F5344CB8AC3E}">
        <p14:creationId xmlns:p14="http://schemas.microsoft.com/office/powerpoint/2010/main" val="932516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6410DD00-CC2A-4904-862B-4D1B8E0C41B4}"/>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16">
            <a:extLst>
              <a:ext uri="{FF2B5EF4-FFF2-40B4-BE49-F238E27FC236}">
                <a16:creationId xmlns:a16="http://schemas.microsoft.com/office/drawing/2014/main" id="{B6D20307-6B7F-4310-90EB-3A0D69B5B037}"/>
              </a:ext>
            </a:extLst>
          </p:cNvPr>
          <p:cNvSpPr>
            <a:spLocks noGrp="1" noChangeArrowheads="1"/>
          </p:cNvSpPr>
          <p:nvPr>
            <p:ph type="sldNum" idx="11"/>
          </p:nvPr>
        </p:nvSpPr>
        <p:spPr>
          <a:ln/>
        </p:spPr>
        <p:txBody>
          <a:bodyPr/>
          <a:lstStyle>
            <a:lvl1pPr>
              <a:defRPr/>
            </a:lvl1pPr>
          </a:lstStyle>
          <a:p>
            <a:pPr>
              <a:defRPr/>
            </a:pPr>
            <a:fld id="{130F26A3-69A1-4232-9560-0C3D84E910AF}" type="slidenum">
              <a:rPr lang="en-US" altLang="en-US"/>
              <a:pPr>
                <a:defRPr/>
              </a:pPr>
              <a:t>‹#›</a:t>
            </a:fld>
            <a:endParaRPr lang="en-US" altLang="en-US"/>
          </a:p>
        </p:txBody>
      </p:sp>
    </p:spTree>
    <p:extLst>
      <p:ext uri="{BB962C8B-B14F-4D97-AF65-F5344CB8AC3E}">
        <p14:creationId xmlns:p14="http://schemas.microsoft.com/office/powerpoint/2010/main" val="367928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4">
            <a:extLst>
              <a:ext uri="{FF2B5EF4-FFF2-40B4-BE49-F238E27FC236}">
                <a16:creationId xmlns:a16="http://schemas.microsoft.com/office/drawing/2014/main" id="{12917E34-B085-4F86-B866-388A2691B2CE}"/>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6">
            <a:extLst>
              <a:ext uri="{FF2B5EF4-FFF2-40B4-BE49-F238E27FC236}">
                <a16:creationId xmlns:a16="http://schemas.microsoft.com/office/drawing/2014/main" id="{93797C4F-849B-4A72-A6AD-CFB467A3AF26}"/>
              </a:ext>
            </a:extLst>
          </p:cNvPr>
          <p:cNvSpPr>
            <a:spLocks noGrp="1" noChangeArrowheads="1"/>
          </p:cNvSpPr>
          <p:nvPr>
            <p:ph type="sldNum" idx="11"/>
          </p:nvPr>
        </p:nvSpPr>
        <p:spPr>
          <a:ln/>
        </p:spPr>
        <p:txBody>
          <a:bodyPr/>
          <a:lstStyle>
            <a:lvl1pPr>
              <a:defRPr/>
            </a:lvl1pPr>
          </a:lstStyle>
          <a:p>
            <a:pPr>
              <a:defRPr/>
            </a:pPr>
            <a:fld id="{8C9D6B61-A8DA-432A-B00C-DC114A85958E}" type="slidenum">
              <a:rPr lang="en-US" altLang="en-US"/>
              <a:pPr>
                <a:defRPr/>
              </a:pPr>
              <a:t>‹#›</a:t>
            </a:fld>
            <a:endParaRPr lang="en-US" altLang="en-US"/>
          </a:p>
        </p:txBody>
      </p:sp>
    </p:spTree>
    <p:extLst>
      <p:ext uri="{BB962C8B-B14F-4D97-AF65-F5344CB8AC3E}">
        <p14:creationId xmlns:p14="http://schemas.microsoft.com/office/powerpoint/2010/main" val="20875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4">
            <a:extLst>
              <a:ext uri="{FF2B5EF4-FFF2-40B4-BE49-F238E27FC236}">
                <a16:creationId xmlns:a16="http://schemas.microsoft.com/office/drawing/2014/main" id="{192EDE22-5881-4E45-9C3F-0B8092F45885}"/>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9E0E1B67-BDB9-4CD2-BD62-C8D240621276}"/>
              </a:ext>
            </a:extLst>
          </p:cNvPr>
          <p:cNvSpPr>
            <a:spLocks noGrp="1" noChangeArrowheads="1"/>
          </p:cNvSpPr>
          <p:nvPr>
            <p:ph type="sldNum" idx="11"/>
          </p:nvPr>
        </p:nvSpPr>
        <p:spPr>
          <a:ln/>
        </p:spPr>
        <p:txBody>
          <a:bodyPr/>
          <a:lstStyle>
            <a:lvl1pPr>
              <a:defRPr/>
            </a:lvl1pPr>
          </a:lstStyle>
          <a:p>
            <a:pPr>
              <a:defRPr/>
            </a:pPr>
            <a:fld id="{4DF1FC40-6BEB-4368-A3A5-03A8E5E2FD69}" type="slidenum">
              <a:rPr lang="en-US" altLang="en-US"/>
              <a:pPr>
                <a:defRPr/>
              </a:pPr>
              <a:t>‹#›</a:t>
            </a:fld>
            <a:endParaRPr lang="en-US" altLang="en-US"/>
          </a:p>
        </p:txBody>
      </p:sp>
    </p:spTree>
    <p:extLst>
      <p:ext uri="{BB962C8B-B14F-4D97-AF65-F5344CB8AC3E}">
        <p14:creationId xmlns:p14="http://schemas.microsoft.com/office/powerpoint/2010/main" val="1980812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4">
            <a:extLst>
              <a:ext uri="{FF2B5EF4-FFF2-40B4-BE49-F238E27FC236}">
                <a16:creationId xmlns:a16="http://schemas.microsoft.com/office/drawing/2014/main" id="{844ADB50-169B-4033-BB6F-2E8D9B6CDE11}"/>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6">
            <a:extLst>
              <a:ext uri="{FF2B5EF4-FFF2-40B4-BE49-F238E27FC236}">
                <a16:creationId xmlns:a16="http://schemas.microsoft.com/office/drawing/2014/main" id="{B14D81F5-223E-406E-86BF-3993E4DDDBF6}"/>
              </a:ext>
            </a:extLst>
          </p:cNvPr>
          <p:cNvSpPr>
            <a:spLocks noGrp="1" noChangeArrowheads="1"/>
          </p:cNvSpPr>
          <p:nvPr>
            <p:ph type="sldNum" idx="11"/>
          </p:nvPr>
        </p:nvSpPr>
        <p:spPr>
          <a:ln/>
        </p:spPr>
        <p:txBody>
          <a:bodyPr/>
          <a:lstStyle>
            <a:lvl1pPr>
              <a:defRPr/>
            </a:lvl1pPr>
          </a:lstStyle>
          <a:p>
            <a:pPr>
              <a:defRPr/>
            </a:pPr>
            <a:fld id="{7909A313-FBDC-4560-8B4C-712C4C26D296}" type="slidenum">
              <a:rPr lang="en-US" altLang="en-US"/>
              <a:pPr>
                <a:defRPr/>
              </a:pPr>
              <a:t>‹#›</a:t>
            </a:fld>
            <a:endParaRPr lang="en-US" altLang="en-US"/>
          </a:p>
        </p:txBody>
      </p:sp>
    </p:spTree>
    <p:extLst>
      <p:ext uri="{BB962C8B-B14F-4D97-AF65-F5344CB8AC3E}">
        <p14:creationId xmlns:p14="http://schemas.microsoft.com/office/powerpoint/2010/main" val="6764012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4">
            <a:extLst>
              <a:ext uri="{FF2B5EF4-FFF2-40B4-BE49-F238E27FC236}">
                <a16:creationId xmlns:a16="http://schemas.microsoft.com/office/drawing/2014/main" id="{C10A98B2-477A-484A-AEE5-9B64C59C1081}"/>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FDA2BD89-1F8E-4021-9149-1BBE7A984691}"/>
              </a:ext>
            </a:extLst>
          </p:cNvPr>
          <p:cNvSpPr>
            <a:spLocks noGrp="1" noChangeArrowheads="1"/>
          </p:cNvSpPr>
          <p:nvPr>
            <p:ph type="sldNum" idx="11"/>
          </p:nvPr>
        </p:nvSpPr>
        <p:spPr>
          <a:ln/>
        </p:spPr>
        <p:txBody>
          <a:bodyPr/>
          <a:lstStyle>
            <a:lvl1pPr>
              <a:defRPr/>
            </a:lvl1pPr>
          </a:lstStyle>
          <a:p>
            <a:pPr>
              <a:defRPr/>
            </a:pPr>
            <a:fld id="{6328771F-5456-48DC-B67F-8ABD0840B1B7}" type="slidenum">
              <a:rPr lang="en-US" altLang="en-US"/>
              <a:pPr>
                <a:defRPr/>
              </a:pPr>
              <a:t>‹#›</a:t>
            </a:fld>
            <a:endParaRPr lang="en-US" altLang="en-US"/>
          </a:p>
        </p:txBody>
      </p:sp>
    </p:spTree>
    <p:extLst>
      <p:ext uri="{BB962C8B-B14F-4D97-AF65-F5344CB8AC3E}">
        <p14:creationId xmlns:p14="http://schemas.microsoft.com/office/powerpoint/2010/main" val="3684351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19788" y="671513"/>
            <a:ext cx="1747837" cy="59864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71513" y="671513"/>
            <a:ext cx="5095875" cy="5986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4">
            <a:extLst>
              <a:ext uri="{FF2B5EF4-FFF2-40B4-BE49-F238E27FC236}">
                <a16:creationId xmlns:a16="http://schemas.microsoft.com/office/drawing/2014/main" id="{937D812F-B52E-46CE-97F7-8331E1D1AD3E}"/>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F9BEB2EB-5B75-45D5-9B23-3F1E309C936B}"/>
              </a:ext>
            </a:extLst>
          </p:cNvPr>
          <p:cNvSpPr>
            <a:spLocks noGrp="1" noChangeArrowheads="1"/>
          </p:cNvSpPr>
          <p:nvPr>
            <p:ph type="sldNum" idx="11"/>
          </p:nvPr>
        </p:nvSpPr>
        <p:spPr>
          <a:ln/>
        </p:spPr>
        <p:txBody>
          <a:bodyPr/>
          <a:lstStyle>
            <a:lvl1pPr>
              <a:defRPr/>
            </a:lvl1pPr>
          </a:lstStyle>
          <a:p>
            <a:pPr>
              <a:defRPr/>
            </a:pPr>
            <a:fld id="{FF453CE8-68D0-42DA-BC99-00E78D4402BD}" type="slidenum">
              <a:rPr lang="en-US" altLang="en-US"/>
              <a:pPr>
                <a:defRPr/>
              </a:pPr>
              <a:t>‹#›</a:t>
            </a:fld>
            <a:endParaRPr lang="en-US" altLang="en-US"/>
          </a:p>
        </p:txBody>
      </p:sp>
    </p:spTree>
    <p:extLst>
      <p:ext uri="{BB962C8B-B14F-4D97-AF65-F5344CB8AC3E}">
        <p14:creationId xmlns:p14="http://schemas.microsoft.com/office/powerpoint/2010/main" val="4225606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6">
            <a:extLst>
              <a:ext uri="{FF2B5EF4-FFF2-40B4-BE49-F238E27FC236}">
                <a16:creationId xmlns:a16="http://schemas.microsoft.com/office/drawing/2014/main" id="{4474F1A7-F969-4B64-964E-E0BC8AD9FB59}"/>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B22396B9-5A73-4335-B85F-E3C53AFF7F59}"/>
              </a:ext>
            </a:extLst>
          </p:cNvPr>
          <p:cNvSpPr>
            <a:spLocks noGrp="1" noChangeArrowheads="1"/>
          </p:cNvSpPr>
          <p:nvPr>
            <p:ph type="sldNum" idx="11"/>
          </p:nvPr>
        </p:nvSpPr>
        <p:spPr>
          <a:ln/>
        </p:spPr>
        <p:txBody>
          <a:bodyPr/>
          <a:lstStyle>
            <a:lvl1pPr>
              <a:defRPr/>
            </a:lvl1pPr>
          </a:lstStyle>
          <a:p>
            <a:pPr>
              <a:defRPr/>
            </a:pPr>
            <a:fld id="{158F23B3-2BC7-4043-85C5-BCBA63CC0E6F}" type="slidenum">
              <a:rPr lang="en-US" altLang="en-US"/>
              <a:pPr>
                <a:defRPr/>
              </a:pPr>
              <a:t>‹#›</a:t>
            </a:fld>
            <a:endParaRPr lang="en-US" altLang="en-US"/>
          </a:p>
        </p:txBody>
      </p:sp>
    </p:spTree>
    <p:extLst>
      <p:ext uri="{BB962C8B-B14F-4D97-AF65-F5344CB8AC3E}">
        <p14:creationId xmlns:p14="http://schemas.microsoft.com/office/powerpoint/2010/main" val="3156345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a:extLst>
              <a:ext uri="{FF2B5EF4-FFF2-40B4-BE49-F238E27FC236}">
                <a16:creationId xmlns:a16="http://schemas.microsoft.com/office/drawing/2014/main" id="{8A21C654-868D-4A47-8EC5-1DCA6473C6E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D92AEA8A-C4BE-46A9-8B97-C2D82138A640}"/>
              </a:ext>
            </a:extLst>
          </p:cNvPr>
          <p:cNvSpPr>
            <a:spLocks noGrp="1" noChangeArrowheads="1"/>
          </p:cNvSpPr>
          <p:nvPr>
            <p:ph type="sldNum" idx="11"/>
          </p:nvPr>
        </p:nvSpPr>
        <p:spPr>
          <a:ln/>
        </p:spPr>
        <p:txBody>
          <a:bodyPr/>
          <a:lstStyle>
            <a:lvl1pPr>
              <a:defRPr/>
            </a:lvl1pPr>
          </a:lstStyle>
          <a:p>
            <a:pPr>
              <a:defRPr/>
            </a:pPr>
            <a:fld id="{6CCEA973-3C47-4451-91ED-CB1AD09CD1EA}" type="slidenum">
              <a:rPr lang="en-US" altLang="en-US"/>
              <a:pPr>
                <a:defRPr/>
              </a:pPr>
              <a:t>‹#›</a:t>
            </a:fld>
            <a:endParaRPr lang="en-US" altLang="en-US"/>
          </a:p>
        </p:txBody>
      </p:sp>
    </p:spTree>
    <p:extLst>
      <p:ext uri="{BB962C8B-B14F-4D97-AF65-F5344CB8AC3E}">
        <p14:creationId xmlns:p14="http://schemas.microsoft.com/office/powerpoint/2010/main" val="30330531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6">
            <a:extLst>
              <a:ext uri="{FF2B5EF4-FFF2-40B4-BE49-F238E27FC236}">
                <a16:creationId xmlns:a16="http://schemas.microsoft.com/office/drawing/2014/main" id="{FEE91BBC-AB5F-4565-8C49-E10B7FE4A665}"/>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FAC58B71-E281-4F2F-A738-10F14B419068}"/>
              </a:ext>
            </a:extLst>
          </p:cNvPr>
          <p:cNvSpPr>
            <a:spLocks noGrp="1" noChangeArrowheads="1"/>
          </p:cNvSpPr>
          <p:nvPr>
            <p:ph type="sldNum" idx="11"/>
          </p:nvPr>
        </p:nvSpPr>
        <p:spPr>
          <a:ln/>
        </p:spPr>
        <p:txBody>
          <a:bodyPr/>
          <a:lstStyle>
            <a:lvl1pPr>
              <a:defRPr/>
            </a:lvl1pPr>
          </a:lstStyle>
          <a:p>
            <a:pPr>
              <a:defRPr/>
            </a:pPr>
            <a:fld id="{E268DD45-5321-42EA-9DB9-2CC4112B16BA}" type="slidenum">
              <a:rPr lang="en-US" altLang="en-US"/>
              <a:pPr>
                <a:defRPr/>
              </a:pPr>
              <a:t>‹#›</a:t>
            </a:fld>
            <a:endParaRPr lang="en-US" altLang="en-US"/>
          </a:p>
        </p:txBody>
      </p:sp>
    </p:spTree>
    <p:extLst>
      <p:ext uri="{BB962C8B-B14F-4D97-AF65-F5344CB8AC3E}">
        <p14:creationId xmlns:p14="http://schemas.microsoft.com/office/powerpoint/2010/main" val="18978866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71513" y="2381250"/>
            <a:ext cx="3421062"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244975" y="2381250"/>
            <a:ext cx="342265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6">
            <a:extLst>
              <a:ext uri="{FF2B5EF4-FFF2-40B4-BE49-F238E27FC236}">
                <a16:creationId xmlns:a16="http://schemas.microsoft.com/office/drawing/2014/main" id="{A983DA69-F3BF-4DF4-9588-223574A16F3E}"/>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D845546D-B32D-476E-BEC3-C8CCC5E1618F}"/>
              </a:ext>
            </a:extLst>
          </p:cNvPr>
          <p:cNvSpPr>
            <a:spLocks noGrp="1" noChangeArrowheads="1"/>
          </p:cNvSpPr>
          <p:nvPr>
            <p:ph type="sldNum" idx="11"/>
          </p:nvPr>
        </p:nvSpPr>
        <p:spPr>
          <a:ln/>
        </p:spPr>
        <p:txBody>
          <a:bodyPr/>
          <a:lstStyle>
            <a:lvl1pPr>
              <a:defRPr/>
            </a:lvl1pPr>
          </a:lstStyle>
          <a:p>
            <a:pPr>
              <a:defRPr/>
            </a:pPr>
            <a:fld id="{930DA9AA-92AE-4545-A107-9BDA20DFB359}" type="slidenum">
              <a:rPr lang="en-US" altLang="en-US"/>
              <a:pPr>
                <a:defRPr/>
              </a:pPr>
              <a:t>‹#›</a:t>
            </a:fld>
            <a:endParaRPr lang="en-US" altLang="en-US"/>
          </a:p>
        </p:txBody>
      </p:sp>
    </p:spTree>
    <p:extLst>
      <p:ext uri="{BB962C8B-B14F-4D97-AF65-F5344CB8AC3E}">
        <p14:creationId xmlns:p14="http://schemas.microsoft.com/office/powerpoint/2010/main" val="808936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6">
            <a:extLst>
              <a:ext uri="{FF2B5EF4-FFF2-40B4-BE49-F238E27FC236}">
                <a16:creationId xmlns:a16="http://schemas.microsoft.com/office/drawing/2014/main" id="{C4BD1983-B2F5-425A-A403-15313499F7F1}"/>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18">
            <a:extLst>
              <a:ext uri="{FF2B5EF4-FFF2-40B4-BE49-F238E27FC236}">
                <a16:creationId xmlns:a16="http://schemas.microsoft.com/office/drawing/2014/main" id="{EC811D01-8AFE-454C-8D83-92E331080691}"/>
              </a:ext>
            </a:extLst>
          </p:cNvPr>
          <p:cNvSpPr>
            <a:spLocks noGrp="1" noChangeArrowheads="1"/>
          </p:cNvSpPr>
          <p:nvPr>
            <p:ph type="sldNum" idx="11"/>
          </p:nvPr>
        </p:nvSpPr>
        <p:spPr>
          <a:ln/>
        </p:spPr>
        <p:txBody>
          <a:bodyPr/>
          <a:lstStyle>
            <a:lvl1pPr>
              <a:defRPr/>
            </a:lvl1pPr>
          </a:lstStyle>
          <a:p>
            <a:pPr>
              <a:defRPr/>
            </a:pPr>
            <a:fld id="{5ABF5A15-947E-45C0-AE40-87A27E0BE018}" type="slidenum">
              <a:rPr lang="en-US" altLang="en-US"/>
              <a:pPr>
                <a:defRPr/>
              </a:pPr>
              <a:t>‹#›</a:t>
            </a:fld>
            <a:endParaRPr lang="en-US" altLang="en-US"/>
          </a:p>
        </p:txBody>
      </p:sp>
    </p:spTree>
    <p:extLst>
      <p:ext uri="{BB962C8B-B14F-4D97-AF65-F5344CB8AC3E}">
        <p14:creationId xmlns:p14="http://schemas.microsoft.com/office/powerpoint/2010/main" val="3380558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6">
            <a:extLst>
              <a:ext uri="{FF2B5EF4-FFF2-40B4-BE49-F238E27FC236}">
                <a16:creationId xmlns:a16="http://schemas.microsoft.com/office/drawing/2014/main" id="{C0DA2652-23FD-487A-B607-2F4FA7735912}"/>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18">
            <a:extLst>
              <a:ext uri="{FF2B5EF4-FFF2-40B4-BE49-F238E27FC236}">
                <a16:creationId xmlns:a16="http://schemas.microsoft.com/office/drawing/2014/main" id="{1A03E27E-FBC1-430D-BB37-29F5DFE5E7AB}"/>
              </a:ext>
            </a:extLst>
          </p:cNvPr>
          <p:cNvSpPr>
            <a:spLocks noGrp="1" noChangeArrowheads="1"/>
          </p:cNvSpPr>
          <p:nvPr>
            <p:ph type="sldNum" idx="11"/>
          </p:nvPr>
        </p:nvSpPr>
        <p:spPr>
          <a:ln/>
        </p:spPr>
        <p:txBody>
          <a:bodyPr/>
          <a:lstStyle>
            <a:lvl1pPr>
              <a:defRPr/>
            </a:lvl1pPr>
          </a:lstStyle>
          <a:p>
            <a:pPr>
              <a:defRPr/>
            </a:pPr>
            <a:fld id="{ED6EAF98-B3FF-4793-815C-A3D760C7838B}" type="slidenum">
              <a:rPr lang="en-US" altLang="en-US"/>
              <a:pPr>
                <a:defRPr/>
              </a:pPr>
              <a:t>‹#›</a:t>
            </a:fld>
            <a:endParaRPr lang="en-US" altLang="en-US"/>
          </a:p>
        </p:txBody>
      </p:sp>
    </p:spTree>
    <p:extLst>
      <p:ext uri="{BB962C8B-B14F-4D97-AF65-F5344CB8AC3E}">
        <p14:creationId xmlns:p14="http://schemas.microsoft.com/office/powerpoint/2010/main" val="225759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7F5C353A-C393-4B7B-8EC8-203AEF8CCB1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18">
            <a:extLst>
              <a:ext uri="{FF2B5EF4-FFF2-40B4-BE49-F238E27FC236}">
                <a16:creationId xmlns:a16="http://schemas.microsoft.com/office/drawing/2014/main" id="{23221818-55F7-4386-BD62-4E1CF7D4A4E6}"/>
              </a:ext>
            </a:extLst>
          </p:cNvPr>
          <p:cNvSpPr>
            <a:spLocks noGrp="1" noChangeArrowheads="1"/>
          </p:cNvSpPr>
          <p:nvPr>
            <p:ph type="sldNum" idx="11"/>
          </p:nvPr>
        </p:nvSpPr>
        <p:spPr>
          <a:ln/>
        </p:spPr>
        <p:txBody>
          <a:bodyPr/>
          <a:lstStyle>
            <a:lvl1pPr>
              <a:defRPr/>
            </a:lvl1pPr>
          </a:lstStyle>
          <a:p>
            <a:pPr>
              <a:defRPr/>
            </a:pPr>
            <a:fld id="{B7138BC3-162C-4AAB-AA29-333D7CDC481A}" type="slidenum">
              <a:rPr lang="en-US" altLang="en-US"/>
              <a:pPr>
                <a:defRPr/>
              </a:pPr>
              <a:t>‹#›</a:t>
            </a:fld>
            <a:endParaRPr lang="en-US" altLang="en-US"/>
          </a:p>
        </p:txBody>
      </p:sp>
    </p:spTree>
    <p:extLst>
      <p:ext uri="{BB962C8B-B14F-4D97-AF65-F5344CB8AC3E}">
        <p14:creationId xmlns:p14="http://schemas.microsoft.com/office/powerpoint/2010/main" val="322364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4">
            <a:extLst>
              <a:ext uri="{FF2B5EF4-FFF2-40B4-BE49-F238E27FC236}">
                <a16:creationId xmlns:a16="http://schemas.microsoft.com/office/drawing/2014/main" id="{E59448CE-993B-43DF-AE52-F690289CB769}"/>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6">
            <a:extLst>
              <a:ext uri="{FF2B5EF4-FFF2-40B4-BE49-F238E27FC236}">
                <a16:creationId xmlns:a16="http://schemas.microsoft.com/office/drawing/2014/main" id="{AB925368-AD0A-4FA2-A2E7-610ACE7730DE}"/>
              </a:ext>
            </a:extLst>
          </p:cNvPr>
          <p:cNvSpPr>
            <a:spLocks noGrp="1" noChangeArrowheads="1"/>
          </p:cNvSpPr>
          <p:nvPr>
            <p:ph type="sldNum" idx="11"/>
          </p:nvPr>
        </p:nvSpPr>
        <p:spPr>
          <a:ln/>
        </p:spPr>
        <p:txBody>
          <a:bodyPr/>
          <a:lstStyle>
            <a:lvl1pPr>
              <a:defRPr/>
            </a:lvl1pPr>
          </a:lstStyle>
          <a:p>
            <a:pPr>
              <a:defRPr/>
            </a:pPr>
            <a:fld id="{2AE913AE-F2F7-43E7-AA22-618ACE5BB51C}" type="slidenum">
              <a:rPr lang="en-US" altLang="en-US"/>
              <a:pPr>
                <a:defRPr/>
              </a:pPr>
              <a:t>‹#›</a:t>
            </a:fld>
            <a:endParaRPr lang="en-US" altLang="en-US"/>
          </a:p>
        </p:txBody>
      </p:sp>
    </p:spTree>
    <p:extLst>
      <p:ext uri="{BB962C8B-B14F-4D97-AF65-F5344CB8AC3E}">
        <p14:creationId xmlns:p14="http://schemas.microsoft.com/office/powerpoint/2010/main" val="1123007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6">
            <a:extLst>
              <a:ext uri="{FF2B5EF4-FFF2-40B4-BE49-F238E27FC236}">
                <a16:creationId xmlns:a16="http://schemas.microsoft.com/office/drawing/2014/main" id="{E5A1BAE8-38E2-41DF-AC5B-DDD41EB9966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B5734551-95EF-45F1-B287-C47DC130951F}"/>
              </a:ext>
            </a:extLst>
          </p:cNvPr>
          <p:cNvSpPr>
            <a:spLocks noGrp="1" noChangeArrowheads="1"/>
          </p:cNvSpPr>
          <p:nvPr>
            <p:ph type="sldNum" idx="11"/>
          </p:nvPr>
        </p:nvSpPr>
        <p:spPr>
          <a:ln/>
        </p:spPr>
        <p:txBody>
          <a:bodyPr/>
          <a:lstStyle>
            <a:lvl1pPr>
              <a:defRPr/>
            </a:lvl1pPr>
          </a:lstStyle>
          <a:p>
            <a:pPr>
              <a:defRPr/>
            </a:pPr>
            <a:fld id="{30B70BE5-3407-4903-BF8C-90D99164CF47}" type="slidenum">
              <a:rPr lang="en-US" altLang="en-US"/>
              <a:pPr>
                <a:defRPr/>
              </a:pPr>
              <a:t>‹#›</a:t>
            </a:fld>
            <a:endParaRPr lang="en-US" altLang="en-US"/>
          </a:p>
        </p:txBody>
      </p:sp>
    </p:spTree>
    <p:extLst>
      <p:ext uri="{BB962C8B-B14F-4D97-AF65-F5344CB8AC3E}">
        <p14:creationId xmlns:p14="http://schemas.microsoft.com/office/powerpoint/2010/main" val="150017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6">
            <a:extLst>
              <a:ext uri="{FF2B5EF4-FFF2-40B4-BE49-F238E27FC236}">
                <a16:creationId xmlns:a16="http://schemas.microsoft.com/office/drawing/2014/main" id="{D5970136-0A24-4D7A-BC4D-2190E484179C}"/>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D5085490-83AA-4D00-9740-8E1487632A51}"/>
              </a:ext>
            </a:extLst>
          </p:cNvPr>
          <p:cNvSpPr>
            <a:spLocks noGrp="1" noChangeArrowheads="1"/>
          </p:cNvSpPr>
          <p:nvPr>
            <p:ph type="sldNum" idx="11"/>
          </p:nvPr>
        </p:nvSpPr>
        <p:spPr>
          <a:ln/>
        </p:spPr>
        <p:txBody>
          <a:bodyPr/>
          <a:lstStyle>
            <a:lvl1pPr>
              <a:defRPr/>
            </a:lvl1pPr>
          </a:lstStyle>
          <a:p>
            <a:pPr>
              <a:defRPr/>
            </a:pPr>
            <a:fld id="{99FA9509-064F-4EBA-AFC6-97308796AC9F}" type="slidenum">
              <a:rPr lang="en-US" altLang="en-US"/>
              <a:pPr>
                <a:defRPr/>
              </a:pPr>
              <a:t>‹#›</a:t>
            </a:fld>
            <a:endParaRPr lang="en-US" altLang="en-US"/>
          </a:p>
        </p:txBody>
      </p:sp>
    </p:spTree>
    <p:extLst>
      <p:ext uri="{BB962C8B-B14F-4D97-AF65-F5344CB8AC3E}">
        <p14:creationId xmlns:p14="http://schemas.microsoft.com/office/powerpoint/2010/main" val="14279430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a:extLst>
              <a:ext uri="{FF2B5EF4-FFF2-40B4-BE49-F238E27FC236}">
                <a16:creationId xmlns:a16="http://schemas.microsoft.com/office/drawing/2014/main" id="{1D75C631-88FE-4033-BB78-ACCFD94FB2F8}"/>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0A577705-C853-4D9D-B4D0-D413C15A718A}"/>
              </a:ext>
            </a:extLst>
          </p:cNvPr>
          <p:cNvSpPr>
            <a:spLocks noGrp="1" noChangeArrowheads="1"/>
          </p:cNvSpPr>
          <p:nvPr>
            <p:ph type="sldNum" idx="11"/>
          </p:nvPr>
        </p:nvSpPr>
        <p:spPr>
          <a:ln/>
        </p:spPr>
        <p:txBody>
          <a:bodyPr/>
          <a:lstStyle>
            <a:lvl1pPr>
              <a:defRPr/>
            </a:lvl1pPr>
          </a:lstStyle>
          <a:p>
            <a:pPr>
              <a:defRPr/>
            </a:pPr>
            <a:fld id="{95A0C904-1E69-497B-9A4C-B243C9F16267}" type="slidenum">
              <a:rPr lang="en-US" altLang="en-US"/>
              <a:pPr>
                <a:defRPr/>
              </a:pPr>
              <a:t>‹#›</a:t>
            </a:fld>
            <a:endParaRPr lang="en-US" altLang="en-US"/>
          </a:p>
        </p:txBody>
      </p:sp>
    </p:spTree>
    <p:extLst>
      <p:ext uri="{BB962C8B-B14F-4D97-AF65-F5344CB8AC3E}">
        <p14:creationId xmlns:p14="http://schemas.microsoft.com/office/powerpoint/2010/main" val="3998588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19788" y="671513"/>
            <a:ext cx="1747837" cy="59864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71513" y="671513"/>
            <a:ext cx="5095875" cy="5986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a:extLst>
              <a:ext uri="{FF2B5EF4-FFF2-40B4-BE49-F238E27FC236}">
                <a16:creationId xmlns:a16="http://schemas.microsoft.com/office/drawing/2014/main" id="{510F2A5F-FD18-4E76-AB8B-F424C73C64D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B7DFB764-F2F0-4A1E-BCB9-F9C1CE583D7A}"/>
              </a:ext>
            </a:extLst>
          </p:cNvPr>
          <p:cNvSpPr>
            <a:spLocks noGrp="1" noChangeArrowheads="1"/>
          </p:cNvSpPr>
          <p:nvPr>
            <p:ph type="sldNum" idx="11"/>
          </p:nvPr>
        </p:nvSpPr>
        <p:spPr>
          <a:ln/>
        </p:spPr>
        <p:txBody>
          <a:bodyPr/>
          <a:lstStyle>
            <a:lvl1pPr>
              <a:defRPr/>
            </a:lvl1pPr>
          </a:lstStyle>
          <a:p>
            <a:pPr>
              <a:defRPr/>
            </a:pPr>
            <a:fld id="{AA3B3EFD-B5DD-47E8-9911-F798A5E03E27}" type="slidenum">
              <a:rPr lang="en-US" altLang="en-US"/>
              <a:pPr>
                <a:defRPr/>
              </a:pPr>
              <a:t>‹#›</a:t>
            </a:fld>
            <a:endParaRPr lang="en-US" altLang="en-US"/>
          </a:p>
        </p:txBody>
      </p:sp>
    </p:spTree>
    <p:extLst>
      <p:ext uri="{BB962C8B-B14F-4D97-AF65-F5344CB8AC3E}">
        <p14:creationId xmlns:p14="http://schemas.microsoft.com/office/powerpoint/2010/main" val="39789220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6">
            <a:extLst>
              <a:ext uri="{FF2B5EF4-FFF2-40B4-BE49-F238E27FC236}">
                <a16:creationId xmlns:a16="http://schemas.microsoft.com/office/drawing/2014/main" id="{A14F21BC-89D1-4066-B8AB-3EEE069EF2E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847D9B57-9652-41EE-AD8C-8554155E9EB9}"/>
              </a:ext>
            </a:extLst>
          </p:cNvPr>
          <p:cNvSpPr>
            <a:spLocks noGrp="1" noChangeArrowheads="1"/>
          </p:cNvSpPr>
          <p:nvPr>
            <p:ph type="sldNum" idx="11"/>
          </p:nvPr>
        </p:nvSpPr>
        <p:spPr>
          <a:ln/>
        </p:spPr>
        <p:txBody>
          <a:bodyPr/>
          <a:lstStyle>
            <a:lvl1pPr>
              <a:defRPr/>
            </a:lvl1pPr>
          </a:lstStyle>
          <a:p>
            <a:pPr>
              <a:defRPr/>
            </a:pPr>
            <a:fld id="{22CEBA82-C636-4373-8904-2E0A19D45F0D}" type="slidenum">
              <a:rPr lang="en-US" altLang="en-US"/>
              <a:pPr>
                <a:defRPr/>
              </a:pPr>
              <a:t>‹#›</a:t>
            </a:fld>
            <a:endParaRPr lang="en-US" altLang="en-US"/>
          </a:p>
        </p:txBody>
      </p:sp>
    </p:spTree>
    <p:extLst>
      <p:ext uri="{BB962C8B-B14F-4D97-AF65-F5344CB8AC3E}">
        <p14:creationId xmlns:p14="http://schemas.microsoft.com/office/powerpoint/2010/main" val="33327282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a:extLst>
              <a:ext uri="{FF2B5EF4-FFF2-40B4-BE49-F238E27FC236}">
                <a16:creationId xmlns:a16="http://schemas.microsoft.com/office/drawing/2014/main" id="{F8860F75-2F57-4552-8906-006607DBAD9D}"/>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44E2F8DD-91BD-43C5-B589-0FFB235A1FE7}"/>
              </a:ext>
            </a:extLst>
          </p:cNvPr>
          <p:cNvSpPr>
            <a:spLocks noGrp="1" noChangeArrowheads="1"/>
          </p:cNvSpPr>
          <p:nvPr>
            <p:ph type="sldNum" idx="11"/>
          </p:nvPr>
        </p:nvSpPr>
        <p:spPr>
          <a:ln/>
        </p:spPr>
        <p:txBody>
          <a:bodyPr/>
          <a:lstStyle>
            <a:lvl1pPr>
              <a:defRPr/>
            </a:lvl1pPr>
          </a:lstStyle>
          <a:p>
            <a:pPr>
              <a:defRPr/>
            </a:pPr>
            <a:fld id="{43D54CE8-A09D-4A35-959C-F783DE8ED2D5}" type="slidenum">
              <a:rPr lang="en-US" altLang="en-US"/>
              <a:pPr>
                <a:defRPr/>
              </a:pPr>
              <a:t>‹#›</a:t>
            </a:fld>
            <a:endParaRPr lang="en-US" altLang="en-US"/>
          </a:p>
        </p:txBody>
      </p:sp>
    </p:spTree>
    <p:extLst>
      <p:ext uri="{BB962C8B-B14F-4D97-AF65-F5344CB8AC3E}">
        <p14:creationId xmlns:p14="http://schemas.microsoft.com/office/powerpoint/2010/main" val="38994608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6">
            <a:extLst>
              <a:ext uri="{FF2B5EF4-FFF2-40B4-BE49-F238E27FC236}">
                <a16:creationId xmlns:a16="http://schemas.microsoft.com/office/drawing/2014/main" id="{547EA2C4-06F8-44AD-96AD-D32E61E0D958}"/>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52BFC1D9-D3F3-41BC-83FE-04BB1531459D}"/>
              </a:ext>
            </a:extLst>
          </p:cNvPr>
          <p:cNvSpPr>
            <a:spLocks noGrp="1" noChangeArrowheads="1"/>
          </p:cNvSpPr>
          <p:nvPr>
            <p:ph type="sldNum" idx="11"/>
          </p:nvPr>
        </p:nvSpPr>
        <p:spPr>
          <a:ln/>
        </p:spPr>
        <p:txBody>
          <a:bodyPr/>
          <a:lstStyle>
            <a:lvl1pPr>
              <a:defRPr/>
            </a:lvl1pPr>
          </a:lstStyle>
          <a:p>
            <a:pPr>
              <a:defRPr/>
            </a:pPr>
            <a:fld id="{B3CED736-16D8-4092-92D7-250CDDEAD5B6}" type="slidenum">
              <a:rPr lang="en-US" altLang="en-US"/>
              <a:pPr>
                <a:defRPr/>
              </a:pPr>
              <a:t>‹#›</a:t>
            </a:fld>
            <a:endParaRPr lang="en-US" altLang="en-US"/>
          </a:p>
        </p:txBody>
      </p:sp>
    </p:spTree>
    <p:extLst>
      <p:ext uri="{BB962C8B-B14F-4D97-AF65-F5344CB8AC3E}">
        <p14:creationId xmlns:p14="http://schemas.microsoft.com/office/powerpoint/2010/main" val="37998606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71513" y="2381250"/>
            <a:ext cx="3421062"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244975" y="2381250"/>
            <a:ext cx="342265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6">
            <a:extLst>
              <a:ext uri="{FF2B5EF4-FFF2-40B4-BE49-F238E27FC236}">
                <a16:creationId xmlns:a16="http://schemas.microsoft.com/office/drawing/2014/main" id="{EB8C12D4-2ED0-441D-9512-A60B61B16BEC}"/>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E3B8E450-908E-4B77-B842-E35FE6A00F83}"/>
              </a:ext>
            </a:extLst>
          </p:cNvPr>
          <p:cNvSpPr>
            <a:spLocks noGrp="1" noChangeArrowheads="1"/>
          </p:cNvSpPr>
          <p:nvPr>
            <p:ph type="sldNum" idx="11"/>
          </p:nvPr>
        </p:nvSpPr>
        <p:spPr>
          <a:ln/>
        </p:spPr>
        <p:txBody>
          <a:bodyPr/>
          <a:lstStyle>
            <a:lvl1pPr>
              <a:defRPr/>
            </a:lvl1pPr>
          </a:lstStyle>
          <a:p>
            <a:pPr>
              <a:defRPr/>
            </a:pPr>
            <a:fld id="{76F457BD-8CCE-4EA1-BF0E-9F1D06029F7C}" type="slidenum">
              <a:rPr lang="en-US" altLang="en-US"/>
              <a:pPr>
                <a:defRPr/>
              </a:pPr>
              <a:t>‹#›</a:t>
            </a:fld>
            <a:endParaRPr lang="en-US" altLang="en-US"/>
          </a:p>
        </p:txBody>
      </p:sp>
    </p:spTree>
    <p:extLst>
      <p:ext uri="{BB962C8B-B14F-4D97-AF65-F5344CB8AC3E}">
        <p14:creationId xmlns:p14="http://schemas.microsoft.com/office/powerpoint/2010/main" val="32328031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6">
            <a:extLst>
              <a:ext uri="{FF2B5EF4-FFF2-40B4-BE49-F238E27FC236}">
                <a16:creationId xmlns:a16="http://schemas.microsoft.com/office/drawing/2014/main" id="{4AB6FFD5-5020-4891-8C8B-C76229DEE4D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18">
            <a:extLst>
              <a:ext uri="{FF2B5EF4-FFF2-40B4-BE49-F238E27FC236}">
                <a16:creationId xmlns:a16="http://schemas.microsoft.com/office/drawing/2014/main" id="{86338342-569C-4FF2-A772-66D247CB01F6}"/>
              </a:ext>
            </a:extLst>
          </p:cNvPr>
          <p:cNvSpPr>
            <a:spLocks noGrp="1" noChangeArrowheads="1"/>
          </p:cNvSpPr>
          <p:nvPr>
            <p:ph type="sldNum" idx="11"/>
          </p:nvPr>
        </p:nvSpPr>
        <p:spPr>
          <a:ln/>
        </p:spPr>
        <p:txBody>
          <a:bodyPr/>
          <a:lstStyle>
            <a:lvl1pPr>
              <a:defRPr/>
            </a:lvl1pPr>
          </a:lstStyle>
          <a:p>
            <a:pPr>
              <a:defRPr/>
            </a:pPr>
            <a:fld id="{E45366B8-DC3E-4CFF-9D6F-4F30D698C603}" type="slidenum">
              <a:rPr lang="en-US" altLang="en-US"/>
              <a:pPr>
                <a:defRPr/>
              </a:pPr>
              <a:t>‹#›</a:t>
            </a:fld>
            <a:endParaRPr lang="en-US" altLang="en-US"/>
          </a:p>
        </p:txBody>
      </p:sp>
    </p:spTree>
    <p:extLst>
      <p:ext uri="{BB962C8B-B14F-4D97-AF65-F5344CB8AC3E}">
        <p14:creationId xmlns:p14="http://schemas.microsoft.com/office/powerpoint/2010/main" val="2393813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6">
            <a:extLst>
              <a:ext uri="{FF2B5EF4-FFF2-40B4-BE49-F238E27FC236}">
                <a16:creationId xmlns:a16="http://schemas.microsoft.com/office/drawing/2014/main" id="{1BE00DF3-6028-4736-9ECC-CDA0A337ECC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18">
            <a:extLst>
              <a:ext uri="{FF2B5EF4-FFF2-40B4-BE49-F238E27FC236}">
                <a16:creationId xmlns:a16="http://schemas.microsoft.com/office/drawing/2014/main" id="{AA20497F-1D04-42F9-986C-B6D7B9030900}"/>
              </a:ext>
            </a:extLst>
          </p:cNvPr>
          <p:cNvSpPr>
            <a:spLocks noGrp="1" noChangeArrowheads="1"/>
          </p:cNvSpPr>
          <p:nvPr>
            <p:ph type="sldNum" idx="11"/>
          </p:nvPr>
        </p:nvSpPr>
        <p:spPr>
          <a:ln/>
        </p:spPr>
        <p:txBody>
          <a:bodyPr/>
          <a:lstStyle>
            <a:lvl1pPr>
              <a:defRPr/>
            </a:lvl1pPr>
          </a:lstStyle>
          <a:p>
            <a:pPr>
              <a:defRPr/>
            </a:pPr>
            <a:fld id="{3861F471-C37E-4B98-ACA3-9CA143B04EEA}" type="slidenum">
              <a:rPr lang="en-US" altLang="en-US"/>
              <a:pPr>
                <a:defRPr/>
              </a:pPr>
              <a:t>‹#›</a:t>
            </a:fld>
            <a:endParaRPr lang="en-US" altLang="en-US"/>
          </a:p>
        </p:txBody>
      </p:sp>
    </p:spTree>
    <p:extLst>
      <p:ext uri="{BB962C8B-B14F-4D97-AF65-F5344CB8AC3E}">
        <p14:creationId xmlns:p14="http://schemas.microsoft.com/office/powerpoint/2010/main" val="161535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71513" y="2381250"/>
            <a:ext cx="3421062"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244975" y="2381250"/>
            <a:ext cx="342265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4">
            <a:extLst>
              <a:ext uri="{FF2B5EF4-FFF2-40B4-BE49-F238E27FC236}">
                <a16:creationId xmlns:a16="http://schemas.microsoft.com/office/drawing/2014/main" id="{E889202A-A67F-48C0-9AC3-579C6EAE0A9E}"/>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6">
            <a:extLst>
              <a:ext uri="{FF2B5EF4-FFF2-40B4-BE49-F238E27FC236}">
                <a16:creationId xmlns:a16="http://schemas.microsoft.com/office/drawing/2014/main" id="{B27D468C-1745-4C6A-8D2A-3788B4E49C68}"/>
              </a:ext>
            </a:extLst>
          </p:cNvPr>
          <p:cNvSpPr>
            <a:spLocks noGrp="1" noChangeArrowheads="1"/>
          </p:cNvSpPr>
          <p:nvPr>
            <p:ph type="sldNum" idx="11"/>
          </p:nvPr>
        </p:nvSpPr>
        <p:spPr>
          <a:ln/>
        </p:spPr>
        <p:txBody>
          <a:bodyPr/>
          <a:lstStyle>
            <a:lvl1pPr>
              <a:defRPr/>
            </a:lvl1pPr>
          </a:lstStyle>
          <a:p>
            <a:pPr>
              <a:defRPr/>
            </a:pPr>
            <a:fld id="{33B35061-24FC-4710-B3CF-0DD663C0633E}" type="slidenum">
              <a:rPr lang="en-US" altLang="en-US"/>
              <a:pPr>
                <a:defRPr/>
              </a:pPr>
              <a:t>‹#›</a:t>
            </a:fld>
            <a:endParaRPr lang="en-US" altLang="en-US"/>
          </a:p>
        </p:txBody>
      </p:sp>
    </p:spTree>
    <p:extLst>
      <p:ext uri="{BB962C8B-B14F-4D97-AF65-F5344CB8AC3E}">
        <p14:creationId xmlns:p14="http://schemas.microsoft.com/office/powerpoint/2010/main" val="8162199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6B66A795-1D57-4C48-86F3-F81413ED6A59}"/>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18">
            <a:extLst>
              <a:ext uri="{FF2B5EF4-FFF2-40B4-BE49-F238E27FC236}">
                <a16:creationId xmlns:a16="http://schemas.microsoft.com/office/drawing/2014/main" id="{E8780DE7-94D1-485C-8F49-A543C4979595}"/>
              </a:ext>
            </a:extLst>
          </p:cNvPr>
          <p:cNvSpPr>
            <a:spLocks noGrp="1" noChangeArrowheads="1"/>
          </p:cNvSpPr>
          <p:nvPr>
            <p:ph type="sldNum" idx="11"/>
          </p:nvPr>
        </p:nvSpPr>
        <p:spPr>
          <a:ln/>
        </p:spPr>
        <p:txBody>
          <a:bodyPr/>
          <a:lstStyle>
            <a:lvl1pPr>
              <a:defRPr/>
            </a:lvl1pPr>
          </a:lstStyle>
          <a:p>
            <a:pPr>
              <a:defRPr/>
            </a:pPr>
            <a:fld id="{86A695B8-864E-4DF5-B739-F320E9487B09}" type="slidenum">
              <a:rPr lang="en-US" altLang="en-US"/>
              <a:pPr>
                <a:defRPr/>
              </a:pPr>
              <a:t>‹#›</a:t>
            </a:fld>
            <a:endParaRPr lang="en-US" altLang="en-US"/>
          </a:p>
        </p:txBody>
      </p:sp>
    </p:spTree>
    <p:extLst>
      <p:ext uri="{BB962C8B-B14F-4D97-AF65-F5344CB8AC3E}">
        <p14:creationId xmlns:p14="http://schemas.microsoft.com/office/powerpoint/2010/main" val="39399096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6">
            <a:extLst>
              <a:ext uri="{FF2B5EF4-FFF2-40B4-BE49-F238E27FC236}">
                <a16:creationId xmlns:a16="http://schemas.microsoft.com/office/drawing/2014/main" id="{E4603D14-848E-40EF-8A5F-7F4F30810452}"/>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23FBF78B-203C-4DE7-A8B8-E7414E4C2C90}"/>
              </a:ext>
            </a:extLst>
          </p:cNvPr>
          <p:cNvSpPr>
            <a:spLocks noGrp="1" noChangeArrowheads="1"/>
          </p:cNvSpPr>
          <p:nvPr>
            <p:ph type="sldNum" idx="11"/>
          </p:nvPr>
        </p:nvSpPr>
        <p:spPr>
          <a:ln/>
        </p:spPr>
        <p:txBody>
          <a:bodyPr/>
          <a:lstStyle>
            <a:lvl1pPr>
              <a:defRPr/>
            </a:lvl1pPr>
          </a:lstStyle>
          <a:p>
            <a:pPr>
              <a:defRPr/>
            </a:pPr>
            <a:fld id="{965ECB09-F69A-43E9-AEDC-072DC6FA1BEA}" type="slidenum">
              <a:rPr lang="en-US" altLang="en-US"/>
              <a:pPr>
                <a:defRPr/>
              </a:pPr>
              <a:t>‹#›</a:t>
            </a:fld>
            <a:endParaRPr lang="en-US" altLang="en-US"/>
          </a:p>
        </p:txBody>
      </p:sp>
    </p:spTree>
    <p:extLst>
      <p:ext uri="{BB962C8B-B14F-4D97-AF65-F5344CB8AC3E}">
        <p14:creationId xmlns:p14="http://schemas.microsoft.com/office/powerpoint/2010/main" val="301373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6">
            <a:extLst>
              <a:ext uri="{FF2B5EF4-FFF2-40B4-BE49-F238E27FC236}">
                <a16:creationId xmlns:a16="http://schemas.microsoft.com/office/drawing/2014/main" id="{F44BBD50-3E13-4381-BC9E-858F7DD4C008}"/>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049D253D-39B0-4870-B353-EEF52DB00DE3}"/>
              </a:ext>
            </a:extLst>
          </p:cNvPr>
          <p:cNvSpPr>
            <a:spLocks noGrp="1" noChangeArrowheads="1"/>
          </p:cNvSpPr>
          <p:nvPr>
            <p:ph type="sldNum" idx="11"/>
          </p:nvPr>
        </p:nvSpPr>
        <p:spPr>
          <a:ln/>
        </p:spPr>
        <p:txBody>
          <a:bodyPr/>
          <a:lstStyle>
            <a:lvl1pPr>
              <a:defRPr/>
            </a:lvl1pPr>
          </a:lstStyle>
          <a:p>
            <a:pPr>
              <a:defRPr/>
            </a:pPr>
            <a:fld id="{49DB6231-F65F-4B9E-A936-32A57352510B}" type="slidenum">
              <a:rPr lang="en-US" altLang="en-US"/>
              <a:pPr>
                <a:defRPr/>
              </a:pPr>
              <a:t>‹#›</a:t>
            </a:fld>
            <a:endParaRPr lang="en-US" altLang="en-US"/>
          </a:p>
        </p:txBody>
      </p:sp>
    </p:spTree>
    <p:extLst>
      <p:ext uri="{BB962C8B-B14F-4D97-AF65-F5344CB8AC3E}">
        <p14:creationId xmlns:p14="http://schemas.microsoft.com/office/powerpoint/2010/main" val="22445952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a:extLst>
              <a:ext uri="{FF2B5EF4-FFF2-40B4-BE49-F238E27FC236}">
                <a16:creationId xmlns:a16="http://schemas.microsoft.com/office/drawing/2014/main" id="{9E0A6E28-3F13-4459-A82F-C1FBE83BA7C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02B8B4A8-E831-4774-B96A-0909DC59856E}"/>
              </a:ext>
            </a:extLst>
          </p:cNvPr>
          <p:cNvSpPr>
            <a:spLocks noGrp="1" noChangeArrowheads="1"/>
          </p:cNvSpPr>
          <p:nvPr>
            <p:ph type="sldNum" idx="11"/>
          </p:nvPr>
        </p:nvSpPr>
        <p:spPr>
          <a:ln/>
        </p:spPr>
        <p:txBody>
          <a:bodyPr/>
          <a:lstStyle>
            <a:lvl1pPr>
              <a:defRPr/>
            </a:lvl1pPr>
          </a:lstStyle>
          <a:p>
            <a:pPr>
              <a:defRPr/>
            </a:pPr>
            <a:fld id="{6D996729-6611-4563-9686-CA213617FA04}" type="slidenum">
              <a:rPr lang="en-US" altLang="en-US"/>
              <a:pPr>
                <a:defRPr/>
              </a:pPr>
              <a:t>‹#›</a:t>
            </a:fld>
            <a:endParaRPr lang="en-US" altLang="en-US"/>
          </a:p>
        </p:txBody>
      </p:sp>
    </p:spTree>
    <p:extLst>
      <p:ext uri="{BB962C8B-B14F-4D97-AF65-F5344CB8AC3E}">
        <p14:creationId xmlns:p14="http://schemas.microsoft.com/office/powerpoint/2010/main" val="15171799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19788" y="671513"/>
            <a:ext cx="1747837" cy="59864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71513" y="671513"/>
            <a:ext cx="5095875" cy="5986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6">
            <a:extLst>
              <a:ext uri="{FF2B5EF4-FFF2-40B4-BE49-F238E27FC236}">
                <a16:creationId xmlns:a16="http://schemas.microsoft.com/office/drawing/2014/main" id="{F9CC4238-0C21-4AB3-B716-36E50E1938F3}"/>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8B3029CA-FCFD-4BB7-A84A-2BFF2AF355D4}"/>
              </a:ext>
            </a:extLst>
          </p:cNvPr>
          <p:cNvSpPr>
            <a:spLocks noGrp="1" noChangeArrowheads="1"/>
          </p:cNvSpPr>
          <p:nvPr>
            <p:ph type="sldNum" idx="11"/>
          </p:nvPr>
        </p:nvSpPr>
        <p:spPr>
          <a:ln/>
        </p:spPr>
        <p:txBody>
          <a:bodyPr/>
          <a:lstStyle>
            <a:lvl1pPr>
              <a:defRPr/>
            </a:lvl1pPr>
          </a:lstStyle>
          <a:p>
            <a:pPr>
              <a:defRPr/>
            </a:pPr>
            <a:fld id="{39211106-00B1-4905-B054-6517AB8B0441}" type="slidenum">
              <a:rPr lang="en-US" altLang="en-US"/>
              <a:pPr>
                <a:defRPr/>
              </a:pPr>
              <a:t>‹#›</a:t>
            </a:fld>
            <a:endParaRPr lang="en-US" altLang="en-US"/>
          </a:p>
        </p:txBody>
      </p:sp>
    </p:spTree>
    <p:extLst>
      <p:ext uri="{BB962C8B-B14F-4D97-AF65-F5344CB8AC3E}">
        <p14:creationId xmlns:p14="http://schemas.microsoft.com/office/powerpoint/2010/main" val="169000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4">
            <a:extLst>
              <a:ext uri="{FF2B5EF4-FFF2-40B4-BE49-F238E27FC236}">
                <a16:creationId xmlns:a16="http://schemas.microsoft.com/office/drawing/2014/main" id="{ECBEAC48-8C0F-4C3B-9CFC-0ACDC8AD4BC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16">
            <a:extLst>
              <a:ext uri="{FF2B5EF4-FFF2-40B4-BE49-F238E27FC236}">
                <a16:creationId xmlns:a16="http://schemas.microsoft.com/office/drawing/2014/main" id="{CA9F5893-D6F9-468D-9E84-244A0416C3F6}"/>
              </a:ext>
            </a:extLst>
          </p:cNvPr>
          <p:cNvSpPr>
            <a:spLocks noGrp="1" noChangeArrowheads="1"/>
          </p:cNvSpPr>
          <p:nvPr>
            <p:ph type="sldNum" idx="11"/>
          </p:nvPr>
        </p:nvSpPr>
        <p:spPr>
          <a:ln/>
        </p:spPr>
        <p:txBody>
          <a:bodyPr/>
          <a:lstStyle>
            <a:lvl1pPr>
              <a:defRPr/>
            </a:lvl1pPr>
          </a:lstStyle>
          <a:p>
            <a:pPr>
              <a:defRPr/>
            </a:pPr>
            <a:fld id="{54B2D8F2-3484-4170-A81C-9831F8C1C6F8}" type="slidenum">
              <a:rPr lang="en-US" altLang="en-US"/>
              <a:pPr>
                <a:defRPr/>
              </a:pPr>
              <a:t>‹#›</a:t>
            </a:fld>
            <a:endParaRPr lang="en-US" altLang="en-US"/>
          </a:p>
        </p:txBody>
      </p:sp>
    </p:spTree>
    <p:extLst>
      <p:ext uri="{BB962C8B-B14F-4D97-AF65-F5344CB8AC3E}">
        <p14:creationId xmlns:p14="http://schemas.microsoft.com/office/powerpoint/2010/main" val="299284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4">
            <a:extLst>
              <a:ext uri="{FF2B5EF4-FFF2-40B4-BE49-F238E27FC236}">
                <a16:creationId xmlns:a16="http://schemas.microsoft.com/office/drawing/2014/main" id="{50EE90A3-72B9-4290-B9A9-7D70D02B3E9D}"/>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16">
            <a:extLst>
              <a:ext uri="{FF2B5EF4-FFF2-40B4-BE49-F238E27FC236}">
                <a16:creationId xmlns:a16="http://schemas.microsoft.com/office/drawing/2014/main" id="{26434BC1-E808-4754-817F-986C70F65A5C}"/>
              </a:ext>
            </a:extLst>
          </p:cNvPr>
          <p:cNvSpPr>
            <a:spLocks noGrp="1" noChangeArrowheads="1"/>
          </p:cNvSpPr>
          <p:nvPr>
            <p:ph type="sldNum" idx="11"/>
          </p:nvPr>
        </p:nvSpPr>
        <p:spPr>
          <a:ln/>
        </p:spPr>
        <p:txBody>
          <a:bodyPr/>
          <a:lstStyle>
            <a:lvl1pPr>
              <a:defRPr/>
            </a:lvl1pPr>
          </a:lstStyle>
          <a:p>
            <a:pPr>
              <a:defRPr/>
            </a:pPr>
            <a:fld id="{A1202C6C-BF03-4735-B3D4-34A4D3849495}" type="slidenum">
              <a:rPr lang="en-US" altLang="en-US"/>
              <a:pPr>
                <a:defRPr/>
              </a:pPr>
              <a:t>‹#›</a:t>
            </a:fld>
            <a:endParaRPr lang="en-US" altLang="en-US"/>
          </a:p>
        </p:txBody>
      </p:sp>
    </p:spTree>
    <p:extLst>
      <p:ext uri="{BB962C8B-B14F-4D97-AF65-F5344CB8AC3E}">
        <p14:creationId xmlns:p14="http://schemas.microsoft.com/office/powerpoint/2010/main" val="343946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00F3A30E-65F7-4E2F-875B-84E9646E8D7F}"/>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16">
            <a:extLst>
              <a:ext uri="{FF2B5EF4-FFF2-40B4-BE49-F238E27FC236}">
                <a16:creationId xmlns:a16="http://schemas.microsoft.com/office/drawing/2014/main" id="{38AB878D-43D3-4445-86EA-A0A2C643B1F1}"/>
              </a:ext>
            </a:extLst>
          </p:cNvPr>
          <p:cNvSpPr>
            <a:spLocks noGrp="1" noChangeArrowheads="1"/>
          </p:cNvSpPr>
          <p:nvPr>
            <p:ph type="sldNum" idx="11"/>
          </p:nvPr>
        </p:nvSpPr>
        <p:spPr>
          <a:ln/>
        </p:spPr>
        <p:txBody>
          <a:bodyPr/>
          <a:lstStyle>
            <a:lvl1pPr>
              <a:defRPr/>
            </a:lvl1pPr>
          </a:lstStyle>
          <a:p>
            <a:pPr>
              <a:defRPr/>
            </a:pPr>
            <a:fld id="{225DA949-F22B-4E6E-AB1B-106E29298771}" type="slidenum">
              <a:rPr lang="en-US" altLang="en-US"/>
              <a:pPr>
                <a:defRPr/>
              </a:pPr>
              <a:t>‹#›</a:t>
            </a:fld>
            <a:endParaRPr lang="en-US" altLang="en-US"/>
          </a:p>
        </p:txBody>
      </p:sp>
    </p:spTree>
    <p:extLst>
      <p:ext uri="{BB962C8B-B14F-4D97-AF65-F5344CB8AC3E}">
        <p14:creationId xmlns:p14="http://schemas.microsoft.com/office/powerpoint/2010/main" val="379510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4">
            <a:extLst>
              <a:ext uri="{FF2B5EF4-FFF2-40B4-BE49-F238E27FC236}">
                <a16:creationId xmlns:a16="http://schemas.microsoft.com/office/drawing/2014/main" id="{2AC27E98-C2B2-478F-93F6-50A5112377E8}"/>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6">
            <a:extLst>
              <a:ext uri="{FF2B5EF4-FFF2-40B4-BE49-F238E27FC236}">
                <a16:creationId xmlns:a16="http://schemas.microsoft.com/office/drawing/2014/main" id="{87E05A8B-8A6C-42CD-9AD2-8C897C2D0C58}"/>
              </a:ext>
            </a:extLst>
          </p:cNvPr>
          <p:cNvSpPr>
            <a:spLocks noGrp="1" noChangeArrowheads="1"/>
          </p:cNvSpPr>
          <p:nvPr>
            <p:ph type="sldNum" idx="11"/>
          </p:nvPr>
        </p:nvSpPr>
        <p:spPr>
          <a:ln/>
        </p:spPr>
        <p:txBody>
          <a:bodyPr/>
          <a:lstStyle>
            <a:lvl1pPr>
              <a:defRPr/>
            </a:lvl1pPr>
          </a:lstStyle>
          <a:p>
            <a:pPr>
              <a:defRPr/>
            </a:pPr>
            <a:fld id="{62F88D41-8029-47DB-B01D-32B8BFA7E986}" type="slidenum">
              <a:rPr lang="en-US" altLang="en-US"/>
              <a:pPr>
                <a:defRPr/>
              </a:pPr>
              <a:t>‹#›</a:t>
            </a:fld>
            <a:endParaRPr lang="en-US" altLang="en-US"/>
          </a:p>
        </p:txBody>
      </p:sp>
    </p:spTree>
    <p:extLst>
      <p:ext uri="{BB962C8B-B14F-4D97-AF65-F5344CB8AC3E}">
        <p14:creationId xmlns:p14="http://schemas.microsoft.com/office/powerpoint/2010/main" val="313143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4">
            <a:extLst>
              <a:ext uri="{FF2B5EF4-FFF2-40B4-BE49-F238E27FC236}">
                <a16:creationId xmlns:a16="http://schemas.microsoft.com/office/drawing/2014/main" id="{FB714972-DA58-41AA-B624-18C1ADF027F4}"/>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16">
            <a:extLst>
              <a:ext uri="{FF2B5EF4-FFF2-40B4-BE49-F238E27FC236}">
                <a16:creationId xmlns:a16="http://schemas.microsoft.com/office/drawing/2014/main" id="{CE61381B-16FC-4680-B279-3ABF6B4C8DEC}"/>
              </a:ext>
            </a:extLst>
          </p:cNvPr>
          <p:cNvSpPr>
            <a:spLocks noGrp="1" noChangeArrowheads="1"/>
          </p:cNvSpPr>
          <p:nvPr>
            <p:ph type="sldNum" idx="11"/>
          </p:nvPr>
        </p:nvSpPr>
        <p:spPr>
          <a:ln/>
        </p:spPr>
        <p:txBody>
          <a:bodyPr/>
          <a:lstStyle>
            <a:lvl1pPr>
              <a:defRPr/>
            </a:lvl1pPr>
          </a:lstStyle>
          <a:p>
            <a:pPr>
              <a:defRPr/>
            </a:pPr>
            <a:fld id="{1D1B452C-952D-4F18-B9F1-6CB26CEE53F9}" type="slidenum">
              <a:rPr lang="en-US" altLang="en-US"/>
              <a:pPr>
                <a:defRPr/>
              </a:pPr>
              <a:t>‹#›</a:t>
            </a:fld>
            <a:endParaRPr lang="en-US" altLang="en-US"/>
          </a:p>
        </p:txBody>
      </p:sp>
    </p:spTree>
    <p:extLst>
      <p:ext uri="{BB962C8B-B14F-4D97-AF65-F5344CB8AC3E}">
        <p14:creationId xmlns:p14="http://schemas.microsoft.com/office/powerpoint/2010/main" val="67249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a:extLst>
              <a:ext uri="{FF2B5EF4-FFF2-40B4-BE49-F238E27FC236}">
                <a16:creationId xmlns:a16="http://schemas.microsoft.com/office/drawing/2014/main" id="{D9805032-9DD7-4115-94B9-8FE5E5E5D86B}"/>
              </a:ext>
            </a:extLst>
          </p:cNvPr>
          <p:cNvGrpSpPr>
            <a:grpSpLocks/>
          </p:cNvGrpSpPr>
          <p:nvPr/>
        </p:nvGrpSpPr>
        <p:grpSpPr bwMode="auto">
          <a:xfrm>
            <a:off x="-9525" y="-9525"/>
            <a:ext cx="10109200" cy="7577138"/>
            <a:chOff x="-6" y="-6"/>
            <a:chExt cx="6368" cy="4773"/>
          </a:xfrm>
        </p:grpSpPr>
        <p:sp>
          <p:nvSpPr>
            <p:cNvPr id="1032" name="Freeform 2">
              <a:extLst>
                <a:ext uri="{FF2B5EF4-FFF2-40B4-BE49-F238E27FC236}">
                  <a16:creationId xmlns:a16="http://schemas.microsoft.com/office/drawing/2014/main" id="{552D80EA-C349-42DB-B694-3EC3F52A1109}"/>
                </a:ext>
              </a:extLst>
            </p:cNvPr>
            <p:cNvSpPr>
              <a:spLocks noChangeArrowheads="1"/>
            </p:cNvSpPr>
            <p:nvPr/>
          </p:nvSpPr>
          <p:spPr bwMode="auto">
            <a:xfrm>
              <a:off x="-6" y="2787"/>
              <a:ext cx="317" cy="1980"/>
            </a:xfrm>
            <a:custGeom>
              <a:avLst/>
              <a:gdLst>
                <a:gd name="T0" fmla="*/ 0 w 457200"/>
                <a:gd name="T1" fmla="*/ 0 h 2853267"/>
                <a:gd name="T2" fmla="*/ 0 w 457200"/>
                <a:gd name="T3" fmla="*/ 0 h 2853267"/>
                <a:gd name="T4" fmla="*/ 0 w 457200"/>
                <a:gd name="T5" fmla="*/ 0 h 2853267"/>
                <a:gd name="T6" fmla="*/ 0 w 457200"/>
                <a:gd name="T7" fmla="*/ 0 h 28532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rgbClr val="5FCBEF">
                <a:alpha val="7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3" name="Line 3">
              <a:extLst>
                <a:ext uri="{FF2B5EF4-FFF2-40B4-BE49-F238E27FC236}">
                  <a16:creationId xmlns:a16="http://schemas.microsoft.com/office/drawing/2014/main" id="{8CBB10DE-A0AA-4CF1-A3C4-5EC4848CB8AA}"/>
                </a:ext>
              </a:extLst>
            </p:cNvPr>
            <p:cNvSpPr>
              <a:spLocks noChangeShapeType="1"/>
            </p:cNvSpPr>
            <p:nvPr/>
          </p:nvSpPr>
          <p:spPr bwMode="auto">
            <a:xfrm flipV="1">
              <a:off x="3563" y="2898"/>
              <a:ext cx="2792" cy="1864"/>
            </a:xfrm>
            <a:prstGeom prst="line">
              <a:avLst/>
            </a:prstGeom>
            <a:noFill/>
            <a:ln w="9360" cap="rnd">
              <a:solidFill>
                <a:srgbClr val="5FCBEF">
                  <a:alpha val="70195"/>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34" name="Line 4">
              <a:extLst>
                <a:ext uri="{FF2B5EF4-FFF2-40B4-BE49-F238E27FC236}">
                  <a16:creationId xmlns:a16="http://schemas.microsoft.com/office/drawing/2014/main" id="{619990CC-423E-41FE-BC52-84324B639AAC}"/>
                </a:ext>
              </a:extLst>
            </p:cNvPr>
            <p:cNvSpPr>
              <a:spLocks noChangeShapeType="1"/>
            </p:cNvSpPr>
            <p:nvPr/>
          </p:nvSpPr>
          <p:spPr bwMode="auto">
            <a:xfrm>
              <a:off x="4891" y="0"/>
              <a:ext cx="845" cy="4761"/>
            </a:xfrm>
            <a:prstGeom prst="line">
              <a:avLst/>
            </a:prstGeom>
            <a:noFill/>
            <a:ln w="9360" cap="rnd">
              <a:solidFill>
                <a:srgbClr val="5FCBEF">
                  <a:alpha val="70195"/>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35" name="Freeform 5">
              <a:extLst>
                <a:ext uri="{FF2B5EF4-FFF2-40B4-BE49-F238E27FC236}">
                  <a16:creationId xmlns:a16="http://schemas.microsoft.com/office/drawing/2014/main" id="{DDC6A3B1-E973-44E7-93A6-EE8CB715CD96}"/>
                </a:ext>
              </a:extLst>
            </p:cNvPr>
            <p:cNvSpPr>
              <a:spLocks noChangeArrowheads="1"/>
            </p:cNvSpPr>
            <p:nvPr/>
          </p:nvSpPr>
          <p:spPr bwMode="auto">
            <a:xfrm>
              <a:off x="4786" y="0"/>
              <a:ext cx="1575" cy="4767"/>
            </a:xfrm>
            <a:custGeom>
              <a:avLst/>
              <a:gdLst>
                <a:gd name="T0" fmla="*/ 0 w 2269442"/>
                <a:gd name="T1" fmla="*/ 0 h 6866466"/>
                <a:gd name="T2" fmla="*/ 0 w 2269442"/>
                <a:gd name="T3" fmla="*/ 0 h 6866466"/>
                <a:gd name="T4" fmla="*/ 0 w 2269442"/>
                <a:gd name="T5" fmla="*/ 0 h 6866466"/>
                <a:gd name="T6" fmla="*/ 0 w 2269442"/>
                <a:gd name="T7" fmla="*/ 0 h 6866466"/>
                <a:gd name="T8" fmla="*/ 0 w 2269442"/>
                <a:gd name="T9" fmla="*/ 0 h 6866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6078"/>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6" name="Freeform 6">
              <a:extLst>
                <a:ext uri="{FF2B5EF4-FFF2-40B4-BE49-F238E27FC236}">
                  <a16:creationId xmlns:a16="http://schemas.microsoft.com/office/drawing/2014/main" id="{C14EBF62-0887-49C9-8644-D73A68431640}"/>
                </a:ext>
              </a:extLst>
            </p:cNvPr>
            <p:cNvSpPr>
              <a:spLocks noChangeArrowheads="1"/>
            </p:cNvSpPr>
            <p:nvPr/>
          </p:nvSpPr>
          <p:spPr bwMode="auto">
            <a:xfrm>
              <a:off x="5003" y="-6"/>
              <a:ext cx="1352" cy="4767"/>
            </a:xfrm>
            <a:custGeom>
              <a:avLst/>
              <a:gdLst>
                <a:gd name="T0" fmla="*/ 0 w 1948147"/>
                <a:gd name="T1" fmla="*/ 0 h 6866467"/>
                <a:gd name="T2" fmla="*/ 0 w 1948147"/>
                <a:gd name="T3" fmla="*/ 0 h 6866467"/>
                <a:gd name="T4" fmla="*/ 0 w 1948147"/>
                <a:gd name="T5" fmla="*/ 0 h 6866467"/>
                <a:gd name="T6" fmla="*/ 0 w 1948147"/>
                <a:gd name="T7" fmla="*/ 0 h 6866467"/>
                <a:gd name="T8" fmla="*/ 0 w 194814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7" name="Freeform 7">
              <a:extLst>
                <a:ext uri="{FF2B5EF4-FFF2-40B4-BE49-F238E27FC236}">
                  <a16:creationId xmlns:a16="http://schemas.microsoft.com/office/drawing/2014/main" id="{AA6C6823-0647-4B4F-95DA-E44E02C2242C}"/>
                </a:ext>
              </a:extLst>
            </p:cNvPr>
            <p:cNvSpPr>
              <a:spLocks noChangeArrowheads="1"/>
            </p:cNvSpPr>
            <p:nvPr/>
          </p:nvSpPr>
          <p:spPr bwMode="auto">
            <a:xfrm>
              <a:off x="4610" y="2722"/>
              <a:ext cx="1744" cy="2039"/>
            </a:xfrm>
            <a:custGeom>
              <a:avLst/>
              <a:gdLst>
                <a:gd name="T0" fmla="*/ 0 w 3259667"/>
                <a:gd name="T1" fmla="*/ 0 h 3810000"/>
                <a:gd name="T2" fmla="*/ 0 w 3259667"/>
                <a:gd name="T3" fmla="*/ 0 h 3810000"/>
                <a:gd name="T4" fmla="*/ 0 w 3259667"/>
                <a:gd name="T5" fmla="*/ 0 h 3810000"/>
                <a:gd name="T6" fmla="*/ 0 w 3259667"/>
                <a:gd name="T7" fmla="*/ 0 h 381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881"/>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 name="Freeform 8">
              <a:extLst>
                <a:ext uri="{FF2B5EF4-FFF2-40B4-BE49-F238E27FC236}">
                  <a16:creationId xmlns:a16="http://schemas.microsoft.com/office/drawing/2014/main" id="{C429729A-4581-4D44-9B3A-67C0789C3290}"/>
                </a:ext>
              </a:extLst>
            </p:cNvPr>
            <p:cNvSpPr>
              <a:spLocks noChangeArrowheads="1"/>
            </p:cNvSpPr>
            <p:nvPr/>
          </p:nvSpPr>
          <p:spPr bwMode="auto">
            <a:xfrm>
              <a:off x="4868" y="-6"/>
              <a:ext cx="1487" cy="4767"/>
            </a:xfrm>
            <a:custGeom>
              <a:avLst/>
              <a:gdLst>
                <a:gd name="T0" fmla="*/ 0 w 2853267"/>
                <a:gd name="T1" fmla="*/ 0 h 6866467"/>
                <a:gd name="T2" fmla="*/ 0 w 2853267"/>
                <a:gd name="T3" fmla="*/ 0 h 6866467"/>
                <a:gd name="T4" fmla="*/ 0 w 2853267"/>
                <a:gd name="T5" fmla="*/ 0 h 6866467"/>
                <a:gd name="T6" fmla="*/ 0 w 2853267"/>
                <a:gd name="T7" fmla="*/ 0 h 6866467"/>
                <a:gd name="T8" fmla="*/ 0 w 285326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9" name="Freeform 9">
              <a:extLst>
                <a:ext uri="{FF2B5EF4-FFF2-40B4-BE49-F238E27FC236}">
                  <a16:creationId xmlns:a16="http://schemas.microsoft.com/office/drawing/2014/main" id="{59ADE394-8385-44DC-9E76-A43895AAB565}"/>
                </a:ext>
              </a:extLst>
            </p:cNvPr>
            <p:cNvSpPr>
              <a:spLocks noChangeArrowheads="1"/>
            </p:cNvSpPr>
            <p:nvPr/>
          </p:nvSpPr>
          <p:spPr bwMode="auto">
            <a:xfrm>
              <a:off x="5761" y="-6"/>
              <a:ext cx="594" cy="4767"/>
            </a:xfrm>
            <a:custGeom>
              <a:avLst/>
              <a:gdLst>
                <a:gd name="T0" fmla="*/ 0 w 1286933"/>
                <a:gd name="T1" fmla="*/ 0 h 6866467"/>
                <a:gd name="T2" fmla="*/ 0 w 1286933"/>
                <a:gd name="T3" fmla="*/ 0 h 6866467"/>
                <a:gd name="T4" fmla="*/ 0 w 1286933"/>
                <a:gd name="T5" fmla="*/ 0 h 6866467"/>
                <a:gd name="T6" fmla="*/ 0 w 1286933"/>
                <a:gd name="T7" fmla="*/ 0 h 6866467"/>
                <a:gd name="T8" fmla="*/ 0 w 1286933"/>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 name="Freeform 10">
              <a:extLst>
                <a:ext uri="{FF2B5EF4-FFF2-40B4-BE49-F238E27FC236}">
                  <a16:creationId xmlns:a16="http://schemas.microsoft.com/office/drawing/2014/main" id="{9FE1FF94-911D-4565-A6FE-EAC1E69FA02B}"/>
                </a:ext>
              </a:extLst>
            </p:cNvPr>
            <p:cNvSpPr>
              <a:spLocks noChangeArrowheads="1"/>
            </p:cNvSpPr>
            <p:nvPr/>
          </p:nvSpPr>
          <p:spPr bwMode="auto">
            <a:xfrm>
              <a:off x="5621" y="-6"/>
              <a:ext cx="740" cy="4767"/>
            </a:xfrm>
            <a:custGeom>
              <a:avLst/>
              <a:gdLst>
                <a:gd name="T0" fmla="*/ 0 w 1270244"/>
                <a:gd name="T1" fmla="*/ 0 h 6866467"/>
                <a:gd name="T2" fmla="*/ 0 w 1270244"/>
                <a:gd name="T3" fmla="*/ 0 h 6866467"/>
                <a:gd name="T4" fmla="*/ 0 w 1270244"/>
                <a:gd name="T5" fmla="*/ 0 h 6866467"/>
                <a:gd name="T6" fmla="*/ 0 w 1270244"/>
                <a:gd name="T7" fmla="*/ 0 h 6866467"/>
                <a:gd name="T8" fmla="*/ 0 w 1270244"/>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6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1" name="Freeform 11">
              <a:extLst>
                <a:ext uri="{FF2B5EF4-FFF2-40B4-BE49-F238E27FC236}">
                  <a16:creationId xmlns:a16="http://schemas.microsoft.com/office/drawing/2014/main" id="{5946B516-B2D5-4EA9-8859-224D6167B8C5}"/>
                </a:ext>
              </a:extLst>
            </p:cNvPr>
            <p:cNvSpPr>
              <a:spLocks noChangeArrowheads="1"/>
            </p:cNvSpPr>
            <p:nvPr/>
          </p:nvSpPr>
          <p:spPr bwMode="auto">
            <a:xfrm>
              <a:off x="5603" y="3398"/>
              <a:ext cx="759" cy="1363"/>
            </a:xfrm>
            <a:custGeom>
              <a:avLst/>
              <a:gdLst>
                <a:gd name="T0" fmla="*/ 0 w 1820333"/>
                <a:gd name="T1" fmla="*/ 0 h 3268133"/>
                <a:gd name="T2" fmla="*/ 0 w 1820333"/>
                <a:gd name="T3" fmla="*/ 0 h 3268133"/>
                <a:gd name="T4" fmla="*/ 0 w 1820333"/>
                <a:gd name="T5" fmla="*/ 0 h 3268133"/>
                <a:gd name="T6" fmla="*/ 0 w 1820333"/>
                <a:gd name="T7" fmla="*/ 0 h 3268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881"/>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027" name="Rectangle 12">
            <a:extLst>
              <a:ext uri="{FF2B5EF4-FFF2-40B4-BE49-F238E27FC236}">
                <a16:creationId xmlns:a16="http://schemas.microsoft.com/office/drawing/2014/main" id="{192EBEBB-BB5E-4D3F-8279-ED88B829A4B7}"/>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1028" name="Rectangle 13">
            <a:extLst>
              <a:ext uri="{FF2B5EF4-FFF2-40B4-BE49-F238E27FC236}">
                <a16:creationId xmlns:a16="http://schemas.microsoft.com/office/drawing/2014/main" id="{F75FDD3D-628E-460A-8C44-EB6E4CB67553}"/>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38" name="Rectangle 14">
            <a:extLst>
              <a:ext uri="{FF2B5EF4-FFF2-40B4-BE49-F238E27FC236}">
                <a16:creationId xmlns:a16="http://schemas.microsoft.com/office/drawing/2014/main" id="{7D38837F-1D87-4D87-8B4A-7CFB2272DC76}"/>
              </a:ext>
            </a:extLst>
          </p:cNvPr>
          <p:cNvSpPr>
            <a:spLocks noGrp="1" noChangeArrowheads="1"/>
          </p:cNvSpPr>
          <p:nvPr>
            <p:ph type="dt"/>
          </p:nvPr>
        </p:nvSpPr>
        <p:spPr bwMode="auto">
          <a:xfrm>
            <a:off x="5959475" y="6659563"/>
            <a:ext cx="752475" cy="4000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pPr>
              <a:defRPr/>
            </a:pPr>
            <a:endParaRPr lang="en-US" altLang="en-US"/>
          </a:p>
        </p:txBody>
      </p:sp>
      <p:sp>
        <p:nvSpPr>
          <p:cNvPr id="1030" name="Text Box 15">
            <a:extLst>
              <a:ext uri="{FF2B5EF4-FFF2-40B4-BE49-F238E27FC236}">
                <a16:creationId xmlns:a16="http://schemas.microsoft.com/office/drawing/2014/main" id="{B40B9E64-FEFB-4F91-B735-F246DDDC045E}"/>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40" name="Rectangle 16">
            <a:extLst>
              <a:ext uri="{FF2B5EF4-FFF2-40B4-BE49-F238E27FC236}">
                <a16:creationId xmlns:a16="http://schemas.microsoft.com/office/drawing/2014/main" id="{B7893D3D-0E23-489A-A329-ADC7E628FACF}"/>
              </a:ext>
            </a:extLst>
          </p:cNvPr>
          <p:cNvSpPr>
            <a:spLocks noGrp="1" noChangeArrowheads="1"/>
          </p:cNvSpPr>
          <p:nvPr>
            <p:ph type="sldNum"/>
          </p:nvPr>
        </p:nvSpPr>
        <p:spPr bwMode="auto">
          <a:xfrm>
            <a:off x="7104063" y="6659563"/>
            <a:ext cx="563562" cy="4000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pPr>
              <a:defRPr/>
            </a:pPr>
            <a:fld id="{CA21E481-A36E-4B07-B334-8EA228C0C35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92D70300-BD23-451D-8C0D-755225BCE866}"/>
              </a:ext>
            </a:extLst>
          </p:cNvPr>
          <p:cNvGrpSpPr>
            <a:grpSpLocks/>
          </p:cNvGrpSpPr>
          <p:nvPr/>
        </p:nvGrpSpPr>
        <p:grpSpPr bwMode="auto">
          <a:xfrm>
            <a:off x="-9525" y="-9525"/>
            <a:ext cx="10109200" cy="7577138"/>
            <a:chOff x="-6" y="-6"/>
            <a:chExt cx="6368" cy="4773"/>
          </a:xfrm>
        </p:grpSpPr>
        <p:sp>
          <p:nvSpPr>
            <p:cNvPr id="2056" name="Line 2">
              <a:extLst>
                <a:ext uri="{FF2B5EF4-FFF2-40B4-BE49-F238E27FC236}">
                  <a16:creationId xmlns:a16="http://schemas.microsoft.com/office/drawing/2014/main" id="{AFC1EFFB-0872-4FCC-8A19-37D26CC9BC59}"/>
                </a:ext>
              </a:extLst>
            </p:cNvPr>
            <p:cNvSpPr>
              <a:spLocks noChangeShapeType="1"/>
            </p:cNvSpPr>
            <p:nvPr/>
          </p:nvSpPr>
          <p:spPr bwMode="auto">
            <a:xfrm flipV="1">
              <a:off x="3563" y="2898"/>
              <a:ext cx="2792" cy="1864"/>
            </a:xfrm>
            <a:prstGeom prst="line">
              <a:avLst/>
            </a:prstGeom>
            <a:noFill/>
            <a:ln w="9360" cap="rnd">
              <a:solidFill>
                <a:srgbClr val="5FCBEF">
                  <a:alpha val="70195"/>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57" name="Line 3">
              <a:extLst>
                <a:ext uri="{FF2B5EF4-FFF2-40B4-BE49-F238E27FC236}">
                  <a16:creationId xmlns:a16="http://schemas.microsoft.com/office/drawing/2014/main" id="{8E51706F-285B-465D-B8B3-108A8DD10C80}"/>
                </a:ext>
              </a:extLst>
            </p:cNvPr>
            <p:cNvSpPr>
              <a:spLocks noChangeShapeType="1"/>
            </p:cNvSpPr>
            <p:nvPr/>
          </p:nvSpPr>
          <p:spPr bwMode="auto">
            <a:xfrm>
              <a:off x="4891" y="0"/>
              <a:ext cx="845" cy="4761"/>
            </a:xfrm>
            <a:prstGeom prst="line">
              <a:avLst/>
            </a:prstGeom>
            <a:noFill/>
            <a:ln w="9360" cap="rnd">
              <a:solidFill>
                <a:srgbClr val="5FCBEF">
                  <a:alpha val="70195"/>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58" name="Freeform 4">
              <a:extLst>
                <a:ext uri="{FF2B5EF4-FFF2-40B4-BE49-F238E27FC236}">
                  <a16:creationId xmlns:a16="http://schemas.microsoft.com/office/drawing/2014/main" id="{7BD748B0-9CCE-4E50-8D33-B06D4224326B}"/>
                </a:ext>
              </a:extLst>
            </p:cNvPr>
            <p:cNvSpPr>
              <a:spLocks noChangeArrowheads="1"/>
            </p:cNvSpPr>
            <p:nvPr/>
          </p:nvSpPr>
          <p:spPr bwMode="auto">
            <a:xfrm>
              <a:off x="4786" y="0"/>
              <a:ext cx="1575" cy="4767"/>
            </a:xfrm>
            <a:custGeom>
              <a:avLst/>
              <a:gdLst>
                <a:gd name="T0" fmla="*/ 0 w 2269442"/>
                <a:gd name="T1" fmla="*/ 0 h 6866466"/>
                <a:gd name="T2" fmla="*/ 0 w 2269442"/>
                <a:gd name="T3" fmla="*/ 0 h 6866466"/>
                <a:gd name="T4" fmla="*/ 0 w 2269442"/>
                <a:gd name="T5" fmla="*/ 0 h 6866466"/>
                <a:gd name="T6" fmla="*/ 0 w 2269442"/>
                <a:gd name="T7" fmla="*/ 0 h 6866466"/>
                <a:gd name="T8" fmla="*/ 0 w 2269442"/>
                <a:gd name="T9" fmla="*/ 0 h 6866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6078"/>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59" name="Freeform 5">
              <a:extLst>
                <a:ext uri="{FF2B5EF4-FFF2-40B4-BE49-F238E27FC236}">
                  <a16:creationId xmlns:a16="http://schemas.microsoft.com/office/drawing/2014/main" id="{03D68D79-77CD-40D1-AE0B-C148F6CDCBA5}"/>
                </a:ext>
              </a:extLst>
            </p:cNvPr>
            <p:cNvSpPr>
              <a:spLocks noChangeArrowheads="1"/>
            </p:cNvSpPr>
            <p:nvPr/>
          </p:nvSpPr>
          <p:spPr bwMode="auto">
            <a:xfrm>
              <a:off x="5003" y="-6"/>
              <a:ext cx="1352" cy="4767"/>
            </a:xfrm>
            <a:custGeom>
              <a:avLst/>
              <a:gdLst>
                <a:gd name="T0" fmla="*/ 0 w 1948147"/>
                <a:gd name="T1" fmla="*/ 0 h 6866467"/>
                <a:gd name="T2" fmla="*/ 0 w 1948147"/>
                <a:gd name="T3" fmla="*/ 0 h 6866467"/>
                <a:gd name="T4" fmla="*/ 0 w 1948147"/>
                <a:gd name="T5" fmla="*/ 0 h 6866467"/>
                <a:gd name="T6" fmla="*/ 0 w 1948147"/>
                <a:gd name="T7" fmla="*/ 0 h 6866467"/>
                <a:gd name="T8" fmla="*/ 0 w 194814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0" name="Freeform 6">
              <a:extLst>
                <a:ext uri="{FF2B5EF4-FFF2-40B4-BE49-F238E27FC236}">
                  <a16:creationId xmlns:a16="http://schemas.microsoft.com/office/drawing/2014/main" id="{91E29BC6-7153-42C7-97A0-45B707867CD4}"/>
                </a:ext>
              </a:extLst>
            </p:cNvPr>
            <p:cNvSpPr>
              <a:spLocks noChangeArrowheads="1"/>
            </p:cNvSpPr>
            <p:nvPr/>
          </p:nvSpPr>
          <p:spPr bwMode="auto">
            <a:xfrm>
              <a:off x="4610" y="2722"/>
              <a:ext cx="1744" cy="2039"/>
            </a:xfrm>
            <a:custGeom>
              <a:avLst/>
              <a:gdLst>
                <a:gd name="T0" fmla="*/ 0 w 3259667"/>
                <a:gd name="T1" fmla="*/ 0 h 3810000"/>
                <a:gd name="T2" fmla="*/ 0 w 3259667"/>
                <a:gd name="T3" fmla="*/ 0 h 3810000"/>
                <a:gd name="T4" fmla="*/ 0 w 3259667"/>
                <a:gd name="T5" fmla="*/ 0 h 3810000"/>
                <a:gd name="T6" fmla="*/ 0 w 3259667"/>
                <a:gd name="T7" fmla="*/ 0 h 381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881"/>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1" name="Freeform 7">
              <a:extLst>
                <a:ext uri="{FF2B5EF4-FFF2-40B4-BE49-F238E27FC236}">
                  <a16:creationId xmlns:a16="http://schemas.microsoft.com/office/drawing/2014/main" id="{7EDA5E86-9714-45CF-B1B1-222B49FCF29D}"/>
                </a:ext>
              </a:extLst>
            </p:cNvPr>
            <p:cNvSpPr>
              <a:spLocks noChangeArrowheads="1"/>
            </p:cNvSpPr>
            <p:nvPr/>
          </p:nvSpPr>
          <p:spPr bwMode="auto">
            <a:xfrm>
              <a:off x="4868" y="-6"/>
              <a:ext cx="1487" cy="4767"/>
            </a:xfrm>
            <a:custGeom>
              <a:avLst/>
              <a:gdLst>
                <a:gd name="T0" fmla="*/ 0 w 2853267"/>
                <a:gd name="T1" fmla="*/ 0 h 6866467"/>
                <a:gd name="T2" fmla="*/ 0 w 2853267"/>
                <a:gd name="T3" fmla="*/ 0 h 6866467"/>
                <a:gd name="T4" fmla="*/ 0 w 2853267"/>
                <a:gd name="T5" fmla="*/ 0 h 6866467"/>
                <a:gd name="T6" fmla="*/ 0 w 2853267"/>
                <a:gd name="T7" fmla="*/ 0 h 6866467"/>
                <a:gd name="T8" fmla="*/ 0 w 285326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 name="Freeform 8">
              <a:extLst>
                <a:ext uri="{FF2B5EF4-FFF2-40B4-BE49-F238E27FC236}">
                  <a16:creationId xmlns:a16="http://schemas.microsoft.com/office/drawing/2014/main" id="{9383EB03-CC48-4FBE-99F5-438A97041EE8}"/>
                </a:ext>
              </a:extLst>
            </p:cNvPr>
            <p:cNvSpPr>
              <a:spLocks noChangeArrowheads="1"/>
            </p:cNvSpPr>
            <p:nvPr/>
          </p:nvSpPr>
          <p:spPr bwMode="auto">
            <a:xfrm>
              <a:off x="5761" y="-6"/>
              <a:ext cx="594" cy="4767"/>
            </a:xfrm>
            <a:custGeom>
              <a:avLst/>
              <a:gdLst>
                <a:gd name="T0" fmla="*/ 0 w 1286933"/>
                <a:gd name="T1" fmla="*/ 0 h 6866467"/>
                <a:gd name="T2" fmla="*/ 0 w 1286933"/>
                <a:gd name="T3" fmla="*/ 0 h 6866467"/>
                <a:gd name="T4" fmla="*/ 0 w 1286933"/>
                <a:gd name="T5" fmla="*/ 0 h 6866467"/>
                <a:gd name="T6" fmla="*/ 0 w 1286933"/>
                <a:gd name="T7" fmla="*/ 0 h 6866467"/>
                <a:gd name="T8" fmla="*/ 0 w 1286933"/>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3" name="Freeform 9">
              <a:extLst>
                <a:ext uri="{FF2B5EF4-FFF2-40B4-BE49-F238E27FC236}">
                  <a16:creationId xmlns:a16="http://schemas.microsoft.com/office/drawing/2014/main" id="{5B9C6771-4230-466C-A1C1-D6B333BCC484}"/>
                </a:ext>
              </a:extLst>
            </p:cNvPr>
            <p:cNvSpPr>
              <a:spLocks noChangeArrowheads="1"/>
            </p:cNvSpPr>
            <p:nvPr/>
          </p:nvSpPr>
          <p:spPr bwMode="auto">
            <a:xfrm>
              <a:off x="5621" y="-6"/>
              <a:ext cx="740" cy="4767"/>
            </a:xfrm>
            <a:custGeom>
              <a:avLst/>
              <a:gdLst>
                <a:gd name="T0" fmla="*/ 0 w 1270244"/>
                <a:gd name="T1" fmla="*/ 0 h 6866467"/>
                <a:gd name="T2" fmla="*/ 0 w 1270244"/>
                <a:gd name="T3" fmla="*/ 0 h 6866467"/>
                <a:gd name="T4" fmla="*/ 0 w 1270244"/>
                <a:gd name="T5" fmla="*/ 0 h 6866467"/>
                <a:gd name="T6" fmla="*/ 0 w 1270244"/>
                <a:gd name="T7" fmla="*/ 0 h 6866467"/>
                <a:gd name="T8" fmla="*/ 0 w 1270244"/>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6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 name="Freeform 10">
              <a:extLst>
                <a:ext uri="{FF2B5EF4-FFF2-40B4-BE49-F238E27FC236}">
                  <a16:creationId xmlns:a16="http://schemas.microsoft.com/office/drawing/2014/main" id="{AE20E28B-2CC7-4981-A2E9-673580A4FD6A}"/>
                </a:ext>
              </a:extLst>
            </p:cNvPr>
            <p:cNvSpPr>
              <a:spLocks noChangeArrowheads="1"/>
            </p:cNvSpPr>
            <p:nvPr/>
          </p:nvSpPr>
          <p:spPr bwMode="auto">
            <a:xfrm>
              <a:off x="5603" y="3398"/>
              <a:ext cx="759" cy="1363"/>
            </a:xfrm>
            <a:custGeom>
              <a:avLst/>
              <a:gdLst>
                <a:gd name="T0" fmla="*/ 0 w 1820333"/>
                <a:gd name="T1" fmla="*/ 0 h 3268133"/>
                <a:gd name="T2" fmla="*/ 0 w 1820333"/>
                <a:gd name="T3" fmla="*/ 0 h 3268133"/>
                <a:gd name="T4" fmla="*/ 0 w 1820333"/>
                <a:gd name="T5" fmla="*/ 0 h 3268133"/>
                <a:gd name="T6" fmla="*/ 0 w 1820333"/>
                <a:gd name="T7" fmla="*/ 0 h 3268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881"/>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065" name="Freeform 11">
              <a:extLst>
                <a:ext uri="{FF2B5EF4-FFF2-40B4-BE49-F238E27FC236}">
                  <a16:creationId xmlns:a16="http://schemas.microsoft.com/office/drawing/2014/main" id="{1AE13806-C21F-4DBC-B103-8CCF56A3E96E}"/>
                </a:ext>
              </a:extLst>
            </p:cNvPr>
            <p:cNvSpPr>
              <a:spLocks noChangeArrowheads="1"/>
            </p:cNvSpPr>
            <p:nvPr/>
          </p:nvSpPr>
          <p:spPr bwMode="auto">
            <a:xfrm>
              <a:off x="-6" y="-6"/>
              <a:ext cx="599" cy="3956"/>
            </a:xfrm>
            <a:custGeom>
              <a:avLst/>
              <a:gdLst>
                <a:gd name="T0" fmla="*/ 0 w 863600"/>
                <a:gd name="T1" fmla="*/ 0 h 5698067"/>
                <a:gd name="T2" fmla="*/ 0 w 863600"/>
                <a:gd name="T3" fmla="*/ 0 h 5698067"/>
                <a:gd name="T4" fmla="*/ 0 w 863600"/>
                <a:gd name="T5" fmla="*/ 0 h 5698067"/>
                <a:gd name="T6" fmla="*/ 0 w 863600"/>
                <a:gd name="T7" fmla="*/ 0 h 5698067"/>
                <a:gd name="T8" fmla="*/ 0 w 863600"/>
                <a:gd name="T9" fmla="*/ 0 h 56980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3600" h="5698067">
                  <a:moveTo>
                    <a:pt x="0" y="8467"/>
                  </a:moveTo>
                  <a:lnTo>
                    <a:pt x="863600" y="0"/>
                  </a:lnTo>
                  <a:lnTo>
                    <a:pt x="863600" y="16934"/>
                  </a:lnTo>
                  <a:lnTo>
                    <a:pt x="0" y="5698067"/>
                  </a:lnTo>
                  <a:lnTo>
                    <a:pt x="0" y="8467"/>
                  </a:lnTo>
                  <a:close/>
                </a:path>
              </a:pathLst>
            </a:custGeom>
            <a:solidFill>
              <a:srgbClr val="5FCBEF">
                <a:alpha val="85097"/>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2051" name="Rectangle 12">
            <a:extLst>
              <a:ext uri="{FF2B5EF4-FFF2-40B4-BE49-F238E27FC236}">
                <a16:creationId xmlns:a16="http://schemas.microsoft.com/office/drawing/2014/main" id="{0F2D1305-2FDA-4343-800B-2CAD929FA9DC}"/>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2052" name="Rectangle 13">
            <a:extLst>
              <a:ext uri="{FF2B5EF4-FFF2-40B4-BE49-F238E27FC236}">
                <a16:creationId xmlns:a16="http://schemas.microsoft.com/office/drawing/2014/main" id="{126E0FEE-5C14-4850-B353-AE9E72FF5180}"/>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62" name="Rectangle 14">
            <a:extLst>
              <a:ext uri="{FF2B5EF4-FFF2-40B4-BE49-F238E27FC236}">
                <a16:creationId xmlns:a16="http://schemas.microsoft.com/office/drawing/2014/main" id="{2AD63E37-B11A-438D-8FB8-B1D4A7D39E09}"/>
              </a:ext>
            </a:extLst>
          </p:cNvPr>
          <p:cNvSpPr>
            <a:spLocks noGrp="1" noChangeArrowheads="1"/>
          </p:cNvSpPr>
          <p:nvPr>
            <p:ph type="dt"/>
          </p:nvPr>
        </p:nvSpPr>
        <p:spPr bwMode="auto">
          <a:xfrm>
            <a:off x="5959475" y="6659563"/>
            <a:ext cx="752475" cy="4000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pPr>
              <a:defRPr/>
            </a:pPr>
            <a:endParaRPr lang="en-US" altLang="en-US"/>
          </a:p>
        </p:txBody>
      </p:sp>
      <p:sp>
        <p:nvSpPr>
          <p:cNvPr id="2054" name="Text Box 15">
            <a:extLst>
              <a:ext uri="{FF2B5EF4-FFF2-40B4-BE49-F238E27FC236}">
                <a16:creationId xmlns:a16="http://schemas.microsoft.com/office/drawing/2014/main" id="{6C496A4B-ADA9-4655-9046-AAE6765724BB}"/>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64" name="Rectangle 16">
            <a:extLst>
              <a:ext uri="{FF2B5EF4-FFF2-40B4-BE49-F238E27FC236}">
                <a16:creationId xmlns:a16="http://schemas.microsoft.com/office/drawing/2014/main" id="{8FAB8D9E-E759-4D1E-BF04-D0158944B1F5}"/>
              </a:ext>
            </a:extLst>
          </p:cNvPr>
          <p:cNvSpPr>
            <a:spLocks noGrp="1" noChangeArrowheads="1"/>
          </p:cNvSpPr>
          <p:nvPr>
            <p:ph type="sldNum"/>
          </p:nvPr>
        </p:nvSpPr>
        <p:spPr bwMode="auto">
          <a:xfrm>
            <a:off x="7104063" y="6659563"/>
            <a:ext cx="563562" cy="4000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pPr>
              <a:defRPr/>
            </a:pPr>
            <a:fld id="{12C6A3EC-8C9F-4734-BD28-F4EEC51C73C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74" name="Group 1">
            <a:extLst>
              <a:ext uri="{FF2B5EF4-FFF2-40B4-BE49-F238E27FC236}">
                <a16:creationId xmlns:a16="http://schemas.microsoft.com/office/drawing/2014/main" id="{95695D7E-6BA0-448C-900C-CC0EC010C995}"/>
              </a:ext>
            </a:extLst>
          </p:cNvPr>
          <p:cNvGrpSpPr>
            <a:grpSpLocks/>
          </p:cNvGrpSpPr>
          <p:nvPr/>
        </p:nvGrpSpPr>
        <p:grpSpPr bwMode="auto">
          <a:xfrm>
            <a:off x="-9525" y="-9525"/>
            <a:ext cx="10109200" cy="7577138"/>
            <a:chOff x="-6" y="-6"/>
            <a:chExt cx="6368" cy="4773"/>
          </a:xfrm>
        </p:grpSpPr>
        <p:sp>
          <p:nvSpPr>
            <p:cNvPr id="3082" name="Freeform 2">
              <a:extLst>
                <a:ext uri="{FF2B5EF4-FFF2-40B4-BE49-F238E27FC236}">
                  <a16:creationId xmlns:a16="http://schemas.microsoft.com/office/drawing/2014/main" id="{C4B41209-9E5A-4BE6-AF68-3D8BE2FB8273}"/>
                </a:ext>
              </a:extLst>
            </p:cNvPr>
            <p:cNvSpPr>
              <a:spLocks noChangeArrowheads="1"/>
            </p:cNvSpPr>
            <p:nvPr/>
          </p:nvSpPr>
          <p:spPr bwMode="auto">
            <a:xfrm>
              <a:off x="-6" y="2787"/>
              <a:ext cx="317" cy="1980"/>
            </a:xfrm>
            <a:custGeom>
              <a:avLst/>
              <a:gdLst>
                <a:gd name="T0" fmla="*/ 0 w 457200"/>
                <a:gd name="T1" fmla="*/ 0 h 2853267"/>
                <a:gd name="T2" fmla="*/ 0 w 457200"/>
                <a:gd name="T3" fmla="*/ 0 h 2853267"/>
                <a:gd name="T4" fmla="*/ 0 w 457200"/>
                <a:gd name="T5" fmla="*/ 0 h 2853267"/>
                <a:gd name="T6" fmla="*/ 0 w 457200"/>
                <a:gd name="T7" fmla="*/ 0 h 28532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rgbClr val="5FCBEF">
                <a:alpha val="7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3" name="Line 3">
              <a:extLst>
                <a:ext uri="{FF2B5EF4-FFF2-40B4-BE49-F238E27FC236}">
                  <a16:creationId xmlns:a16="http://schemas.microsoft.com/office/drawing/2014/main" id="{3413994D-1486-479B-B697-102A9F169A86}"/>
                </a:ext>
              </a:extLst>
            </p:cNvPr>
            <p:cNvSpPr>
              <a:spLocks noChangeShapeType="1"/>
            </p:cNvSpPr>
            <p:nvPr/>
          </p:nvSpPr>
          <p:spPr bwMode="auto">
            <a:xfrm flipV="1">
              <a:off x="3563" y="2898"/>
              <a:ext cx="2792" cy="1864"/>
            </a:xfrm>
            <a:prstGeom prst="line">
              <a:avLst/>
            </a:prstGeom>
            <a:noFill/>
            <a:ln w="9360" cap="rnd">
              <a:solidFill>
                <a:srgbClr val="5FCBEF">
                  <a:alpha val="70195"/>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 name="Line 4">
              <a:extLst>
                <a:ext uri="{FF2B5EF4-FFF2-40B4-BE49-F238E27FC236}">
                  <a16:creationId xmlns:a16="http://schemas.microsoft.com/office/drawing/2014/main" id="{386DF0DB-8CA1-4DD4-B62F-77E2004D88D6}"/>
                </a:ext>
              </a:extLst>
            </p:cNvPr>
            <p:cNvSpPr>
              <a:spLocks noChangeShapeType="1"/>
            </p:cNvSpPr>
            <p:nvPr/>
          </p:nvSpPr>
          <p:spPr bwMode="auto">
            <a:xfrm>
              <a:off x="4891" y="0"/>
              <a:ext cx="845" cy="4761"/>
            </a:xfrm>
            <a:prstGeom prst="line">
              <a:avLst/>
            </a:prstGeom>
            <a:noFill/>
            <a:ln w="9360" cap="rnd">
              <a:solidFill>
                <a:srgbClr val="5FCBEF">
                  <a:alpha val="70195"/>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 name="Freeform 5">
              <a:extLst>
                <a:ext uri="{FF2B5EF4-FFF2-40B4-BE49-F238E27FC236}">
                  <a16:creationId xmlns:a16="http://schemas.microsoft.com/office/drawing/2014/main" id="{700EC759-BE50-4838-9D23-8BD64F66EC7B}"/>
                </a:ext>
              </a:extLst>
            </p:cNvPr>
            <p:cNvSpPr>
              <a:spLocks noChangeArrowheads="1"/>
            </p:cNvSpPr>
            <p:nvPr/>
          </p:nvSpPr>
          <p:spPr bwMode="auto">
            <a:xfrm>
              <a:off x="4786" y="0"/>
              <a:ext cx="1575" cy="4767"/>
            </a:xfrm>
            <a:custGeom>
              <a:avLst/>
              <a:gdLst>
                <a:gd name="T0" fmla="*/ 0 w 2269442"/>
                <a:gd name="T1" fmla="*/ 0 h 6866466"/>
                <a:gd name="T2" fmla="*/ 0 w 2269442"/>
                <a:gd name="T3" fmla="*/ 0 h 6866466"/>
                <a:gd name="T4" fmla="*/ 0 w 2269442"/>
                <a:gd name="T5" fmla="*/ 0 h 6866466"/>
                <a:gd name="T6" fmla="*/ 0 w 2269442"/>
                <a:gd name="T7" fmla="*/ 0 h 6866466"/>
                <a:gd name="T8" fmla="*/ 0 w 2269442"/>
                <a:gd name="T9" fmla="*/ 0 h 6866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6078"/>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6" name="Freeform 6">
              <a:extLst>
                <a:ext uri="{FF2B5EF4-FFF2-40B4-BE49-F238E27FC236}">
                  <a16:creationId xmlns:a16="http://schemas.microsoft.com/office/drawing/2014/main" id="{C2E4A571-1293-43A9-AD54-4A04EFE4D2F8}"/>
                </a:ext>
              </a:extLst>
            </p:cNvPr>
            <p:cNvSpPr>
              <a:spLocks noChangeArrowheads="1"/>
            </p:cNvSpPr>
            <p:nvPr/>
          </p:nvSpPr>
          <p:spPr bwMode="auto">
            <a:xfrm>
              <a:off x="5003" y="-6"/>
              <a:ext cx="1352" cy="4767"/>
            </a:xfrm>
            <a:custGeom>
              <a:avLst/>
              <a:gdLst>
                <a:gd name="T0" fmla="*/ 0 w 1948147"/>
                <a:gd name="T1" fmla="*/ 0 h 6866467"/>
                <a:gd name="T2" fmla="*/ 0 w 1948147"/>
                <a:gd name="T3" fmla="*/ 0 h 6866467"/>
                <a:gd name="T4" fmla="*/ 0 w 1948147"/>
                <a:gd name="T5" fmla="*/ 0 h 6866467"/>
                <a:gd name="T6" fmla="*/ 0 w 1948147"/>
                <a:gd name="T7" fmla="*/ 0 h 6866467"/>
                <a:gd name="T8" fmla="*/ 0 w 194814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7" name="Freeform 7">
              <a:extLst>
                <a:ext uri="{FF2B5EF4-FFF2-40B4-BE49-F238E27FC236}">
                  <a16:creationId xmlns:a16="http://schemas.microsoft.com/office/drawing/2014/main" id="{7CC14BA2-DA98-4D8C-8027-77A12FF03E54}"/>
                </a:ext>
              </a:extLst>
            </p:cNvPr>
            <p:cNvSpPr>
              <a:spLocks noChangeArrowheads="1"/>
            </p:cNvSpPr>
            <p:nvPr/>
          </p:nvSpPr>
          <p:spPr bwMode="auto">
            <a:xfrm>
              <a:off x="4610" y="2722"/>
              <a:ext cx="1744" cy="2039"/>
            </a:xfrm>
            <a:custGeom>
              <a:avLst/>
              <a:gdLst>
                <a:gd name="T0" fmla="*/ 0 w 3259667"/>
                <a:gd name="T1" fmla="*/ 0 h 3810000"/>
                <a:gd name="T2" fmla="*/ 0 w 3259667"/>
                <a:gd name="T3" fmla="*/ 0 h 3810000"/>
                <a:gd name="T4" fmla="*/ 0 w 3259667"/>
                <a:gd name="T5" fmla="*/ 0 h 3810000"/>
                <a:gd name="T6" fmla="*/ 0 w 3259667"/>
                <a:gd name="T7" fmla="*/ 0 h 381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881"/>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 name="Freeform 8">
              <a:extLst>
                <a:ext uri="{FF2B5EF4-FFF2-40B4-BE49-F238E27FC236}">
                  <a16:creationId xmlns:a16="http://schemas.microsoft.com/office/drawing/2014/main" id="{F3C23BC0-094C-4363-A637-A79D1A8CB03D}"/>
                </a:ext>
              </a:extLst>
            </p:cNvPr>
            <p:cNvSpPr>
              <a:spLocks noChangeArrowheads="1"/>
            </p:cNvSpPr>
            <p:nvPr/>
          </p:nvSpPr>
          <p:spPr bwMode="auto">
            <a:xfrm>
              <a:off x="4868" y="-6"/>
              <a:ext cx="1487" cy="4767"/>
            </a:xfrm>
            <a:custGeom>
              <a:avLst/>
              <a:gdLst>
                <a:gd name="T0" fmla="*/ 0 w 2853267"/>
                <a:gd name="T1" fmla="*/ 0 h 6866467"/>
                <a:gd name="T2" fmla="*/ 0 w 2853267"/>
                <a:gd name="T3" fmla="*/ 0 h 6866467"/>
                <a:gd name="T4" fmla="*/ 0 w 2853267"/>
                <a:gd name="T5" fmla="*/ 0 h 6866467"/>
                <a:gd name="T6" fmla="*/ 0 w 2853267"/>
                <a:gd name="T7" fmla="*/ 0 h 6866467"/>
                <a:gd name="T8" fmla="*/ 0 w 285326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89" name="Freeform 9">
              <a:extLst>
                <a:ext uri="{FF2B5EF4-FFF2-40B4-BE49-F238E27FC236}">
                  <a16:creationId xmlns:a16="http://schemas.microsoft.com/office/drawing/2014/main" id="{EAFEC026-56B5-4D62-8FF7-AC7DCEC53352}"/>
                </a:ext>
              </a:extLst>
            </p:cNvPr>
            <p:cNvSpPr>
              <a:spLocks noChangeArrowheads="1"/>
            </p:cNvSpPr>
            <p:nvPr/>
          </p:nvSpPr>
          <p:spPr bwMode="auto">
            <a:xfrm>
              <a:off x="5761" y="-6"/>
              <a:ext cx="594" cy="4767"/>
            </a:xfrm>
            <a:custGeom>
              <a:avLst/>
              <a:gdLst>
                <a:gd name="T0" fmla="*/ 0 w 1286933"/>
                <a:gd name="T1" fmla="*/ 0 h 6866467"/>
                <a:gd name="T2" fmla="*/ 0 w 1286933"/>
                <a:gd name="T3" fmla="*/ 0 h 6866467"/>
                <a:gd name="T4" fmla="*/ 0 w 1286933"/>
                <a:gd name="T5" fmla="*/ 0 h 6866467"/>
                <a:gd name="T6" fmla="*/ 0 w 1286933"/>
                <a:gd name="T7" fmla="*/ 0 h 6866467"/>
                <a:gd name="T8" fmla="*/ 0 w 1286933"/>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 name="Freeform 10">
              <a:extLst>
                <a:ext uri="{FF2B5EF4-FFF2-40B4-BE49-F238E27FC236}">
                  <a16:creationId xmlns:a16="http://schemas.microsoft.com/office/drawing/2014/main" id="{48EDAC8C-E1A5-40E8-B1B7-ACA1E9ACF5C3}"/>
                </a:ext>
              </a:extLst>
            </p:cNvPr>
            <p:cNvSpPr>
              <a:spLocks noChangeArrowheads="1"/>
            </p:cNvSpPr>
            <p:nvPr/>
          </p:nvSpPr>
          <p:spPr bwMode="auto">
            <a:xfrm>
              <a:off x="5621" y="-6"/>
              <a:ext cx="740" cy="4767"/>
            </a:xfrm>
            <a:custGeom>
              <a:avLst/>
              <a:gdLst>
                <a:gd name="T0" fmla="*/ 0 w 1270244"/>
                <a:gd name="T1" fmla="*/ 0 h 6866467"/>
                <a:gd name="T2" fmla="*/ 0 w 1270244"/>
                <a:gd name="T3" fmla="*/ 0 h 6866467"/>
                <a:gd name="T4" fmla="*/ 0 w 1270244"/>
                <a:gd name="T5" fmla="*/ 0 h 6866467"/>
                <a:gd name="T6" fmla="*/ 0 w 1270244"/>
                <a:gd name="T7" fmla="*/ 0 h 6866467"/>
                <a:gd name="T8" fmla="*/ 0 w 1270244"/>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6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091" name="Freeform 11">
              <a:extLst>
                <a:ext uri="{FF2B5EF4-FFF2-40B4-BE49-F238E27FC236}">
                  <a16:creationId xmlns:a16="http://schemas.microsoft.com/office/drawing/2014/main" id="{E9FD3D2C-191E-46B1-A473-98E56982ED14}"/>
                </a:ext>
              </a:extLst>
            </p:cNvPr>
            <p:cNvSpPr>
              <a:spLocks noChangeArrowheads="1"/>
            </p:cNvSpPr>
            <p:nvPr/>
          </p:nvSpPr>
          <p:spPr bwMode="auto">
            <a:xfrm>
              <a:off x="5603" y="3398"/>
              <a:ext cx="759" cy="1363"/>
            </a:xfrm>
            <a:custGeom>
              <a:avLst/>
              <a:gdLst>
                <a:gd name="T0" fmla="*/ 0 w 1820333"/>
                <a:gd name="T1" fmla="*/ 0 h 3268133"/>
                <a:gd name="T2" fmla="*/ 0 w 1820333"/>
                <a:gd name="T3" fmla="*/ 0 h 3268133"/>
                <a:gd name="T4" fmla="*/ 0 w 1820333"/>
                <a:gd name="T5" fmla="*/ 0 h 3268133"/>
                <a:gd name="T6" fmla="*/ 0 w 1820333"/>
                <a:gd name="T7" fmla="*/ 0 h 3268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881"/>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3084" name="Text Box 12">
            <a:extLst>
              <a:ext uri="{FF2B5EF4-FFF2-40B4-BE49-F238E27FC236}">
                <a16:creationId xmlns:a16="http://schemas.microsoft.com/office/drawing/2014/main" id="{8F1644AB-6BAD-4AB0-A207-2CB91728B700}"/>
              </a:ext>
            </a:extLst>
          </p:cNvPr>
          <p:cNvSpPr txBox="1">
            <a:spLocks noChangeArrowheads="1"/>
          </p:cNvSpPr>
          <p:nvPr/>
        </p:nvSpPr>
        <p:spPr bwMode="auto">
          <a:xfrm>
            <a:off x="531813" y="871538"/>
            <a:ext cx="504825" cy="644525"/>
          </a:xfrm>
          <a:prstGeom prst="rect">
            <a:avLst/>
          </a:prstGeom>
          <a:noFill/>
          <a:ln>
            <a:noFill/>
          </a:ln>
          <a:effec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SzPct val="100000"/>
              <a:defRPr/>
            </a:pPr>
            <a:r>
              <a:rPr lang="en-US" altLang="en-US" sz="8800">
                <a:solidFill>
                  <a:srgbClr val="9FE0F5"/>
                </a:solidFill>
                <a:latin typeface="Arial" panose="020B0604020202020204" pitchFamily="34" charset="0"/>
              </a:rPr>
              <a:t>“</a:t>
            </a:r>
          </a:p>
        </p:txBody>
      </p:sp>
      <p:sp>
        <p:nvSpPr>
          <p:cNvPr id="3085" name="Text Box 13">
            <a:extLst>
              <a:ext uri="{FF2B5EF4-FFF2-40B4-BE49-F238E27FC236}">
                <a16:creationId xmlns:a16="http://schemas.microsoft.com/office/drawing/2014/main" id="{2A9B3F73-3D5F-47A1-BFA0-C9B5AF62AD0D}"/>
              </a:ext>
            </a:extLst>
          </p:cNvPr>
          <p:cNvSpPr txBox="1">
            <a:spLocks noChangeArrowheads="1"/>
          </p:cNvSpPr>
          <p:nvPr/>
        </p:nvSpPr>
        <p:spPr bwMode="auto">
          <a:xfrm>
            <a:off x="7439025" y="3181350"/>
            <a:ext cx="503238" cy="644525"/>
          </a:xfrm>
          <a:prstGeom prst="rect">
            <a:avLst/>
          </a:prstGeom>
          <a:noFill/>
          <a:ln>
            <a:noFill/>
          </a:ln>
          <a:effec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SzPct val="100000"/>
              <a:defRPr/>
            </a:pPr>
            <a:r>
              <a:rPr lang="en-US" altLang="en-US" sz="8800">
                <a:solidFill>
                  <a:srgbClr val="9FE0F5"/>
                </a:solidFill>
                <a:latin typeface="Arial" panose="020B0604020202020204" pitchFamily="34" charset="0"/>
              </a:rPr>
              <a:t>”</a:t>
            </a:r>
          </a:p>
        </p:txBody>
      </p:sp>
      <p:sp>
        <p:nvSpPr>
          <p:cNvPr id="3077" name="Rectangle 14">
            <a:extLst>
              <a:ext uri="{FF2B5EF4-FFF2-40B4-BE49-F238E27FC236}">
                <a16:creationId xmlns:a16="http://schemas.microsoft.com/office/drawing/2014/main" id="{CF5A5C21-EA47-4CF9-BDD9-A52CB3BDDE9D}"/>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3078" name="Rectangle 15">
            <a:extLst>
              <a:ext uri="{FF2B5EF4-FFF2-40B4-BE49-F238E27FC236}">
                <a16:creationId xmlns:a16="http://schemas.microsoft.com/office/drawing/2014/main" id="{F73D6354-80E7-4740-B069-27A11329D697}"/>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88" name="Rectangle 16">
            <a:extLst>
              <a:ext uri="{FF2B5EF4-FFF2-40B4-BE49-F238E27FC236}">
                <a16:creationId xmlns:a16="http://schemas.microsoft.com/office/drawing/2014/main" id="{196EA41E-A693-427B-BA81-101BD24DADBE}"/>
              </a:ext>
            </a:extLst>
          </p:cNvPr>
          <p:cNvSpPr>
            <a:spLocks noGrp="1" noChangeArrowheads="1"/>
          </p:cNvSpPr>
          <p:nvPr>
            <p:ph type="dt"/>
          </p:nvPr>
        </p:nvSpPr>
        <p:spPr bwMode="auto">
          <a:xfrm>
            <a:off x="5959475" y="6659563"/>
            <a:ext cx="752475" cy="4000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pPr>
              <a:defRPr/>
            </a:pPr>
            <a:endParaRPr lang="en-US" altLang="en-US"/>
          </a:p>
        </p:txBody>
      </p:sp>
      <p:sp>
        <p:nvSpPr>
          <p:cNvPr id="3080" name="Text Box 17">
            <a:extLst>
              <a:ext uri="{FF2B5EF4-FFF2-40B4-BE49-F238E27FC236}">
                <a16:creationId xmlns:a16="http://schemas.microsoft.com/office/drawing/2014/main" id="{D4B4362D-5B74-42BB-A611-4F6D1D007F30}"/>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090" name="Rectangle 18">
            <a:extLst>
              <a:ext uri="{FF2B5EF4-FFF2-40B4-BE49-F238E27FC236}">
                <a16:creationId xmlns:a16="http://schemas.microsoft.com/office/drawing/2014/main" id="{8C4C5715-E4C5-4833-AFED-BBCE988D62F6}"/>
              </a:ext>
            </a:extLst>
          </p:cNvPr>
          <p:cNvSpPr>
            <a:spLocks noGrp="1" noChangeArrowheads="1"/>
          </p:cNvSpPr>
          <p:nvPr>
            <p:ph type="sldNum"/>
          </p:nvPr>
        </p:nvSpPr>
        <p:spPr bwMode="auto">
          <a:xfrm>
            <a:off x="7104063" y="6659563"/>
            <a:ext cx="563562" cy="4000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pPr>
              <a:defRPr/>
            </a:pPr>
            <a:fld id="{C75D8093-1B52-4DC6-A4AA-2ADF2D27E1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098" name="Group 1">
            <a:extLst>
              <a:ext uri="{FF2B5EF4-FFF2-40B4-BE49-F238E27FC236}">
                <a16:creationId xmlns:a16="http://schemas.microsoft.com/office/drawing/2014/main" id="{DC2C719D-FC35-4F6E-AE9B-8217A11CEA9A}"/>
              </a:ext>
            </a:extLst>
          </p:cNvPr>
          <p:cNvGrpSpPr>
            <a:grpSpLocks/>
          </p:cNvGrpSpPr>
          <p:nvPr/>
        </p:nvGrpSpPr>
        <p:grpSpPr bwMode="auto">
          <a:xfrm>
            <a:off x="-9525" y="-9525"/>
            <a:ext cx="10109200" cy="7577138"/>
            <a:chOff x="-6" y="-6"/>
            <a:chExt cx="6368" cy="4773"/>
          </a:xfrm>
        </p:grpSpPr>
        <p:sp>
          <p:nvSpPr>
            <p:cNvPr id="4106" name="Freeform 2">
              <a:extLst>
                <a:ext uri="{FF2B5EF4-FFF2-40B4-BE49-F238E27FC236}">
                  <a16:creationId xmlns:a16="http://schemas.microsoft.com/office/drawing/2014/main" id="{A7F62D31-BC1D-4F6E-BD21-AEE14980940E}"/>
                </a:ext>
              </a:extLst>
            </p:cNvPr>
            <p:cNvSpPr>
              <a:spLocks noChangeArrowheads="1"/>
            </p:cNvSpPr>
            <p:nvPr/>
          </p:nvSpPr>
          <p:spPr bwMode="auto">
            <a:xfrm>
              <a:off x="-6" y="2787"/>
              <a:ext cx="317" cy="1980"/>
            </a:xfrm>
            <a:custGeom>
              <a:avLst/>
              <a:gdLst>
                <a:gd name="T0" fmla="*/ 0 w 457200"/>
                <a:gd name="T1" fmla="*/ 0 h 2853267"/>
                <a:gd name="T2" fmla="*/ 0 w 457200"/>
                <a:gd name="T3" fmla="*/ 0 h 2853267"/>
                <a:gd name="T4" fmla="*/ 0 w 457200"/>
                <a:gd name="T5" fmla="*/ 0 h 2853267"/>
                <a:gd name="T6" fmla="*/ 0 w 457200"/>
                <a:gd name="T7" fmla="*/ 0 h 28532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7200" h="2853267">
                  <a:moveTo>
                    <a:pt x="0" y="0"/>
                  </a:moveTo>
                  <a:lnTo>
                    <a:pt x="457200" y="2853267"/>
                  </a:lnTo>
                  <a:lnTo>
                    <a:pt x="0" y="2844800"/>
                  </a:lnTo>
                  <a:cubicBezTo>
                    <a:pt x="2822" y="1905000"/>
                    <a:pt x="5645" y="965200"/>
                    <a:pt x="0" y="0"/>
                  </a:cubicBezTo>
                  <a:close/>
                </a:path>
              </a:pathLst>
            </a:custGeom>
            <a:solidFill>
              <a:srgbClr val="5FCBEF">
                <a:alpha val="7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07" name="Line 3">
              <a:extLst>
                <a:ext uri="{FF2B5EF4-FFF2-40B4-BE49-F238E27FC236}">
                  <a16:creationId xmlns:a16="http://schemas.microsoft.com/office/drawing/2014/main" id="{4BC5C183-3559-46C3-8AA0-4DC9499B1E07}"/>
                </a:ext>
              </a:extLst>
            </p:cNvPr>
            <p:cNvSpPr>
              <a:spLocks noChangeShapeType="1"/>
            </p:cNvSpPr>
            <p:nvPr/>
          </p:nvSpPr>
          <p:spPr bwMode="auto">
            <a:xfrm flipV="1">
              <a:off x="3563" y="2898"/>
              <a:ext cx="2792" cy="1864"/>
            </a:xfrm>
            <a:prstGeom prst="line">
              <a:avLst/>
            </a:prstGeom>
            <a:noFill/>
            <a:ln w="9360" cap="rnd">
              <a:solidFill>
                <a:srgbClr val="5FCBEF">
                  <a:alpha val="70195"/>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 name="Line 4">
              <a:extLst>
                <a:ext uri="{FF2B5EF4-FFF2-40B4-BE49-F238E27FC236}">
                  <a16:creationId xmlns:a16="http://schemas.microsoft.com/office/drawing/2014/main" id="{3FEBD93D-845B-4717-B96D-2100EC1C049A}"/>
                </a:ext>
              </a:extLst>
            </p:cNvPr>
            <p:cNvSpPr>
              <a:spLocks noChangeShapeType="1"/>
            </p:cNvSpPr>
            <p:nvPr/>
          </p:nvSpPr>
          <p:spPr bwMode="auto">
            <a:xfrm>
              <a:off x="4891" y="0"/>
              <a:ext cx="845" cy="4761"/>
            </a:xfrm>
            <a:prstGeom prst="line">
              <a:avLst/>
            </a:prstGeom>
            <a:noFill/>
            <a:ln w="9360" cap="rnd">
              <a:solidFill>
                <a:srgbClr val="5FCBEF">
                  <a:alpha val="70195"/>
                </a:srgb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 name="Freeform 5">
              <a:extLst>
                <a:ext uri="{FF2B5EF4-FFF2-40B4-BE49-F238E27FC236}">
                  <a16:creationId xmlns:a16="http://schemas.microsoft.com/office/drawing/2014/main" id="{7180206C-FA43-417D-845B-66A0D20B86D6}"/>
                </a:ext>
              </a:extLst>
            </p:cNvPr>
            <p:cNvSpPr>
              <a:spLocks noChangeArrowheads="1"/>
            </p:cNvSpPr>
            <p:nvPr/>
          </p:nvSpPr>
          <p:spPr bwMode="auto">
            <a:xfrm>
              <a:off x="4786" y="0"/>
              <a:ext cx="1575" cy="4767"/>
            </a:xfrm>
            <a:custGeom>
              <a:avLst/>
              <a:gdLst>
                <a:gd name="T0" fmla="*/ 0 w 2269442"/>
                <a:gd name="T1" fmla="*/ 0 h 6866466"/>
                <a:gd name="T2" fmla="*/ 0 w 2269442"/>
                <a:gd name="T3" fmla="*/ 0 h 6866466"/>
                <a:gd name="T4" fmla="*/ 0 w 2269442"/>
                <a:gd name="T5" fmla="*/ 0 h 6866466"/>
                <a:gd name="T6" fmla="*/ 0 w 2269442"/>
                <a:gd name="T7" fmla="*/ 0 h 6866466"/>
                <a:gd name="T8" fmla="*/ 0 w 2269442"/>
                <a:gd name="T9" fmla="*/ 0 h 6866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rgbClr val="5FCBEF">
                <a:alpha val="36078"/>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10" name="Freeform 6">
              <a:extLst>
                <a:ext uri="{FF2B5EF4-FFF2-40B4-BE49-F238E27FC236}">
                  <a16:creationId xmlns:a16="http://schemas.microsoft.com/office/drawing/2014/main" id="{E41D59DF-31FA-4C23-A397-93C7AAD4D8FB}"/>
                </a:ext>
              </a:extLst>
            </p:cNvPr>
            <p:cNvSpPr>
              <a:spLocks noChangeArrowheads="1"/>
            </p:cNvSpPr>
            <p:nvPr/>
          </p:nvSpPr>
          <p:spPr bwMode="auto">
            <a:xfrm>
              <a:off x="5003" y="-6"/>
              <a:ext cx="1352" cy="4767"/>
            </a:xfrm>
            <a:custGeom>
              <a:avLst/>
              <a:gdLst>
                <a:gd name="T0" fmla="*/ 0 w 1948147"/>
                <a:gd name="T1" fmla="*/ 0 h 6866467"/>
                <a:gd name="T2" fmla="*/ 0 w 1948147"/>
                <a:gd name="T3" fmla="*/ 0 h 6866467"/>
                <a:gd name="T4" fmla="*/ 0 w 1948147"/>
                <a:gd name="T5" fmla="*/ 0 h 6866467"/>
                <a:gd name="T6" fmla="*/ 0 w 1948147"/>
                <a:gd name="T7" fmla="*/ 0 h 6866467"/>
                <a:gd name="T8" fmla="*/ 0 w 194814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rgbClr val="5FCBEF">
                <a:alpha val="2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11" name="Freeform 7">
              <a:extLst>
                <a:ext uri="{FF2B5EF4-FFF2-40B4-BE49-F238E27FC236}">
                  <a16:creationId xmlns:a16="http://schemas.microsoft.com/office/drawing/2014/main" id="{D34FE8A6-A4C9-4108-9DC4-D92B45D62B6A}"/>
                </a:ext>
              </a:extLst>
            </p:cNvPr>
            <p:cNvSpPr>
              <a:spLocks noChangeArrowheads="1"/>
            </p:cNvSpPr>
            <p:nvPr/>
          </p:nvSpPr>
          <p:spPr bwMode="auto">
            <a:xfrm>
              <a:off x="4610" y="2722"/>
              <a:ext cx="1744" cy="2039"/>
            </a:xfrm>
            <a:custGeom>
              <a:avLst/>
              <a:gdLst>
                <a:gd name="T0" fmla="*/ 0 w 3259667"/>
                <a:gd name="T1" fmla="*/ 0 h 3810000"/>
                <a:gd name="T2" fmla="*/ 0 w 3259667"/>
                <a:gd name="T3" fmla="*/ 0 h 3810000"/>
                <a:gd name="T4" fmla="*/ 0 w 3259667"/>
                <a:gd name="T5" fmla="*/ 0 h 3810000"/>
                <a:gd name="T6" fmla="*/ 0 w 3259667"/>
                <a:gd name="T7" fmla="*/ 0 h 381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rgbClr val="17B0E4">
                <a:alpha val="65881"/>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 name="Freeform 8">
              <a:extLst>
                <a:ext uri="{FF2B5EF4-FFF2-40B4-BE49-F238E27FC236}">
                  <a16:creationId xmlns:a16="http://schemas.microsoft.com/office/drawing/2014/main" id="{0F755779-4FE2-4456-84D2-639D0C19ABD8}"/>
                </a:ext>
              </a:extLst>
            </p:cNvPr>
            <p:cNvSpPr>
              <a:spLocks noChangeArrowheads="1"/>
            </p:cNvSpPr>
            <p:nvPr/>
          </p:nvSpPr>
          <p:spPr bwMode="auto">
            <a:xfrm>
              <a:off x="4868" y="-6"/>
              <a:ext cx="1487" cy="4767"/>
            </a:xfrm>
            <a:custGeom>
              <a:avLst/>
              <a:gdLst>
                <a:gd name="T0" fmla="*/ 0 w 2853267"/>
                <a:gd name="T1" fmla="*/ 0 h 6866467"/>
                <a:gd name="T2" fmla="*/ 0 w 2853267"/>
                <a:gd name="T3" fmla="*/ 0 h 6866467"/>
                <a:gd name="T4" fmla="*/ 0 w 2853267"/>
                <a:gd name="T5" fmla="*/ 0 h 6866467"/>
                <a:gd name="T6" fmla="*/ 0 w 2853267"/>
                <a:gd name="T7" fmla="*/ 0 h 6866467"/>
                <a:gd name="T8" fmla="*/ 0 w 2853267"/>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3267" h="6866467">
                  <a:moveTo>
                    <a:pt x="0" y="0"/>
                  </a:moveTo>
                  <a:lnTo>
                    <a:pt x="2472267" y="6866467"/>
                  </a:lnTo>
                  <a:lnTo>
                    <a:pt x="2853267" y="6858000"/>
                  </a:lnTo>
                  <a:lnTo>
                    <a:pt x="2853267" y="0"/>
                  </a:lnTo>
                  <a:lnTo>
                    <a:pt x="0" y="0"/>
                  </a:lnTo>
                  <a:close/>
                </a:path>
              </a:pathLst>
            </a:custGeom>
            <a:solidFill>
              <a:srgbClr val="17B0E4">
                <a:alpha val="5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13" name="Freeform 9">
              <a:extLst>
                <a:ext uri="{FF2B5EF4-FFF2-40B4-BE49-F238E27FC236}">
                  <a16:creationId xmlns:a16="http://schemas.microsoft.com/office/drawing/2014/main" id="{329E9993-BECA-40EF-8D38-184E97B39458}"/>
                </a:ext>
              </a:extLst>
            </p:cNvPr>
            <p:cNvSpPr>
              <a:spLocks noChangeArrowheads="1"/>
            </p:cNvSpPr>
            <p:nvPr/>
          </p:nvSpPr>
          <p:spPr bwMode="auto">
            <a:xfrm>
              <a:off x="5761" y="-6"/>
              <a:ext cx="594" cy="4767"/>
            </a:xfrm>
            <a:custGeom>
              <a:avLst/>
              <a:gdLst>
                <a:gd name="T0" fmla="*/ 0 w 1286933"/>
                <a:gd name="T1" fmla="*/ 0 h 6866467"/>
                <a:gd name="T2" fmla="*/ 0 w 1286933"/>
                <a:gd name="T3" fmla="*/ 0 h 6866467"/>
                <a:gd name="T4" fmla="*/ 0 w 1286933"/>
                <a:gd name="T5" fmla="*/ 0 h 6866467"/>
                <a:gd name="T6" fmla="*/ 0 w 1286933"/>
                <a:gd name="T7" fmla="*/ 0 h 6866467"/>
                <a:gd name="T8" fmla="*/ 0 w 1286933"/>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rgbClr val="2E83C3">
                <a:alpha val="70195"/>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 name="Freeform 10">
              <a:extLst>
                <a:ext uri="{FF2B5EF4-FFF2-40B4-BE49-F238E27FC236}">
                  <a16:creationId xmlns:a16="http://schemas.microsoft.com/office/drawing/2014/main" id="{52207A73-A4A6-4FF5-AEE8-57B8D9371984}"/>
                </a:ext>
              </a:extLst>
            </p:cNvPr>
            <p:cNvSpPr>
              <a:spLocks noChangeArrowheads="1"/>
            </p:cNvSpPr>
            <p:nvPr/>
          </p:nvSpPr>
          <p:spPr bwMode="auto">
            <a:xfrm>
              <a:off x="5621" y="-6"/>
              <a:ext cx="740" cy="4767"/>
            </a:xfrm>
            <a:custGeom>
              <a:avLst/>
              <a:gdLst>
                <a:gd name="T0" fmla="*/ 0 w 1270244"/>
                <a:gd name="T1" fmla="*/ 0 h 6866467"/>
                <a:gd name="T2" fmla="*/ 0 w 1270244"/>
                <a:gd name="T3" fmla="*/ 0 h 6866467"/>
                <a:gd name="T4" fmla="*/ 0 w 1270244"/>
                <a:gd name="T5" fmla="*/ 0 h 6866467"/>
                <a:gd name="T6" fmla="*/ 0 w 1270244"/>
                <a:gd name="T7" fmla="*/ 0 h 6866467"/>
                <a:gd name="T8" fmla="*/ 0 w 1270244"/>
                <a:gd name="T9" fmla="*/ 0 h 68664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rgbClr val="236292">
                <a:alpha val="8196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15" name="Freeform 11">
              <a:extLst>
                <a:ext uri="{FF2B5EF4-FFF2-40B4-BE49-F238E27FC236}">
                  <a16:creationId xmlns:a16="http://schemas.microsoft.com/office/drawing/2014/main" id="{DF5FDDDF-BFD9-48B1-976F-B03A5696AEE9}"/>
                </a:ext>
              </a:extLst>
            </p:cNvPr>
            <p:cNvSpPr>
              <a:spLocks noChangeArrowheads="1"/>
            </p:cNvSpPr>
            <p:nvPr/>
          </p:nvSpPr>
          <p:spPr bwMode="auto">
            <a:xfrm>
              <a:off x="5603" y="3398"/>
              <a:ext cx="759" cy="1363"/>
            </a:xfrm>
            <a:custGeom>
              <a:avLst/>
              <a:gdLst>
                <a:gd name="T0" fmla="*/ 0 w 1820333"/>
                <a:gd name="T1" fmla="*/ 0 h 3268133"/>
                <a:gd name="T2" fmla="*/ 0 w 1820333"/>
                <a:gd name="T3" fmla="*/ 0 h 3268133"/>
                <a:gd name="T4" fmla="*/ 0 w 1820333"/>
                <a:gd name="T5" fmla="*/ 0 h 3268133"/>
                <a:gd name="T6" fmla="*/ 0 w 1820333"/>
                <a:gd name="T7" fmla="*/ 0 h 32681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rgbClr val="17B0E4">
                <a:alpha val="65881"/>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4108" name="Text Box 12">
            <a:extLst>
              <a:ext uri="{FF2B5EF4-FFF2-40B4-BE49-F238E27FC236}">
                <a16:creationId xmlns:a16="http://schemas.microsoft.com/office/drawing/2014/main" id="{9372ED5A-8F6D-4251-9AB9-3658AD9098C4}"/>
              </a:ext>
            </a:extLst>
          </p:cNvPr>
          <p:cNvSpPr txBox="1">
            <a:spLocks noChangeArrowheads="1"/>
          </p:cNvSpPr>
          <p:nvPr/>
        </p:nvSpPr>
        <p:spPr bwMode="auto">
          <a:xfrm>
            <a:off x="531813" y="871538"/>
            <a:ext cx="504825" cy="644525"/>
          </a:xfrm>
          <a:prstGeom prst="rect">
            <a:avLst/>
          </a:prstGeom>
          <a:noFill/>
          <a:ln>
            <a:noFill/>
          </a:ln>
          <a:effec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SzPct val="100000"/>
              <a:defRPr/>
            </a:pPr>
            <a:r>
              <a:rPr lang="en-US" altLang="en-US" sz="8800">
                <a:solidFill>
                  <a:srgbClr val="9FE0F5"/>
                </a:solidFill>
                <a:latin typeface="Arial" panose="020B0604020202020204" pitchFamily="34" charset="0"/>
              </a:rPr>
              <a:t>“</a:t>
            </a:r>
          </a:p>
        </p:txBody>
      </p:sp>
      <p:sp>
        <p:nvSpPr>
          <p:cNvPr id="4109" name="Text Box 13">
            <a:extLst>
              <a:ext uri="{FF2B5EF4-FFF2-40B4-BE49-F238E27FC236}">
                <a16:creationId xmlns:a16="http://schemas.microsoft.com/office/drawing/2014/main" id="{2C3687B0-19CB-411D-B1A0-D6EBD8EC7E18}"/>
              </a:ext>
            </a:extLst>
          </p:cNvPr>
          <p:cNvSpPr txBox="1">
            <a:spLocks noChangeArrowheads="1"/>
          </p:cNvSpPr>
          <p:nvPr/>
        </p:nvSpPr>
        <p:spPr bwMode="auto">
          <a:xfrm>
            <a:off x="7439025" y="3181350"/>
            <a:ext cx="503238" cy="644525"/>
          </a:xfrm>
          <a:prstGeom prst="rect">
            <a:avLst/>
          </a:prstGeom>
          <a:noFill/>
          <a:ln>
            <a:noFill/>
          </a:ln>
          <a:effec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buSzPct val="100000"/>
              <a:defRPr/>
            </a:pPr>
            <a:r>
              <a:rPr lang="en-US" altLang="en-US" sz="8800">
                <a:solidFill>
                  <a:srgbClr val="9FE0F5"/>
                </a:solidFill>
                <a:latin typeface="Arial" panose="020B0604020202020204" pitchFamily="34" charset="0"/>
              </a:rPr>
              <a:t>”</a:t>
            </a:r>
          </a:p>
        </p:txBody>
      </p:sp>
      <p:sp>
        <p:nvSpPr>
          <p:cNvPr id="4101" name="Rectangle 14">
            <a:extLst>
              <a:ext uri="{FF2B5EF4-FFF2-40B4-BE49-F238E27FC236}">
                <a16:creationId xmlns:a16="http://schemas.microsoft.com/office/drawing/2014/main" id="{6BAA770D-38D0-4F6A-ACE0-E22F4206C705}"/>
              </a:ext>
            </a:extLst>
          </p:cNvPr>
          <p:cNvSpPr>
            <a:spLocks noGrp="1" noChangeArrowheads="1"/>
          </p:cNvSpPr>
          <p:nvPr>
            <p:ph type="title"/>
          </p:nvPr>
        </p:nvSpPr>
        <p:spPr bwMode="auto">
          <a:xfrm>
            <a:off x="671513" y="671513"/>
            <a:ext cx="69961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4102" name="Rectangle 15">
            <a:extLst>
              <a:ext uri="{FF2B5EF4-FFF2-40B4-BE49-F238E27FC236}">
                <a16:creationId xmlns:a16="http://schemas.microsoft.com/office/drawing/2014/main" id="{4F5E7BD1-9AB4-459F-8630-C85BC5B9D5D1}"/>
              </a:ext>
            </a:extLst>
          </p:cNvPr>
          <p:cNvSpPr>
            <a:spLocks noGrp="1" noChangeArrowheads="1"/>
          </p:cNvSpPr>
          <p:nvPr>
            <p:ph type="body" idx="1"/>
          </p:nvPr>
        </p:nvSpPr>
        <p:spPr bwMode="auto">
          <a:xfrm>
            <a:off x="671513" y="2381250"/>
            <a:ext cx="6996112"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4112" name="Rectangle 16">
            <a:extLst>
              <a:ext uri="{FF2B5EF4-FFF2-40B4-BE49-F238E27FC236}">
                <a16:creationId xmlns:a16="http://schemas.microsoft.com/office/drawing/2014/main" id="{4CDADF7D-F006-4CDD-8466-9A85A0D7F340}"/>
              </a:ext>
            </a:extLst>
          </p:cNvPr>
          <p:cNvSpPr>
            <a:spLocks noGrp="1" noChangeArrowheads="1"/>
          </p:cNvSpPr>
          <p:nvPr>
            <p:ph type="dt"/>
          </p:nvPr>
        </p:nvSpPr>
        <p:spPr bwMode="auto">
          <a:xfrm>
            <a:off x="5959475" y="6659563"/>
            <a:ext cx="752475" cy="4000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898989"/>
                </a:solidFill>
                <a:cs typeface="DejaVu Sans" charset="0"/>
              </a:defRPr>
            </a:lvl1pPr>
          </a:lstStyle>
          <a:p>
            <a:pPr>
              <a:defRPr/>
            </a:pPr>
            <a:endParaRPr lang="en-US" altLang="en-US"/>
          </a:p>
        </p:txBody>
      </p:sp>
      <p:sp>
        <p:nvSpPr>
          <p:cNvPr id="4104" name="Text Box 17">
            <a:extLst>
              <a:ext uri="{FF2B5EF4-FFF2-40B4-BE49-F238E27FC236}">
                <a16:creationId xmlns:a16="http://schemas.microsoft.com/office/drawing/2014/main" id="{9FEE2F30-A793-48B2-BA4F-FAAE1A8B7F36}"/>
              </a:ext>
            </a:extLst>
          </p:cNvPr>
          <p:cNvSpPr txBox="1">
            <a:spLocks noChangeArrowheads="1"/>
          </p:cNvSpPr>
          <p:nvPr/>
        </p:nvSpPr>
        <p:spPr bwMode="auto">
          <a:xfrm>
            <a:off x="671513" y="6659563"/>
            <a:ext cx="50974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14" name="Rectangle 18">
            <a:extLst>
              <a:ext uri="{FF2B5EF4-FFF2-40B4-BE49-F238E27FC236}">
                <a16:creationId xmlns:a16="http://schemas.microsoft.com/office/drawing/2014/main" id="{0142457F-7392-44EA-ACC5-2583A93768CB}"/>
              </a:ext>
            </a:extLst>
          </p:cNvPr>
          <p:cNvSpPr>
            <a:spLocks noGrp="1" noChangeArrowheads="1"/>
          </p:cNvSpPr>
          <p:nvPr>
            <p:ph type="sldNum"/>
          </p:nvPr>
        </p:nvSpPr>
        <p:spPr bwMode="auto">
          <a:xfrm>
            <a:off x="7104063" y="6659563"/>
            <a:ext cx="563562" cy="4000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rgbClr val="5FCBEF"/>
                </a:solidFill>
                <a:cs typeface="DejaVu Sans" charset="0"/>
              </a:defRPr>
            </a:lvl1pPr>
          </a:lstStyle>
          <a:p>
            <a:pPr>
              <a:defRPr/>
            </a:pPr>
            <a:fld id="{A4D41E20-3162-4FEF-A3CE-AD8DA7A02E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3900" kern="1200">
          <a:solidFill>
            <a:srgbClr val="5FCBE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900">
          <a:solidFill>
            <a:srgbClr val="5FCBEF"/>
          </a:solidFill>
          <a:latin typeface="Trebuchet MS" panose="020B0603020202020204" pitchFamily="34" charset="0"/>
          <a:cs typeface="Noto Sans CJK SC" charset="0"/>
        </a:defRPr>
      </a:lvl9pPr>
    </p:titleStyle>
    <p:bodyStyle>
      <a:lvl1pPr marL="342900" indent="-342900" algn="l" defTabSz="449263" rtl="0" eaLnBrk="0" fontAlgn="base" hangingPunct="0">
        <a:spcBef>
          <a:spcPts val="1100"/>
        </a:spcBef>
        <a:spcAft>
          <a:spcPct val="0"/>
        </a:spcAft>
        <a:buClr>
          <a:srgbClr val="000000"/>
        </a:buClr>
        <a:buSzPct val="100000"/>
        <a:buFont typeface="Times New Roman" panose="02020603050405020304" pitchFamily="18" charset="0"/>
        <a:defRPr sz="1900" kern="1200">
          <a:solidFill>
            <a:srgbClr val="404040"/>
          </a:solidFill>
          <a:latin typeface="+mn-lt"/>
          <a:ea typeface="+mn-ea"/>
          <a:cs typeface="+mn-cs"/>
        </a:defRPr>
      </a:lvl1pPr>
      <a:lvl2pPr marL="742950" indent="-285750" algn="l" defTabSz="449263" rtl="0" eaLnBrk="0" fontAlgn="base" hangingPunct="0">
        <a:spcBef>
          <a:spcPts val="1100"/>
        </a:spcBef>
        <a:spcAft>
          <a:spcPct val="0"/>
        </a:spcAft>
        <a:buClr>
          <a:srgbClr val="000000"/>
        </a:buClr>
        <a:buSzPct val="100000"/>
        <a:buFont typeface="Times New Roman" panose="02020603050405020304" pitchFamily="18" charset="0"/>
        <a:defRPr sz="1700" kern="1200">
          <a:solidFill>
            <a:srgbClr val="404040"/>
          </a:solidFill>
          <a:latin typeface="+mn-lt"/>
          <a:ea typeface="+mn-ea"/>
          <a:cs typeface="+mn-cs"/>
        </a:defRPr>
      </a:lvl2pPr>
      <a:lvl3pPr marL="11430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500" kern="1200">
          <a:solidFill>
            <a:srgbClr val="404040"/>
          </a:solidFill>
          <a:latin typeface="+mn-lt"/>
          <a:ea typeface="+mn-ea"/>
          <a:cs typeface="+mn-cs"/>
        </a:defRPr>
      </a:lvl3pPr>
      <a:lvl4pPr marL="16002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4pPr>
      <a:lvl5pPr marL="2057400" indent="-228600" algn="l" defTabSz="449263" rtl="0" eaLnBrk="0" fontAlgn="base" hangingPunct="0">
        <a:spcBef>
          <a:spcPts val="1100"/>
        </a:spcBef>
        <a:spcAft>
          <a:spcPct val="0"/>
        </a:spcAft>
        <a:buClr>
          <a:srgbClr val="000000"/>
        </a:buClr>
        <a:buSzPct val="100000"/>
        <a:buFont typeface="Times New Roman" panose="02020603050405020304" pitchFamily="18" charset="0"/>
        <a:defRPr sz="1300" kern="1200">
          <a:solidFill>
            <a:srgbClr val="40404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D235D1FB-40DC-42C0-AB13-0BABE4A3C5D9}"/>
              </a:ext>
            </a:extLst>
          </p:cNvPr>
          <p:cNvSpPr>
            <a:spLocks noChangeArrowheads="1"/>
          </p:cNvSpPr>
          <p:nvPr/>
        </p:nvSpPr>
        <p:spPr bwMode="auto">
          <a:xfrm>
            <a:off x="287784" y="2771725"/>
            <a:ext cx="9070975" cy="5467350"/>
          </a:xfrm>
          <a:prstGeom prst="rect">
            <a:avLst/>
          </a:prstGeom>
          <a:noFill/>
          <a:ln>
            <a:noFill/>
          </a:ln>
          <a:effec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algn="ctr" eaLnBrk="1" hangingPunct="1">
              <a:lnSpc>
                <a:spcPct val="93000"/>
              </a:lnSpc>
              <a:buSzPct val="100000"/>
              <a:defRPr/>
            </a:pPr>
            <a:r>
              <a:rPr lang="en-IN" altLang="en-US" sz="36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 Web Framework to Predict Fake News Using ML</a:t>
            </a:r>
          </a:p>
          <a:p>
            <a:pPr algn="ctr" eaLnBrk="1" hangingPunct="1">
              <a:lnSpc>
                <a:spcPct val="93000"/>
              </a:lnSpc>
              <a:buSzPct val="100000"/>
              <a:defRPr/>
            </a:pPr>
            <a:r>
              <a:rPr lang="en-IN" alt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p>
          <a:p>
            <a:pPr algn="ctr" eaLnBrk="1" hangingPunct="1">
              <a:lnSpc>
                <a:spcPct val="93000"/>
              </a:lnSpc>
              <a:buSzPct val="100000"/>
              <a:defRPr/>
            </a:pPr>
            <a:r>
              <a:rPr lang="en-IN" altLang="en-US" sz="32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Group No: 13</a:t>
            </a:r>
          </a:p>
          <a:p>
            <a:pPr algn="ctr" eaLnBrk="1" hangingPunct="1">
              <a:lnSpc>
                <a:spcPct val="93000"/>
              </a:lnSpc>
              <a:buSzPct val="100000"/>
              <a:defRPr/>
            </a:pPr>
            <a:endParaRPr lang="en-IN" altLang="en-US"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SzPct val="100000"/>
              <a:defRPr/>
            </a:pPr>
            <a:r>
              <a:rPr lang="en-IN"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Jaagrut Shah 19204002</a:t>
            </a:r>
          </a:p>
          <a:p>
            <a:pPr algn="ctr" eaLnBrk="1" hangingPunct="1">
              <a:lnSpc>
                <a:spcPct val="93000"/>
              </a:lnSpc>
              <a:buSzPct val="100000"/>
              <a:defRPr/>
            </a:pPr>
            <a:r>
              <a:rPr lang="en-IN"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Jigar Desai 19204003</a:t>
            </a:r>
          </a:p>
          <a:p>
            <a:pPr algn="ctr" eaLnBrk="1" hangingPunct="1">
              <a:lnSpc>
                <a:spcPct val="93000"/>
              </a:lnSpc>
              <a:buSzPct val="100000"/>
              <a:defRPr/>
            </a:pPr>
            <a:r>
              <a:rPr lang="en-IN"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Yash Jain 19204013</a:t>
            </a:r>
          </a:p>
          <a:p>
            <a:pPr algn="ctr" eaLnBrk="1" hangingPunct="1">
              <a:lnSpc>
                <a:spcPct val="93000"/>
              </a:lnSpc>
              <a:buSzPct val="100000"/>
              <a:defRPr/>
            </a:pPr>
            <a:endParaRPr lang="en-IN"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SzPct val="100000"/>
              <a:defRPr/>
            </a:pPr>
            <a:r>
              <a:rPr lang="en-I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Guided by:</a:t>
            </a:r>
          </a:p>
          <a:p>
            <a:pPr algn="ctr" eaLnBrk="1" hangingPunct="1">
              <a:lnSpc>
                <a:spcPct val="93000"/>
              </a:lnSpc>
              <a:buSzPct val="100000"/>
              <a:defRPr/>
            </a:pPr>
            <a:endParaRPr lang="en-IN" altLang="en-US" sz="11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SzPct val="100000"/>
              <a:defRPr/>
            </a:pPr>
            <a:r>
              <a:rPr lang="en-IN" alt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Prof. Apeksha Mohite</a:t>
            </a:r>
          </a:p>
          <a:p>
            <a:pPr algn="ctr" eaLnBrk="1" hangingPunct="1">
              <a:lnSpc>
                <a:spcPct val="93000"/>
              </a:lnSpc>
              <a:buSzPct val="100000"/>
              <a:defRPr/>
            </a:pPr>
            <a:r>
              <a:rPr lang="en-IN" alt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Prof. Geetanjali Kalme</a:t>
            </a:r>
          </a:p>
          <a:p>
            <a:pPr algn="ctr" eaLnBrk="1" hangingPunct="1">
              <a:lnSpc>
                <a:spcPct val="93000"/>
              </a:lnSpc>
              <a:buSzPct val="100000"/>
              <a:defRPr/>
            </a:pPr>
            <a:endParaRPr lang="en-IN" altLang="en-US"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SzPct val="100000"/>
              <a:defRPr/>
            </a:pPr>
            <a:endParaRPr lang="en-IN" altLang="en-US"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SzPct val="100000"/>
              <a:defRPr/>
            </a:pPr>
            <a:endParaRPr lang="en-IN" altLang="en-US"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hangingPunct="1">
              <a:lnSpc>
                <a:spcPct val="93000"/>
              </a:lnSpc>
              <a:buSzPct val="100000"/>
              <a:defRPr/>
            </a:pPr>
            <a:endParaRPr lang="en-IN" altLang="en-US" sz="32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pic>
        <p:nvPicPr>
          <p:cNvPr id="6147" name="Picture 2">
            <a:extLst>
              <a:ext uri="{FF2B5EF4-FFF2-40B4-BE49-F238E27FC236}">
                <a16:creationId xmlns:a16="http://schemas.microsoft.com/office/drawing/2014/main" id="{2F59CB03-FF20-46E7-B85A-DDEEE8F57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8"/>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Line 3">
            <a:extLst>
              <a:ext uri="{FF2B5EF4-FFF2-40B4-BE49-F238E27FC236}">
                <a16:creationId xmlns:a16="http://schemas.microsoft.com/office/drawing/2014/main" id="{A5336E5C-4666-45DF-AE0C-03FAB70EB921}"/>
              </a:ext>
            </a:extLst>
          </p:cNvPr>
          <p:cNvSpPr>
            <a:spLocks noChangeShapeType="1"/>
          </p:cNvSpPr>
          <p:nvPr/>
        </p:nvSpPr>
        <p:spPr bwMode="auto">
          <a:xfrm>
            <a:off x="0" y="1743075"/>
            <a:ext cx="10080625" cy="1588"/>
          </a:xfrm>
          <a:prstGeom prst="line">
            <a:avLst/>
          </a:prstGeom>
          <a:noFill/>
          <a:ln w="25560" cap="rnd">
            <a:solidFill>
              <a:srgbClr val="000000"/>
            </a:solidFill>
            <a:miter lim="800000"/>
            <a:headEnd/>
            <a:tailEnd/>
          </a:ln>
          <a:effectLst>
            <a:outerShdw dist="1260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BDBBF987-B8E7-4A33-8C04-BC4857688A7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SzPct val="100000"/>
              <a:defRPr/>
            </a:pPr>
            <a:r>
              <a:rPr lang="en-IN" altLang="en-US" sz="3600" b="1" dirty="0">
                <a:effectLst>
                  <a:outerShdw blurRad="38100" dist="38100" dir="2700000" algn="tl">
                    <a:srgbClr val="C0C0C0"/>
                  </a:outerShdw>
                </a:effectLst>
                <a:latin typeface="Times New Roman" panose="02020603050405020304" pitchFamily="18" charset="0"/>
                <a:cs typeface="DejaVu Sans" charset="0"/>
              </a:rPr>
              <a:t>8. References</a:t>
            </a:r>
          </a:p>
        </p:txBody>
      </p:sp>
      <p:sp>
        <p:nvSpPr>
          <p:cNvPr id="24579" name="Rectangle 2">
            <a:extLst>
              <a:ext uri="{FF2B5EF4-FFF2-40B4-BE49-F238E27FC236}">
                <a16:creationId xmlns:a16="http://schemas.microsoft.com/office/drawing/2014/main" id="{22010D58-DB4A-4D9C-8894-114E96002DDF}"/>
              </a:ext>
            </a:extLst>
          </p:cNvPr>
          <p:cNvSpPr>
            <a:spLocks noChangeArrowheads="1"/>
          </p:cNvSpPr>
          <p:nvPr/>
        </p:nvSpPr>
        <p:spPr bwMode="auto">
          <a:xfrm>
            <a:off x="503238" y="1563688"/>
            <a:ext cx="9070975" cy="519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6387" name="Rectangle 3">
            <a:extLst>
              <a:ext uri="{FF2B5EF4-FFF2-40B4-BE49-F238E27FC236}">
                <a16:creationId xmlns:a16="http://schemas.microsoft.com/office/drawing/2014/main" id="{A869AB32-5A5B-4070-AFA7-E7C28B171860}"/>
              </a:ext>
            </a:extLst>
          </p:cNvPr>
          <p:cNvSpPr>
            <a:spLocks noChangeArrowheads="1"/>
          </p:cNvSpPr>
          <p:nvPr/>
        </p:nvSpPr>
        <p:spPr bwMode="auto">
          <a:xfrm>
            <a:off x="575816" y="1563688"/>
            <a:ext cx="9142983" cy="5816549"/>
          </a:xfrm>
          <a:prstGeom prst="rect">
            <a:avLst/>
          </a:prstGeom>
          <a:noFill/>
          <a:ln>
            <a:noFill/>
          </a:ln>
          <a:effectLst/>
        </p:spPr>
        <p:txBody>
          <a:bodyPr lIns="0" tIns="21240" rIns="0" bIns="0"/>
          <a:lstStyle>
            <a:lvl1pPr marL="10795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1pPr>
            <a:lvl2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2pPr>
            <a:lvl3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3pPr>
            <a:lvl4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4pPr>
            <a:lvl5pPr>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a:solidFill>
                  <a:srgbClr val="000000"/>
                </a:solidFill>
                <a:latin typeface="Trebuchet MS" panose="020B0603020202020204" pitchFamily="34" charset="0"/>
                <a:cs typeface="Noto Sans CJK SC" charset="0"/>
              </a:defRPr>
            </a:lvl9pPr>
          </a:lstStyle>
          <a:p>
            <a:pPr marL="106363" algn="just" eaLnBrk="1" hangingPunct="1">
              <a:lnSpc>
                <a:spcPct val="150000"/>
              </a:lnSpc>
              <a:spcAft>
                <a:spcPts val="1413"/>
              </a:spcAft>
              <a:buClr>
                <a:srgbClr val="000000"/>
              </a:buClr>
              <a:buSzPct val="100000"/>
              <a:buFont typeface="Times New Roman" panose="02020603050405020304" pitchFamily="18" charset="0"/>
              <a:buAutoNum type="arabicPeriod"/>
              <a:defRPr/>
            </a:pPr>
            <a:r>
              <a:rPr lang="en-US" sz="1700" dirty="0">
                <a:latin typeface="Times New Roman" panose="02020603050405020304" pitchFamily="18" charset="0"/>
                <a:cs typeface="Times New Roman" panose="02020603050405020304" pitchFamily="18" charset="0"/>
              </a:rPr>
              <a:t> S. A. García, G. G. García, M. S. Prieto, A. J. M. Guerrero, and C. R. Jiménez, “The impact of term fake news on the scientific community scientific performance and mapping in web of science,” </a:t>
            </a:r>
            <a:r>
              <a:rPr lang="en-US" sz="1700" i="1" dirty="0">
                <a:latin typeface="Times New Roman" panose="02020603050405020304" pitchFamily="18" charset="0"/>
                <a:cs typeface="Times New Roman" panose="02020603050405020304" pitchFamily="18" charset="0"/>
              </a:rPr>
              <a:t>Social Sciences</a:t>
            </a:r>
            <a:r>
              <a:rPr lang="en-US" sz="1700" dirty="0">
                <a:latin typeface="Times New Roman" panose="02020603050405020304" pitchFamily="18" charset="0"/>
                <a:cs typeface="Times New Roman" panose="02020603050405020304" pitchFamily="18" charset="0"/>
              </a:rPr>
              <a:t>, vol. 9, no. 5, 2020.</a:t>
            </a:r>
            <a:endParaRPr lang="en-IN" sz="1700" dirty="0">
              <a:latin typeface="Times New Roman" panose="02020603050405020304" pitchFamily="18" charset="0"/>
              <a:cs typeface="Times New Roman" panose="02020603050405020304" pitchFamily="18" charset="0"/>
            </a:endParaRPr>
          </a:p>
          <a:p>
            <a:pPr marL="106363" algn="just" eaLnBrk="1" hangingPunct="1">
              <a:lnSpc>
                <a:spcPct val="150000"/>
              </a:lnSpc>
              <a:spcAft>
                <a:spcPts val="1413"/>
              </a:spcAft>
              <a:buClr>
                <a:srgbClr val="000000"/>
              </a:buClr>
              <a:buSzPct val="100000"/>
              <a:buFont typeface="Times New Roman" panose="02020603050405020304" pitchFamily="18" charset="0"/>
              <a:buAutoNum type="arabicPeriod"/>
              <a:defRPr/>
            </a:pPr>
            <a:r>
              <a:rPr lang="en-IN" altLang="en-US" sz="1700" dirty="0">
                <a:latin typeface="Times New Roman" panose="02020603050405020304" pitchFamily="18" charset="0"/>
                <a:cs typeface="Times New Roman" panose="02020603050405020304" pitchFamily="18" charset="0"/>
              </a:rPr>
              <a:t> Ammara Habib, Muhammad Zubair Asghar, Adil Khan, </a:t>
            </a:r>
            <a:r>
              <a:rPr lang="en-IN" altLang="en-US" sz="1700" dirty="0" err="1">
                <a:latin typeface="Times New Roman" panose="02020603050405020304" pitchFamily="18" charset="0"/>
                <a:cs typeface="Times New Roman" panose="02020603050405020304" pitchFamily="18" charset="0"/>
              </a:rPr>
              <a:t>Anam</a:t>
            </a:r>
            <a:r>
              <a:rPr lang="en-IN" altLang="en-US" sz="1700" dirty="0">
                <a:latin typeface="Times New Roman" panose="02020603050405020304" pitchFamily="18" charset="0"/>
                <a:cs typeface="Times New Roman" panose="02020603050405020304" pitchFamily="18" charset="0"/>
              </a:rPr>
              <a:t> Habib, Aurangzeb Khan, “False information detection in online content and its role in decision making: a systematic literature review”, Springer-Verlag GmbH Austria, part of Springer Nature 2019. </a:t>
            </a:r>
          </a:p>
          <a:p>
            <a:pPr marL="106363" algn="just" eaLnBrk="1" hangingPunct="1">
              <a:lnSpc>
                <a:spcPct val="150000"/>
              </a:lnSpc>
              <a:spcAft>
                <a:spcPts val="1413"/>
              </a:spcAft>
              <a:buClr>
                <a:srgbClr val="000000"/>
              </a:buClr>
              <a:buSzPct val="100000"/>
              <a:buFont typeface="Times New Roman" panose="02020603050405020304" pitchFamily="18" charset="0"/>
              <a:buAutoNum type="arabicPeriod"/>
              <a:defRPr/>
            </a:pPr>
            <a:r>
              <a:rPr lang="en-US" sz="1700" dirty="0">
                <a:latin typeface="Times New Roman" panose="02020603050405020304" pitchFamily="18" charset="0"/>
                <a:cs typeface="Times New Roman" panose="02020603050405020304" pitchFamily="18" charset="0"/>
              </a:rPr>
              <a:t> D. M. J. </a:t>
            </a:r>
            <a:r>
              <a:rPr lang="en-US" sz="1700" dirty="0" err="1">
                <a:latin typeface="Times New Roman" panose="02020603050405020304" pitchFamily="18" charset="0"/>
                <a:cs typeface="Times New Roman" panose="02020603050405020304" pitchFamily="18" charset="0"/>
              </a:rPr>
              <a:t>Lazer</a:t>
            </a:r>
            <a:r>
              <a:rPr lang="en-US" sz="1700" dirty="0">
                <a:latin typeface="Times New Roman" panose="02020603050405020304" pitchFamily="18" charset="0"/>
                <a:cs typeface="Times New Roman" panose="02020603050405020304" pitchFamily="18" charset="0"/>
              </a:rPr>
              <a:t>, M. A. Baum, Y. </a:t>
            </a:r>
            <a:r>
              <a:rPr lang="en-US" sz="1700" dirty="0" err="1">
                <a:latin typeface="Times New Roman" panose="02020603050405020304" pitchFamily="18" charset="0"/>
                <a:cs typeface="Times New Roman" panose="02020603050405020304" pitchFamily="18" charset="0"/>
              </a:rPr>
              <a:t>Benkler</a:t>
            </a:r>
            <a:r>
              <a:rPr lang="en-US" sz="1700" dirty="0">
                <a:latin typeface="Times New Roman" panose="02020603050405020304" pitchFamily="18" charset="0"/>
                <a:cs typeface="Times New Roman" panose="02020603050405020304" pitchFamily="18" charset="0"/>
              </a:rPr>
              <a:t> et al., “The science of fake news,” </a:t>
            </a:r>
            <a:r>
              <a:rPr lang="en-US" sz="1700" i="1" dirty="0">
                <a:latin typeface="Times New Roman" panose="02020603050405020304" pitchFamily="18" charset="0"/>
                <a:cs typeface="Times New Roman" panose="02020603050405020304" pitchFamily="18" charset="0"/>
              </a:rPr>
              <a:t>Science</a:t>
            </a:r>
            <a:r>
              <a:rPr lang="en-US" sz="1700" dirty="0">
                <a:latin typeface="Times New Roman" panose="02020603050405020304" pitchFamily="18" charset="0"/>
                <a:cs typeface="Times New Roman" panose="02020603050405020304" pitchFamily="18" charset="0"/>
              </a:rPr>
              <a:t>, vol. 359, no. 6380, pp. 1094–1096, 2018.</a:t>
            </a:r>
          </a:p>
          <a:p>
            <a:pPr marL="106363" algn="just" eaLnBrk="1" hangingPunct="1">
              <a:lnSpc>
                <a:spcPct val="150000"/>
              </a:lnSpc>
              <a:spcAft>
                <a:spcPts val="1413"/>
              </a:spcAft>
              <a:buClr>
                <a:srgbClr val="000000"/>
              </a:buClr>
              <a:buSzPct val="100000"/>
              <a:buFont typeface="Times New Roman" panose="02020603050405020304" pitchFamily="18" charset="0"/>
              <a:buAutoNum type="arabicPeriod"/>
              <a:defRPr/>
            </a:pPr>
            <a:r>
              <a:rPr lang="en-IN" sz="1700" dirty="0">
                <a:latin typeface="Times New Roman" panose="02020603050405020304" pitchFamily="18" charset="0"/>
                <a:ea typeface="Times New Roman" panose="02020603050405020304" pitchFamily="18" charset="0"/>
              </a:rPr>
              <a:t> </a:t>
            </a:r>
            <a:r>
              <a:rPr lang="en-IN" sz="1700" dirty="0" err="1">
                <a:latin typeface="Times New Roman" panose="02020603050405020304" pitchFamily="18" charset="0"/>
                <a:ea typeface="Times New Roman" panose="02020603050405020304" pitchFamily="18" charset="0"/>
              </a:rPr>
              <a:t>Mykhailo</a:t>
            </a:r>
            <a:r>
              <a:rPr lang="en-IN" sz="1700" dirty="0">
                <a:latin typeface="Times New Roman" panose="02020603050405020304" pitchFamily="18" charset="0"/>
                <a:ea typeface="Times New Roman" panose="02020603050405020304" pitchFamily="18" charset="0"/>
              </a:rPr>
              <a:t> </a:t>
            </a:r>
            <a:r>
              <a:rPr lang="en-IN" sz="1700" dirty="0" err="1">
                <a:latin typeface="Times New Roman" panose="02020603050405020304" pitchFamily="18" charset="0"/>
                <a:ea typeface="Times New Roman" panose="02020603050405020304" pitchFamily="18" charset="0"/>
              </a:rPr>
              <a:t>Granik</a:t>
            </a:r>
            <a:r>
              <a:rPr lang="en-IN" sz="1700" dirty="0">
                <a:latin typeface="Times New Roman" panose="02020603050405020304" pitchFamily="18" charset="0"/>
                <a:ea typeface="Times New Roman" panose="02020603050405020304" pitchFamily="18" charset="0"/>
              </a:rPr>
              <a:t>, Volodymyr </a:t>
            </a:r>
            <a:r>
              <a:rPr lang="en-IN" sz="1700" dirty="0" err="1">
                <a:latin typeface="Times New Roman" panose="02020603050405020304" pitchFamily="18" charset="0"/>
                <a:ea typeface="Times New Roman" panose="02020603050405020304" pitchFamily="18" charset="0"/>
              </a:rPr>
              <a:t>Mesyura</a:t>
            </a:r>
            <a:r>
              <a:rPr lang="en-IN" sz="1700" dirty="0">
                <a:latin typeface="Times New Roman" panose="02020603050405020304" pitchFamily="18" charset="0"/>
                <a:ea typeface="Times New Roman" panose="02020603050405020304" pitchFamily="18" charset="0"/>
              </a:rPr>
              <a:t>, “Fake News Detection using Naïve Bayes Classifier”, 2017 IEEE First Ukraine Conference on Electrical and Computer Engineering. </a:t>
            </a:r>
          </a:p>
          <a:p>
            <a:pPr marL="106363" algn="just" eaLnBrk="1" hangingPunct="1">
              <a:lnSpc>
                <a:spcPct val="150000"/>
              </a:lnSpc>
              <a:spcAft>
                <a:spcPts val="1413"/>
              </a:spcAft>
              <a:buClr>
                <a:srgbClr val="000000"/>
              </a:buClr>
              <a:buSzPct val="100000"/>
              <a:buFont typeface="Times New Roman" panose="02020603050405020304" pitchFamily="18" charset="0"/>
              <a:buAutoNum type="arabicPeriod"/>
              <a:defRPr/>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Shlok</a:t>
            </a:r>
            <a:r>
              <a:rPr lang="en-IN" sz="1800" dirty="0">
                <a:effectLst/>
                <a:latin typeface="Times New Roman" panose="02020603050405020304" pitchFamily="18" charset="0"/>
                <a:ea typeface="Times New Roman" panose="02020603050405020304" pitchFamily="18" charset="0"/>
              </a:rPr>
              <a:t> Gilda,” Evaluating Machine Learning Algorithms for Fake News Detection</a:t>
            </a: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2017 IEEE 15th Student Conference on Research and Development. </a:t>
            </a:r>
            <a:endParaRPr lang="en-US" sz="1700" dirty="0">
              <a:latin typeface="Times New Roman" panose="02020603050405020304" pitchFamily="18" charset="0"/>
              <a:cs typeface="Times New Roman" panose="02020603050405020304" pitchFamily="18" charset="0"/>
            </a:endParaRPr>
          </a:p>
          <a:p>
            <a:pPr marL="106363" algn="just" eaLnBrk="1" hangingPunct="1">
              <a:lnSpc>
                <a:spcPct val="150000"/>
              </a:lnSpc>
              <a:spcAft>
                <a:spcPts val="1413"/>
              </a:spcAft>
              <a:buClr>
                <a:srgbClr val="000000"/>
              </a:buClr>
              <a:buSzPct val="100000"/>
              <a:buFont typeface="Times New Roman" panose="02020603050405020304" pitchFamily="18" charset="0"/>
              <a:buAutoNum type="arabicPeriod"/>
              <a:defRPr/>
            </a:pPr>
            <a:endParaRPr lang="en-US" sz="2000" dirty="0">
              <a:latin typeface="Times New Roman" panose="02020603050405020304" pitchFamily="18" charset="0"/>
              <a:cs typeface="Times New Roman" panose="02020603050405020304" pitchFamily="18" charset="0"/>
            </a:endParaRPr>
          </a:p>
          <a:p>
            <a:pPr marL="106363" algn="just" eaLnBrk="1" hangingPunct="1">
              <a:lnSpc>
                <a:spcPct val="150000"/>
              </a:lnSpc>
              <a:spcAft>
                <a:spcPts val="1413"/>
              </a:spcAft>
              <a:buClr>
                <a:srgbClr val="000000"/>
              </a:buClr>
              <a:buSzPct val="100000"/>
              <a:buFont typeface="Times New Roman" panose="02020603050405020304" pitchFamily="18" charset="0"/>
              <a:buNone/>
              <a:defRPr/>
            </a:pPr>
            <a:endParaRPr lang="en-IN" altLang="en-US" sz="2000" dirty="0">
              <a:latin typeface="Times New Roman" panose="02020603050405020304" pitchFamily="18" charset="0"/>
              <a:cs typeface="Times New Roman" panose="02020603050405020304" pitchFamily="18" charset="0"/>
            </a:endParaRPr>
          </a:p>
          <a:p>
            <a:pPr eaLnBrk="1" hangingPunct="1">
              <a:lnSpc>
                <a:spcPct val="150000"/>
              </a:lnSpc>
              <a:spcAft>
                <a:spcPts val="1413"/>
              </a:spcAft>
              <a:buSzPct val="100000"/>
              <a:buFont typeface="Times New Roman" panose="02020603050405020304" pitchFamily="18" charset="0"/>
              <a:buNone/>
              <a:defRPr/>
            </a:pPr>
            <a:endParaRPr lang="en-IN" altLang="en-US" sz="2000" dirty="0">
              <a:latin typeface="Times New Roman" panose="02020603050405020304" pitchFamily="18" charset="0"/>
              <a:cs typeface="Times New Roman" panose="02020603050405020304" pitchFamily="18" charset="0"/>
            </a:endParaRPr>
          </a:p>
          <a:p>
            <a:pPr eaLnBrk="1" hangingPunct="1">
              <a:lnSpc>
                <a:spcPct val="150000"/>
              </a:lnSpc>
              <a:spcAft>
                <a:spcPts val="1413"/>
              </a:spcAft>
              <a:buSzPct val="100000"/>
              <a:defRPr/>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802D61F-34B6-4FC8-9478-09D88C12B65A}"/>
              </a:ext>
            </a:extLst>
          </p:cNvPr>
          <p:cNvSpPr>
            <a:spLocks noChangeArrowheads="1"/>
          </p:cNvSpPr>
          <p:nvPr/>
        </p:nvSpPr>
        <p:spPr bwMode="auto">
          <a:xfrm>
            <a:off x="504824" y="3059757"/>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404040"/>
                </a:solidFill>
                <a:latin typeface="Trebuchet MS" panose="020B0603020202020204" pitchFamily="34" charset="0"/>
                <a:cs typeface="Noto Sans CJK SC" charset="0"/>
              </a:defRPr>
            </a:lvl1pPr>
            <a:lvl2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2pPr>
            <a:lvl3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3pPr>
            <a:lvl4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4pPr>
            <a:lvl5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9pPr>
          </a:lstStyle>
          <a:p>
            <a:pPr algn="ctr" eaLnBrk="1" hangingPunct="1">
              <a:lnSpc>
                <a:spcPct val="93000"/>
              </a:lnSpc>
              <a:spcBef>
                <a:spcPct val="0"/>
              </a:spcBef>
              <a:buClrTx/>
              <a:buFontTx/>
              <a:buNone/>
            </a:pPr>
            <a:r>
              <a:rPr lang="en-IN" altLang="en-US" sz="3600">
                <a:solidFill>
                  <a:srgbClr val="000000"/>
                </a:solidFill>
                <a:latin typeface="Times New Roman" panose="02020603050405020304" pitchFamily="18" charset="0"/>
                <a:cs typeface="DejaVu Sans" charset="0"/>
              </a:rPr>
              <a:t>Thank You...!!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3E6D3AD-468E-437F-A0A5-81249798CC12}"/>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404040"/>
                </a:solidFill>
                <a:latin typeface="Trebuchet MS" panose="020B0603020202020204" pitchFamily="34" charset="0"/>
                <a:cs typeface="Noto Sans CJK SC" charset="0"/>
              </a:defRPr>
            </a:lvl1pPr>
            <a:lvl2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2pPr>
            <a:lvl3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3pPr>
            <a:lvl4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4pPr>
            <a:lvl5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9pPr>
          </a:lstStyle>
          <a:p>
            <a:pPr algn="ctr" eaLnBrk="1" hangingPunct="1">
              <a:lnSpc>
                <a:spcPct val="93000"/>
              </a:lnSpc>
              <a:spcBef>
                <a:spcPct val="0"/>
              </a:spcBef>
              <a:buClrTx/>
              <a:buFontTx/>
              <a:buNone/>
            </a:pPr>
            <a:r>
              <a:rPr lang="en-IN" altLang="en-US" sz="3600" b="1">
                <a:solidFill>
                  <a:srgbClr val="000000"/>
                </a:solidFill>
                <a:latin typeface="Times New Roman" panose="02020603050405020304" pitchFamily="18" charset="0"/>
                <a:cs typeface="DejaVu Sans" charset="0"/>
              </a:rPr>
              <a:t>Contents</a:t>
            </a:r>
          </a:p>
        </p:txBody>
      </p:sp>
      <p:sp>
        <p:nvSpPr>
          <p:cNvPr id="8195" name="Rectangle 2">
            <a:extLst>
              <a:ext uri="{FF2B5EF4-FFF2-40B4-BE49-F238E27FC236}">
                <a16:creationId xmlns:a16="http://schemas.microsoft.com/office/drawing/2014/main" id="{6ABA6569-552D-42AA-A89C-4544A728764D}"/>
              </a:ext>
            </a:extLst>
          </p:cNvPr>
          <p:cNvSpPr>
            <a:spLocks noChangeArrowheads="1"/>
          </p:cNvSpPr>
          <p:nvPr/>
        </p:nvSpPr>
        <p:spPr bwMode="auto">
          <a:xfrm>
            <a:off x="725487" y="1043532"/>
            <a:ext cx="9070975" cy="6371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28625" indent="-322263">
              <a:spcBef>
                <a:spcPts val="1100"/>
              </a:spcBef>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1900">
                <a:solidFill>
                  <a:srgbClr val="404040"/>
                </a:solidFill>
                <a:latin typeface="Trebuchet MS" panose="020B0603020202020204" pitchFamily="34" charset="0"/>
                <a:cs typeface="Noto Sans CJK SC" charset="0"/>
              </a:defRPr>
            </a:lvl1pPr>
            <a:lvl2pPr>
              <a:spcBef>
                <a:spcPts val="1100"/>
              </a:spcBef>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1700">
                <a:solidFill>
                  <a:srgbClr val="404040"/>
                </a:solidFill>
                <a:latin typeface="Trebuchet MS" panose="020B0603020202020204" pitchFamily="34" charset="0"/>
                <a:cs typeface="Noto Sans CJK SC" charset="0"/>
              </a:defRPr>
            </a:lvl2pPr>
            <a:lvl3pPr>
              <a:spcBef>
                <a:spcPts val="1100"/>
              </a:spcBef>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1500">
                <a:solidFill>
                  <a:srgbClr val="404040"/>
                </a:solidFill>
                <a:latin typeface="Trebuchet MS" panose="020B0603020202020204" pitchFamily="34" charset="0"/>
                <a:cs typeface="Noto Sans CJK SC" charset="0"/>
              </a:defRPr>
            </a:lvl3pPr>
            <a:lvl4pPr>
              <a:spcBef>
                <a:spcPts val="1100"/>
              </a:spcBef>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1300">
                <a:solidFill>
                  <a:srgbClr val="404040"/>
                </a:solidFill>
                <a:latin typeface="Trebuchet MS" panose="020B0603020202020204" pitchFamily="34" charset="0"/>
                <a:cs typeface="Noto Sans CJK SC" charset="0"/>
              </a:defRPr>
            </a:lvl4pPr>
            <a:lvl5pPr>
              <a:spcBef>
                <a:spcPts val="1100"/>
              </a:spcBef>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13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13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13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13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1300">
                <a:solidFill>
                  <a:srgbClr val="404040"/>
                </a:solidFill>
                <a:latin typeface="Trebuchet MS" panose="020B0603020202020204" pitchFamily="34" charset="0"/>
                <a:cs typeface="Noto Sans CJK SC" charset="0"/>
              </a:defRPr>
            </a:lvl9pPr>
          </a:lstStyle>
          <a:p>
            <a:pPr eaLnBrk="1" hangingPunct="1">
              <a:lnSpc>
                <a:spcPct val="200000"/>
              </a:lnSpc>
              <a:spcBef>
                <a:spcPct val="0"/>
              </a:spcBef>
              <a:spcAft>
                <a:spcPts val="1413"/>
              </a:spcAft>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Introduction</a:t>
            </a:r>
          </a:p>
          <a:p>
            <a:pPr eaLnBrk="1" hangingPunct="1">
              <a:lnSpc>
                <a:spcPct val="200000"/>
              </a:lnSpc>
              <a:spcBef>
                <a:spcPct val="0"/>
              </a:spcBef>
              <a:spcAft>
                <a:spcPts val="1413"/>
              </a:spcAft>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Literature Review</a:t>
            </a:r>
          </a:p>
          <a:p>
            <a:pPr eaLnBrk="1" hangingPunct="1">
              <a:lnSpc>
                <a:spcPct val="200000"/>
              </a:lnSpc>
              <a:spcBef>
                <a:spcPct val="0"/>
              </a:spcBef>
              <a:spcAft>
                <a:spcPts val="1413"/>
              </a:spcAft>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Objectives</a:t>
            </a:r>
          </a:p>
          <a:p>
            <a:pPr eaLnBrk="1" hangingPunct="1">
              <a:lnSpc>
                <a:spcPct val="200000"/>
              </a:lnSpc>
              <a:spcBef>
                <a:spcPct val="0"/>
              </a:spcBef>
              <a:spcAft>
                <a:spcPts val="1413"/>
              </a:spcAft>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Scope</a:t>
            </a:r>
          </a:p>
          <a:p>
            <a:pPr eaLnBrk="1" hangingPunct="1">
              <a:lnSpc>
                <a:spcPct val="200000"/>
              </a:lnSpc>
              <a:spcBef>
                <a:spcPct val="0"/>
              </a:spcBef>
              <a:spcAft>
                <a:spcPts val="1413"/>
              </a:spcAft>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Technology Stack</a:t>
            </a:r>
          </a:p>
          <a:p>
            <a:pPr eaLnBrk="1" hangingPunct="1">
              <a:lnSpc>
                <a:spcPct val="200000"/>
              </a:lnSpc>
              <a:spcBef>
                <a:spcPct val="0"/>
              </a:spcBef>
              <a:spcAft>
                <a:spcPts val="1413"/>
              </a:spcAft>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Block Diagram to propose project idea.</a:t>
            </a:r>
          </a:p>
          <a:p>
            <a:pPr eaLnBrk="1" hangingPunct="1">
              <a:lnSpc>
                <a:spcPct val="200000"/>
              </a:lnSpc>
              <a:spcBef>
                <a:spcPct val="0"/>
              </a:spcBef>
              <a:spcAft>
                <a:spcPts val="1413"/>
              </a:spcAft>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Flow Diagram</a:t>
            </a:r>
          </a:p>
          <a:p>
            <a:pPr eaLnBrk="1" hangingPunct="1">
              <a:lnSpc>
                <a:spcPct val="200000"/>
              </a:lnSpc>
              <a:spcBef>
                <a:spcPct val="0"/>
              </a:spcBef>
              <a:spcAft>
                <a:spcPts val="1413"/>
              </a:spcAft>
              <a:buSzPct val="45000"/>
              <a:buFont typeface="Wingdings" panose="05000000000000000000" pitchFamily="2" charset="2"/>
              <a:buChar char=""/>
            </a:pPr>
            <a:r>
              <a:rPr lang="en-IN" altLang="en-US" sz="2000" dirty="0">
                <a:solidFill>
                  <a:srgbClr val="000000"/>
                </a:solidFill>
                <a:latin typeface="Times New Roman" panose="02020603050405020304" pitchFamily="18" charset="0"/>
                <a:cs typeface="DejaVu Sans" charset="0"/>
              </a:rPr>
              <a:t>References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0EA86AD9-93A7-4D4D-AD48-FB5FE0288C7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SzPct val="100000"/>
              <a:defRPr/>
            </a:pPr>
            <a:r>
              <a:rPr lang="en-IN" altLang="en-US" sz="3600" b="1">
                <a:effectLst>
                  <a:outerShdw blurRad="38100" dist="38100" dir="2700000" algn="tl">
                    <a:srgbClr val="C0C0C0"/>
                  </a:outerShdw>
                </a:effectLst>
                <a:latin typeface="Times New Roman" panose="02020603050405020304" pitchFamily="18" charset="0"/>
                <a:cs typeface="DejaVu Sans" charset="0"/>
              </a:rPr>
              <a:t>1. Introduction</a:t>
            </a:r>
          </a:p>
        </p:txBody>
      </p:sp>
      <p:sp>
        <p:nvSpPr>
          <p:cNvPr id="10243" name="Rectangle 2">
            <a:extLst>
              <a:ext uri="{FF2B5EF4-FFF2-40B4-BE49-F238E27FC236}">
                <a16:creationId xmlns:a16="http://schemas.microsoft.com/office/drawing/2014/main" id="{8C6DCCB0-CFA7-4581-9600-283F7B0F6BAE}"/>
              </a:ext>
            </a:extLst>
          </p:cNvPr>
          <p:cNvSpPr>
            <a:spLocks noChangeArrowheads="1"/>
          </p:cNvSpPr>
          <p:nvPr/>
        </p:nvSpPr>
        <p:spPr bwMode="auto">
          <a:xfrm>
            <a:off x="503238" y="1768475"/>
            <a:ext cx="9070975" cy="498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49263" indent="-342900">
              <a:spcBef>
                <a:spcPts val="1100"/>
              </a:spcBef>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sz="1900">
                <a:solidFill>
                  <a:srgbClr val="404040"/>
                </a:solidFill>
                <a:latin typeface="Trebuchet MS" panose="020B0603020202020204" pitchFamily="34" charset="0"/>
                <a:cs typeface="Noto Sans CJK SC" charset="0"/>
              </a:defRPr>
            </a:lvl1pPr>
            <a:lvl2pPr>
              <a:spcBef>
                <a:spcPts val="1100"/>
              </a:spcBef>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sz="1700">
                <a:solidFill>
                  <a:srgbClr val="404040"/>
                </a:solidFill>
                <a:latin typeface="Trebuchet MS" panose="020B0603020202020204" pitchFamily="34" charset="0"/>
                <a:cs typeface="Noto Sans CJK SC" charset="0"/>
              </a:defRPr>
            </a:lvl2pPr>
            <a:lvl3pPr marL="933450" indent="-342900">
              <a:spcBef>
                <a:spcPts val="1100"/>
              </a:spcBef>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sz="1500">
                <a:solidFill>
                  <a:srgbClr val="404040"/>
                </a:solidFill>
                <a:latin typeface="Trebuchet MS" panose="020B0603020202020204" pitchFamily="34" charset="0"/>
                <a:cs typeface="Noto Sans CJK SC" charset="0"/>
              </a:defRPr>
            </a:lvl3pPr>
            <a:lvl4pPr>
              <a:spcBef>
                <a:spcPts val="1100"/>
              </a:spcBef>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sz="1300">
                <a:solidFill>
                  <a:srgbClr val="404040"/>
                </a:solidFill>
                <a:latin typeface="Trebuchet MS" panose="020B0603020202020204" pitchFamily="34" charset="0"/>
                <a:cs typeface="Noto Sans CJK SC" charset="0"/>
              </a:defRPr>
            </a:lvl4pPr>
            <a:lvl5pPr>
              <a:spcBef>
                <a:spcPts val="1100"/>
              </a:spcBef>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sz="13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sz="13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sz="13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sz="13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Lst>
              <a:defRPr sz="1300">
                <a:solidFill>
                  <a:srgbClr val="404040"/>
                </a:solidFill>
                <a:latin typeface="Trebuchet MS" panose="020B0603020202020204" pitchFamily="34" charset="0"/>
                <a:cs typeface="Noto Sans CJK SC" charset="0"/>
              </a:defRPr>
            </a:lvl9pPr>
          </a:lstStyle>
          <a:p>
            <a:pPr eaLnBrk="1" hangingPunct="1">
              <a:lnSpc>
                <a:spcPct val="93000"/>
              </a:lnSpc>
              <a:spcBef>
                <a:spcPct val="0"/>
              </a:spcBef>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Fake News Prediction using ML.</a:t>
            </a: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Bef>
                <a:spcPct val="0"/>
              </a:spcBef>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Problem Identified : </a:t>
            </a:r>
          </a:p>
          <a:p>
            <a:pPr lvl="2" algn="just" eaLnBrk="1" hangingPunct="1">
              <a:lnSpc>
                <a:spcPct val="93000"/>
              </a:lnSpc>
              <a:spcBef>
                <a:spcPct val="0"/>
              </a:spcBef>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The easy access and exponential growth of the </a:t>
            </a:r>
            <a:r>
              <a:rPr lang="en-IN" altLang="en-US" sz="2400" dirty="0">
                <a:solidFill>
                  <a:srgbClr val="000000"/>
                </a:solidFill>
                <a:latin typeface="Times New Roman" panose="02020603050405020304" pitchFamily="18" charset="0"/>
                <a:cs typeface="Times New Roman" panose="02020603050405020304" pitchFamily="18" charset="0"/>
              </a:rPr>
              <a:t>information available on social media networks has </a:t>
            </a:r>
            <a:r>
              <a:rPr lang="en-US" altLang="en-US" sz="2400" dirty="0">
                <a:solidFill>
                  <a:srgbClr val="000000"/>
                </a:solidFill>
                <a:latin typeface="Times New Roman" panose="02020603050405020304" pitchFamily="18" charset="0"/>
                <a:cs typeface="Times New Roman" panose="02020603050405020304" pitchFamily="18" charset="0"/>
              </a:rPr>
              <a:t>made it intricate to distinguish between false and true </a:t>
            </a:r>
            <a:r>
              <a:rPr lang="en-IN" altLang="en-US" sz="2400" dirty="0">
                <a:solidFill>
                  <a:srgbClr val="000000"/>
                </a:solidFill>
                <a:latin typeface="Times New Roman" panose="02020603050405020304" pitchFamily="18" charset="0"/>
                <a:cs typeface="Times New Roman" panose="02020603050405020304" pitchFamily="18" charset="0"/>
              </a:rPr>
              <a:t>information.</a:t>
            </a:r>
          </a:p>
          <a:p>
            <a:pPr lvl="2" algn="just" eaLnBrk="1" hangingPunct="1">
              <a:lnSpc>
                <a:spcPct val="93000"/>
              </a:lnSpc>
              <a:spcBef>
                <a:spcPct val="0"/>
              </a:spcBef>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The easy dissemination of information by way of sharing has added to exponential growth of its </a:t>
            </a:r>
            <a:r>
              <a:rPr lang="en-IN" altLang="en-US" sz="2400" dirty="0">
                <a:solidFill>
                  <a:srgbClr val="000000"/>
                </a:solidFill>
                <a:latin typeface="Times New Roman" panose="02020603050405020304" pitchFamily="18" charset="0"/>
                <a:cs typeface="Times New Roman" panose="02020603050405020304" pitchFamily="18" charset="0"/>
              </a:rPr>
              <a:t>falsification.</a:t>
            </a:r>
          </a:p>
          <a:p>
            <a:pPr eaLnBrk="1" hangingPunct="1">
              <a:lnSpc>
                <a:spcPct val="93000"/>
              </a:lnSpc>
              <a:spcBef>
                <a:spcPct val="0"/>
              </a:spcBef>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Solution Proposed :</a:t>
            </a:r>
          </a:p>
          <a:p>
            <a:pPr lvl="2" algn="just" eaLnBrk="1" hangingPunct="1">
              <a:lnSpc>
                <a:spcPct val="93000"/>
              </a:lnSpc>
              <a:spcBef>
                <a:spcPct val="0"/>
              </a:spcBef>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 the help of ML Algorithms, and the data sets we would try to eliminate the fake news which is being spread and trying to alter the emotions of people reading news.</a:t>
            </a:r>
          </a:p>
          <a:p>
            <a:pPr lvl="2" eaLnBrk="1" hangingPunct="1">
              <a:lnSpc>
                <a:spcPct val="93000"/>
              </a:lnSpc>
              <a:spcBef>
                <a:spcPct val="0"/>
              </a:spcBef>
              <a:spcAft>
                <a:spcPts val="1413"/>
              </a:spcAft>
              <a:buFont typeface="Arial" panose="020B0604020202020204" pitchFamily="34" charset="0"/>
              <a:buChar char="•"/>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D228F557-70E3-44EF-930B-760DE7BCFC9A}"/>
              </a:ext>
            </a:extLst>
          </p:cNvPr>
          <p:cNvSpPr txBox="1">
            <a:spLocks noChangeArrowheads="1"/>
          </p:cNvSpPr>
          <p:nvPr/>
        </p:nvSpPr>
        <p:spPr bwMode="auto">
          <a:xfrm>
            <a:off x="360363" y="431800"/>
            <a:ext cx="4319587" cy="941388"/>
          </a:xfrm>
          <a:prstGeom prst="rect">
            <a:avLst/>
          </a:prstGeom>
          <a:noFill/>
          <a:ln>
            <a:noFill/>
          </a:ln>
          <a:effectLst/>
        </p:spPr>
        <p:txBody>
          <a:bodyPr lIns="0" tIns="64008"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86000"/>
              </a:lnSpc>
              <a:buClr>
                <a:srgbClr val="000000"/>
              </a:buClr>
              <a:buSzPct val="100000"/>
              <a:buFont typeface="Times New Roman" panose="02020603050405020304" pitchFamily="18" charset="0"/>
              <a:buNone/>
              <a:defRPr/>
            </a:pPr>
            <a:r>
              <a:rPr lang="en-IN" altLang="en-US" sz="3600" b="1" dirty="0">
                <a:effectLst>
                  <a:outerShdw blurRad="38100" dist="38100" dir="2700000" algn="tl">
                    <a:srgbClr val="C0C0C0"/>
                  </a:outerShdw>
                </a:effectLst>
                <a:latin typeface="Times New Roman" panose="02020603050405020304" pitchFamily="18" charset="0"/>
                <a:cs typeface="DejaVu Sans" charset="0"/>
              </a:rPr>
              <a:t>2. Literature Review</a:t>
            </a:r>
          </a:p>
        </p:txBody>
      </p:sp>
      <p:graphicFrame>
        <p:nvGraphicFramePr>
          <p:cNvPr id="10242" name="Group 2">
            <a:extLst>
              <a:ext uri="{FF2B5EF4-FFF2-40B4-BE49-F238E27FC236}">
                <a16:creationId xmlns:a16="http://schemas.microsoft.com/office/drawing/2014/main" id="{E70671A8-5974-48FE-9330-387D20DCBB34}"/>
              </a:ext>
            </a:extLst>
          </p:cNvPr>
          <p:cNvGraphicFramePr>
            <a:graphicFrameLocks noGrp="1"/>
          </p:cNvGraphicFramePr>
          <p:nvPr>
            <p:extLst>
              <p:ext uri="{D42A27DB-BD31-4B8C-83A1-F6EECF244321}">
                <p14:modId xmlns:p14="http://schemas.microsoft.com/office/powerpoint/2010/main" val="3254638414"/>
              </p:ext>
            </p:extLst>
          </p:nvPr>
        </p:nvGraphicFramePr>
        <p:xfrm>
          <a:off x="684212" y="1373188"/>
          <a:ext cx="8712200" cy="5515393"/>
        </p:xfrm>
        <a:graphic>
          <a:graphicData uri="http://schemas.openxmlformats.org/drawingml/2006/table">
            <a:tbl>
              <a:tblPr/>
              <a:tblGrid>
                <a:gridCol w="942745">
                  <a:extLst>
                    <a:ext uri="{9D8B030D-6E8A-4147-A177-3AD203B41FA5}">
                      <a16:colId xmlns:a16="http://schemas.microsoft.com/office/drawing/2014/main" val="20000"/>
                    </a:ext>
                  </a:extLst>
                </a:gridCol>
                <a:gridCol w="1668330">
                  <a:extLst>
                    <a:ext uri="{9D8B030D-6E8A-4147-A177-3AD203B41FA5}">
                      <a16:colId xmlns:a16="http://schemas.microsoft.com/office/drawing/2014/main" val="20001"/>
                    </a:ext>
                  </a:extLst>
                </a:gridCol>
                <a:gridCol w="1565021">
                  <a:extLst>
                    <a:ext uri="{9D8B030D-6E8A-4147-A177-3AD203B41FA5}">
                      <a16:colId xmlns:a16="http://schemas.microsoft.com/office/drawing/2014/main" val="20002"/>
                    </a:ext>
                  </a:extLst>
                </a:gridCol>
                <a:gridCol w="1836188">
                  <a:extLst>
                    <a:ext uri="{9D8B030D-6E8A-4147-A177-3AD203B41FA5}">
                      <a16:colId xmlns:a16="http://schemas.microsoft.com/office/drawing/2014/main" val="20003"/>
                    </a:ext>
                  </a:extLst>
                </a:gridCol>
                <a:gridCol w="2699916">
                  <a:extLst>
                    <a:ext uri="{9D8B030D-6E8A-4147-A177-3AD203B41FA5}">
                      <a16:colId xmlns:a16="http://schemas.microsoft.com/office/drawing/2014/main" val="20004"/>
                    </a:ext>
                  </a:extLst>
                </a:gridCol>
              </a:tblGrid>
              <a:tr h="822512">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700">
                          <a:solidFill>
                            <a:srgbClr val="404040"/>
                          </a:solidFill>
                          <a:latin typeface="Trebuchet MS" panose="020B0603020202020204" pitchFamily="34" charset="0"/>
                          <a:cs typeface="Noto Sans CJK SC"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500">
                          <a:solidFill>
                            <a:srgbClr val="404040"/>
                          </a:solidFill>
                          <a:latin typeface="Trebuchet MS" panose="020B0603020202020204" pitchFamily="34" charset="0"/>
                          <a:cs typeface="Noto Sans CJK SC"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300">
                          <a:solidFill>
                            <a:srgbClr val="404040"/>
                          </a:solidFill>
                          <a:latin typeface="Trebuchet MS" panose="020B0603020202020204" pitchFamily="34" charset="0"/>
                          <a:cs typeface="Noto Sans CJK SC"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kumimoji="0" lang="en-IN" altLang="en-US" sz="1800" b="1" i="0" u="none" strike="noStrike" cap="none" normalizeH="0" baseline="0">
                          <a:ln>
                            <a:noFill/>
                          </a:ln>
                          <a:solidFill>
                            <a:srgbClr val="000000"/>
                          </a:solidFill>
                          <a:effectLst/>
                          <a:latin typeface="+mj-lt"/>
                          <a:cs typeface="Times New Roman" panose="02020603050405020304" pitchFamily="18" charset="0"/>
                        </a:rPr>
                        <a:t>Sr. No.</a:t>
                      </a:r>
                    </a:p>
                  </a:txBody>
                  <a:tcPr marL="89992" marR="89992" marT="62799"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700">
                          <a:solidFill>
                            <a:srgbClr val="404040"/>
                          </a:solidFill>
                          <a:latin typeface="Trebuchet MS" panose="020B0603020202020204" pitchFamily="34" charset="0"/>
                          <a:cs typeface="Noto Sans CJK SC"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500">
                          <a:solidFill>
                            <a:srgbClr val="404040"/>
                          </a:solidFill>
                          <a:latin typeface="Trebuchet MS" panose="020B0603020202020204" pitchFamily="34" charset="0"/>
                          <a:cs typeface="Noto Sans CJK SC"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300">
                          <a:solidFill>
                            <a:srgbClr val="404040"/>
                          </a:solidFill>
                          <a:latin typeface="Trebuchet MS" panose="020B0603020202020204" pitchFamily="34" charset="0"/>
                          <a:cs typeface="Noto Sans CJK SC"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kumimoji="0" lang="en-IN" altLang="en-US" sz="1800" b="1" i="0" u="none" strike="noStrike" cap="none" normalizeH="0" baseline="0" dirty="0">
                          <a:ln>
                            <a:noFill/>
                          </a:ln>
                          <a:solidFill>
                            <a:srgbClr val="000000"/>
                          </a:solidFill>
                          <a:effectLst/>
                          <a:latin typeface="+mj-lt"/>
                          <a:cs typeface="Times New Roman" panose="02020603050405020304" pitchFamily="18" charset="0"/>
                        </a:rPr>
                        <a:t>Authors</a:t>
                      </a:r>
                    </a:p>
                  </a:txBody>
                  <a:tcPr marL="89992" marR="89992" marT="62799"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700">
                          <a:solidFill>
                            <a:srgbClr val="404040"/>
                          </a:solidFill>
                          <a:latin typeface="Trebuchet MS" panose="020B0603020202020204" pitchFamily="34" charset="0"/>
                          <a:cs typeface="Noto Sans CJK SC"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500">
                          <a:solidFill>
                            <a:srgbClr val="404040"/>
                          </a:solidFill>
                          <a:latin typeface="Trebuchet MS" panose="020B0603020202020204" pitchFamily="34" charset="0"/>
                          <a:cs typeface="Noto Sans CJK SC"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300">
                          <a:solidFill>
                            <a:srgbClr val="404040"/>
                          </a:solidFill>
                          <a:latin typeface="Trebuchet MS" panose="020B0603020202020204" pitchFamily="34" charset="0"/>
                          <a:cs typeface="Noto Sans CJK SC"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kumimoji="0" lang="en-IN" altLang="en-US" sz="1800" b="1" i="0" u="none" strike="noStrike" cap="none" normalizeH="0" baseline="0">
                          <a:ln>
                            <a:noFill/>
                          </a:ln>
                          <a:solidFill>
                            <a:srgbClr val="000000"/>
                          </a:solidFill>
                          <a:effectLst/>
                          <a:latin typeface="+mj-lt"/>
                          <a:cs typeface="Times New Roman" panose="02020603050405020304" pitchFamily="18" charset="0"/>
                        </a:rPr>
                        <a:t>Paper Tittle</a:t>
                      </a:r>
                    </a:p>
                  </a:txBody>
                  <a:tcPr marL="89992" marR="89992" marT="62799"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700">
                          <a:solidFill>
                            <a:srgbClr val="404040"/>
                          </a:solidFill>
                          <a:latin typeface="Trebuchet MS" panose="020B0603020202020204" pitchFamily="34" charset="0"/>
                          <a:cs typeface="Noto Sans CJK SC"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500">
                          <a:solidFill>
                            <a:srgbClr val="404040"/>
                          </a:solidFill>
                          <a:latin typeface="Trebuchet MS" panose="020B0603020202020204" pitchFamily="34" charset="0"/>
                          <a:cs typeface="Noto Sans CJK SC"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300">
                          <a:solidFill>
                            <a:srgbClr val="404040"/>
                          </a:solidFill>
                          <a:latin typeface="Trebuchet MS" panose="020B0603020202020204" pitchFamily="34" charset="0"/>
                          <a:cs typeface="Noto Sans CJK SC"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kumimoji="0" lang="en-IN" altLang="en-US" sz="1800" b="1" i="0" u="none" strike="noStrike" cap="none" normalizeH="0" baseline="0">
                          <a:ln>
                            <a:noFill/>
                          </a:ln>
                          <a:solidFill>
                            <a:srgbClr val="000000"/>
                          </a:solidFill>
                          <a:effectLst/>
                          <a:latin typeface="+mj-lt"/>
                          <a:cs typeface="Times New Roman" panose="02020603050405020304" pitchFamily="18" charset="0"/>
                        </a:rPr>
                        <a:t>Methodologies</a:t>
                      </a:r>
                    </a:p>
                  </a:txBody>
                  <a:tcPr marL="89992" marR="89992" marT="62799"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700">
                          <a:solidFill>
                            <a:srgbClr val="404040"/>
                          </a:solidFill>
                          <a:latin typeface="Trebuchet MS" panose="020B0603020202020204" pitchFamily="34" charset="0"/>
                          <a:cs typeface="Noto Sans CJK SC" charset="0"/>
                        </a:defRPr>
                      </a:lvl1pPr>
                      <a:lvl2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500">
                          <a:solidFill>
                            <a:srgbClr val="404040"/>
                          </a:solidFill>
                          <a:latin typeface="Trebuchet MS" panose="020B0603020202020204" pitchFamily="34" charset="0"/>
                          <a:cs typeface="Noto Sans CJK SC" charset="0"/>
                        </a:defRPr>
                      </a:lvl2pPr>
                      <a:lvl3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300">
                          <a:solidFill>
                            <a:srgbClr val="404040"/>
                          </a:solidFill>
                          <a:latin typeface="Trebuchet MS" panose="020B0603020202020204" pitchFamily="34" charset="0"/>
                          <a:cs typeface="Noto Sans CJK SC" charset="0"/>
                        </a:defRPr>
                      </a:lvl3pPr>
                      <a:lvl4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4pPr>
                      <a:lvl5pPr>
                        <a:spcBef>
                          <a:spcPts val="11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Lst>
                      </a:pPr>
                      <a:r>
                        <a:rPr kumimoji="0" lang="en-IN" altLang="en-US" sz="1800" b="1" i="0" u="none" strike="noStrike" cap="none" normalizeH="0" baseline="0">
                          <a:ln>
                            <a:noFill/>
                          </a:ln>
                          <a:solidFill>
                            <a:srgbClr val="000000"/>
                          </a:solidFill>
                          <a:effectLst/>
                          <a:latin typeface="+mj-lt"/>
                          <a:cs typeface="Times New Roman" panose="02020603050405020304" pitchFamily="18" charset="0"/>
                        </a:rPr>
                        <a:t>Findings</a:t>
                      </a:r>
                    </a:p>
                  </a:txBody>
                  <a:tcPr marL="89992" marR="89992" marT="62799"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0000"/>
                  </a:ext>
                </a:extLst>
              </a:tr>
              <a:tr h="2849896">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800" b="0" i="0" u="none" strike="noStrike" cap="none" normalizeH="0" baseline="0" dirty="0">
                          <a:ln>
                            <a:noFill/>
                          </a:ln>
                          <a:solidFill>
                            <a:srgbClr val="000000"/>
                          </a:solidFill>
                          <a:effectLst/>
                          <a:latin typeface="+mj-lt"/>
                          <a:cs typeface="Times New Roman" panose="02020603050405020304" pitchFamily="18" charset="0"/>
                        </a:rPr>
                        <a:t>1</a:t>
                      </a: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700" b="0" i="0" kern="1200" dirty="0">
                          <a:solidFill>
                            <a:srgbClr val="404040"/>
                          </a:solidFill>
                          <a:effectLst/>
                          <a:latin typeface="+mj-lt"/>
                          <a:ea typeface="+mn-ea"/>
                          <a:cs typeface="Times New Roman" panose="02020603050405020304" pitchFamily="18" charset="0"/>
                        </a:rPr>
                        <a:t>Ahmed et al</a:t>
                      </a:r>
                      <a:endParaRPr kumimoji="0" lang="en-IN" altLang="en-US" sz="1800" b="0" i="0" u="none" strike="noStrike" cap="none" normalizeH="0" baseline="0" dirty="0">
                        <a:ln>
                          <a:noFill/>
                        </a:ln>
                        <a:solidFill>
                          <a:srgbClr val="000000"/>
                        </a:solidFill>
                        <a:effectLst/>
                        <a:latin typeface="+mj-lt"/>
                        <a:cs typeface="Times New Roman" panose="02020603050405020304" pitchFamily="18" charset="0"/>
                      </a:endParaRP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b="0" i="0" u="none" kern="1200" dirty="0">
                          <a:solidFill>
                            <a:srgbClr val="404040"/>
                          </a:solidFill>
                          <a:effectLst/>
                          <a:latin typeface="+mj-lt"/>
                          <a:ea typeface="+mn-ea"/>
                          <a:cs typeface="Times New Roman" panose="02020603050405020304" pitchFamily="18" charset="0"/>
                        </a:rPr>
                        <a:t>Detection of online fake news using n-gram analysis and machine learning technique</a:t>
                      </a:r>
                    </a:p>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altLang="en-US" sz="1600" b="0" i="0" u="none" strike="noStrike" cap="none" normalizeH="0" baseline="0" dirty="0">
                        <a:ln>
                          <a:noFill/>
                        </a:ln>
                        <a:solidFill>
                          <a:srgbClr val="000000"/>
                        </a:solidFill>
                        <a:effectLst/>
                        <a:latin typeface="+mj-lt"/>
                        <a:cs typeface="Times New Roman" panose="02020603050405020304" pitchFamily="18" charset="0"/>
                      </a:endParaRP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600" b="0" i="0" u="none" strike="noStrike" cap="none" normalizeH="0" baseline="0" dirty="0">
                          <a:ln>
                            <a:noFill/>
                          </a:ln>
                          <a:solidFill>
                            <a:srgbClr val="000000"/>
                          </a:solidFill>
                          <a:effectLst/>
                          <a:latin typeface="+mj-lt"/>
                          <a:cs typeface="Times New Roman" panose="02020603050405020304" pitchFamily="18" charset="0"/>
                        </a:rPr>
                        <a:t>ML models like KNN, SVM, ST, etc. </a:t>
                      </a: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600" b="0" i="0" kern="1200" dirty="0">
                          <a:solidFill>
                            <a:srgbClr val="404040"/>
                          </a:solidFill>
                          <a:effectLst/>
                          <a:latin typeface="+mj-lt"/>
                          <a:ea typeface="+mn-ea"/>
                          <a:cs typeface="Times New Roman" panose="02020603050405020304" pitchFamily="18" charset="0"/>
                        </a:rPr>
                        <a:t>ML models including K-nearest neighbor (KNN), support vector machine (SVM), logistic regression (LR), linear support vector machine (LSVM), decision tree (DT), and stochastic gradient descent (SGD), achieving the highest accuracy (92%) with SVM and logistic regression.</a:t>
                      </a:r>
                      <a:endParaRPr kumimoji="0" lang="en-IN" altLang="en-US" sz="1600" b="0" i="0" u="none" strike="noStrike" cap="none" normalizeH="0" baseline="0" dirty="0">
                        <a:ln>
                          <a:noFill/>
                        </a:ln>
                        <a:solidFill>
                          <a:srgbClr val="000000"/>
                        </a:solidFill>
                        <a:effectLst/>
                        <a:latin typeface="+mj-lt"/>
                        <a:cs typeface="Times New Roman" panose="02020603050405020304" pitchFamily="18" charset="0"/>
                      </a:endParaRP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1"/>
                  </a:ext>
                </a:extLst>
              </a:tr>
              <a:tr h="1842985">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800" b="0" i="0" u="none" strike="noStrike" cap="none" normalizeH="0" baseline="0" dirty="0">
                          <a:ln>
                            <a:noFill/>
                          </a:ln>
                          <a:solidFill>
                            <a:srgbClr val="000000"/>
                          </a:solidFill>
                          <a:effectLst/>
                          <a:latin typeface="+mj-lt"/>
                          <a:cs typeface="Times New Roman" panose="02020603050405020304" pitchFamily="18" charset="0"/>
                        </a:rPr>
                        <a:t>2</a:t>
                      </a: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1700" b="0" i="0" kern="1200" dirty="0">
                          <a:solidFill>
                            <a:srgbClr val="404040"/>
                          </a:solidFill>
                          <a:effectLst/>
                          <a:latin typeface="+mj-lt"/>
                          <a:ea typeface="+mn-ea"/>
                          <a:cs typeface="Times New Roman" panose="02020603050405020304" pitchFamily="18" charset="0"/>
                        </a:rPr>
                        <a:t>Shu et al</a:t>
                      </a:r>
                      <a:endParaRPr kumimoji="0" lang="en-IN" altLang="en-US" sz="1800" b="0" i="0" u="none" strike="noStrike" cap="none" normalizeH="0" baseline="0" dirty="0">
                        <a:ln>
                          <a:noFill/>
                        </a:ln>
                        <a:solidFill>
                          <a:srgbClr val="000000"/>
                        </a:solidFill>
                        <a:effectLst/>
                        <a:latin typeface="+mj-lt"/>
                        <a:cs typeface="Times New Roman" panose="02020603050405020304" pitchFamily="18" charset="0"/>
                      </a:endParaRP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b="0" i="0" u="none" kern="1200" dirty="0">
                          <a:solidFill>
                            <a:srgbClr val="404040"/>
                          </a:solidFill>
                          <a:effectLst/>
                          <a:latin typeface="+mj-lt"/>
                          <a:ea typeface="+mn-ea"/>
                          <a:cs typeface="Times New Roman" panose="02020603050405020304" pitchFamily="18" charset="0"/>
                        </a:rPr>
                        <a:t>Fake news detection on social media</a:t>
                      </a:r>
                    </a:p>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altLang="en-US" sz="1600" b="0" i="0" u="none" strike="noStrike" cap="none" normalizeH="0" baseline="0" dirty="0">
                        <a:ln>
                          <a:noFill/>
                        </a:ln>
                        <a:solidFill>
                          <a:srgbClr val="000000"/>
                        </a:solidFill>
                        <a:effectLst/>
                        <a:latin typeface="+mj-lt"/>
                        <a:cs typeface="Times New Roman" panose="02020603050405020304" pitchFamily="18" charset="0"/>
                      </a:endParaRP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altLang="en-US" sz="1600" b="0" i="0" u="none" strike="noStrike" cap="none" normalizeH="0" baseline="0" dirty="0">
                          <a:ln>
                            <a:noFill/>
                          </a:ln>
                          <a:solidFill>
                            <a:srgbClr val="000000"/>
                          </a:solidFill>
                          <a:effectLst/>
                          <a:latin typeface="+mj-lt"/>
                          <a:cs typeface="Times New Roman" panose="02020603050405020304" pitchFamily="18" charset="0"/>
                        </a:rPr>
                        <a:t>Calculating n grams using Textual features like TFID vectorizer and ML algorithm </a:t>
                      </a: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1pPr>
                      <a:lvl2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2pPr>
                      <a:lvl3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3pPr>
                      <a:lvl4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4pPr>
                      <a:lvl5pPr>
                        <a:spcBef>
                          <a:spcPts val="11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100">
                          <a:solidFill>
                            <a:srgbClr val="404040"/>
                          </a:solidFill>
                          <a:latin typeface="Trebuchet MS" panose="020B0603020202020204" pitchFamily="34" charset="0"/>
                          <a:cs typeface="Noto Sans CJK SC" charset="0"/>
                        </a:defRPr>
                      </a:lvl9pPr>
                    </a:lstStyle>
                    <a:p>
                      <a:pPr marL="0" marR="0" lvl="0" indent="0" algn="l" defTabSz="449263" rtl="0" eaLnBrk="0" fontAlgn="base" latinLnBrk="0" hangingPunct="0">
                        <a:lnSpc>
                          <a:spcPct val="98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1600" b="0" i="0" u="none" strike="noStrike" cap="none" normalizeH="0" baseline="0" dirty="0">
                          <a:ln>
                            <a:noFill/>
                          </a:ln>
                          <a:solidFill>
                            <a:srgbClr val="000000"/>
                          </a:solidFill>
                          <a:effectLst/>
                          <a:latin typeface="+mj-lt"/>
                          <a:cs typeface="Times New Roman" panose="02020603050405020304" pitchFamily="18" charset="0"/>
                        </a:rPr>
                        <a:t>Achieved better accuracies with different models by combining textual features with auxiliary information such as user social engagements on social media </a:t>
                      </a:r>
                      <a:endParaRPr kumimoji="0" lang="en-IN" altLang="en-US" sz="1600" b="0" i="0" u="none" strike="noStrike" cap="none" normalizeH="0" baseline="0" dirty="0">
                        <a:ln>
                          <a:noFill/>
                        </a:ln>
                        <a:solidFill>
                          <a:srgbClr val="000000"/>
                        </a:solidFill>
                        <a:effectLst/>
                        <a:latin typeface="+mj-lt"/>
                        <a:cs typeface="Times New Roman" panose="02020603050405020304" pitchFamily="18" charset="0"/>
                      </a:endParaRPr>
                    </a:p>
                  </a:txBody>
                  <a:tcPr marL="89992" marR="89992" marT="51371" marB="4679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6CD0E2BD-45AB-4B61-B657-2BD4A57C352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SzPct val="100000"/>
              <a:defRPr/>
            </a:pPr>
            <a:r>
              <a:rPr lang="en-IN" altLang="en-US" sz="3600" b="1">
                <a:effectLst>
                  <a:outerShdw blurRad="38100" dist="38100" dir="2700000" algn="tl">
                    <a:srgbClr val="C0C0C0"/>
                  </a:outerShdw>
                </a:effectLst>
                <a:latin typeface="Times New Roman" panose="02020603050405020304" pitchFamily="18" charset="0"/>
                <a:cs typeface="DejaVu Sans" charset="0"/>
              </a:rPr>
              <a:t>3. Objectives</a:t>
            </a:r>
          </a:p>
        </p:txBody>
      </p:sp>
      <p:sp>
        <p:nvSpPr>
          <p:cNvPr id="14339" name="Rectangle 2">
            <a:extLst>
              <a:ext uri="{FF2B5EF4-FFF2-40B4-BE49-F238E27FC236}">
                <a16:creationId xmlns:a16="http://schemas.microsoft.com/office/drawing/2014/main" id="{D4D22A26-22F7-44B5-B4A0-1AD277F06FC7}"/>
              </a:ext>
            </a:extLst>
          </p:cNvPr>
          <p:cNvSpPr>
            <a:spLocks noChangeArrowheads="1"/>
          </p:cNvSpPr>
          <p:nvPr/>
        </p:nvSpPr>
        <p:spPr bwMode="auto">
          <a:xfrm>
            <a:off x="503238" y="1691605"/>
            <a:ext cx="9070975" cy="54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565150" indent="-457200">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900">
                <a:solidFill>
                  <a:srgbClr val="404040"/>
                </a:solidFill>
                <a:latin typeface="Trebuchet MS" panose="020B0603020202020204" pitchFamily="34" charset="0"/>
                <a:cs typeface="Noto Sans CJK SC" charset="0"/>
              </a:defRPr>
            </a:lvl1pPr>
            <a:lvl2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700">
                <a:solidFill>
                  <a:srgbClr val="404040"/>
                </a:solidFill>
                <a:latin typeface="Trebuchet MS" panose="020B0603020202020204" pitchFamily="34" charset="0"/>
                <a:cs typeface="Noto Sans CJK SC" charset="0"/>
              </a:defRPr>
            </a:lvl2pPr>
            <a:lvl3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500">
                <a:solidFill>
                  <a:srgbClr val="404040"/>
                </a:solidFill>
                <a:latin typeface="Trebuchet MS" panose="020B0603020202020204" pitchFamily="34" charset="0"/>
                <a:cs typeface="Noto Sans CJK SC" charset="0"/>
              </a:defRPr>
            </a:lvl3pPr>
            <a:lvl4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4pPr>
            <a:lvl5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9pPr>
          </a:lstStyle>
          <a:p>
            <a:pPr marL="342900" marR="424815" lvl="0" indent="-342900" algn="just">
              <a:lnSpc>
                <a:spcPct val="150000"/>
              </a:lnSpc>
              <a:spcBef>
                <a:spcPts val="5"/>
              </a:spcBef>
              <a:spcAft>
                <a:spcPts val="0"/>
              </a:spcAft>
              <a:buFont typeface="+mj-lt"/>
              <a:buAutoNum type="arabicPeriod"/>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rPr>
              <a:t>To achieve accuracy in predicting true and reliable news, show the news relevance and analysis.</a:t>
            </a:r>
          </a:p>
          <a:p>
            <a:pPr marL="342900" marR="424815" lvl="0" indent="-342900" algn="just">
              <a:lnSpc>
                <a:spcPct val="150000"/>
              </a:lnSpc>
              <a:spcBef>
                <a:spcPts val="5"/>
              </a:spcBef>
              <a:spcAft>
                <a:spcPts val="0"/>
              </a:spcAft>
              <a:buFont typeface="+mj-lt"/>
              <a:buAutoNum type="arabicPeriod"/>
              <a:tabLst>
                <a:tab pos="457200" algn="l"/>
              </a:tabLst>
            </a:pPr>
            <a:r>
              <a:rPr lang="en-US" sz="2200" dirty="0">
                <a:solidFill>
                  <a:srgbClr val="000000"/>
                </a:solidFill>
                <a:effectLst/>
                <a:latin typeface="Times New Roman" panose="02020603050405020304" pitchFamily="18" charset="0"/>
                <a:ea typeface="Times New Roman" panose="02020603050405020304" pitchFamily="18" charset="0"/>
              </a:rPr>
              <a:t>To work in this project proposes a stacked model which fine-tunes the informational insight gained from the data at each step and then tries to make a prediction. </a:t>
            </a:r>
            <a:endParaRPr lang="en-IN" sz="2200" dirty="0">
              <a:solidFill>
                <a:srgbClr val="000000"/>
              </a:solidFill>
              <a:latin typeface="Times New Roman" panose="02020603050405020304" pitchFamily="18" charset="0"/>
              <a:ea typeface="Times New Roman" panose="02020603050405020304" pitchFamily="18" charset="0"/>
            </a:endParaRPr>
          </a:p>
          <a:p>
            <a:pPr marL="342900" marR="424815" lvl="0" indent="-342900" algn="just">
              <a:lnSpc>
                <a:spcPct val="150000"/>
              </a:lnSpc>
              <a:spcBef>
                <a:spcPts val="5"/>
              </a:spcBef>
              <a:spcAft>
                <a:spcPts val="0"/>
              </a:spcAft>
              <a:buFont typeface="+mj-lt"/>
              <a:buAutoNum type="arabicPeriod"/>
              <a:tabLst>
                <a:tab pos="457200" algn="l"/>
              </a:tabLst>
            </a:pPr>
            <a:r>
              <a:rPr lang="en-US" sz="2200" dirty="0">
                <a:solidFill>
                  <a:srgbClr val="000000"/>
                </a:solidFill>
                <a:effectLst/>
                <a:latin typeface="Times New Roman" panose="02020603050405020304" pitchFamily="18" charset="0"/>
                <a:ea typeface="Times New Roman" panose="02020603050405020304" pitchFamily="18" charset="0"/>
              </a:rPr>
              <a:t>To make evident success in the prediction of fake news and posts using a various Machine learning </a:t>
            </a:r>
            <a:r>
              <a:rPr lang="en-IN" sz="2200" dirty="0">
                <a:solidFill>
                  <a:srgbClr val="000000"/>
                </a:solidFill>
                <a:effectLst/>
                <a:latin typeface="Times New Roman" panose="02020603050405020304" pitchFamily="18" charset="0"/>
                <a:ea typeface="Times New Roman" panose="02020603050405020304" pitchFamily="18" charset="0"/>
              </a:rPr>
              <a:t>approach.</a:t>
            </a:r>
          </a:p>
          <a:p>
            <a:pPr marL="342900" marR="424815" lvl="0" indent="-342900" algn="just">
              <a:lnSpc>
                <a:spcPct val="150000"/>
              </a:lnSpc>
              <a:spcBef>
                <a:spcPts val="5"/>
              </a:spcBef>
              <a:spcAft>
                <a:spcPts val="0"/>
              </a:spcAft>
              <a:buFont typeface="+mj-lt"/>
              <a:buAutoNum type="arabicPeriod"/>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rPr>
              <a:t>To eliminate news that is misleading the users reading them being spread through social media.</a:t>
            </a:r>
          </a:p>
          <a:p>
            <a:pPr marL="342900" marR="424815" lvl="0" indent="-342900" algn="just">
              <a:lnSpc>
                <a:spcPct val="150000"/>
              </a:lnSpc>
              <a:spcBef>
                <a:spcPts val="5"/>
              </a:spcBef>
              <a:spcAft>
                <a:spcPts val="0"/>
              </a:spcAft>
              <a:buFont typeface="+mj-lt"/>
              <a:buAutoNum type="arabicPeriod"/>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rPr>
              <a:t>To be able to provide more and great accuracy of the News displayed.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C1BF7CFA-05A4-4AFB-BBB5-B1E240E45B7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SzPct val="100000"/>
              <a:defRPr/>
            </a:pPr>
            <a:r>
              <a:rPr lang="en-IN" altLang="en-US" sz="3600" b="1">
                <a:effectLst>
                  <a:outerShdw blurRad="38100" dist="38100" dir="2700000" algn="tl">
                    <a:srgbClr val="C0C0C0"/>
                  </a:outerShdw>
                </a:effectLst>
                <a:latin typeface="Times New Roman" panose="02020603050405020304" pitchFamily="18" charset="0"/>
                <a:cs typeface="DejaVu Sans" charset="0"/>
              </a:rPr>
              <a:t>4. Scope</a:t>
            </a:r>
          </a:p>
        </p:txBody>
      </p:sp>
      <p:sp>
        <p:nvSpPr>
          <p:cNvPr id="16387" name="Rectangle 2">
            <a:extLst>
              <a:ext uri="{FF2B5EF4-FFF2-40B4-BE49-F238E27FC236}">
                <a16:creationId xmlns:a16="http://schemas.microsoft.com/office/drawing/2014/main" id="{8EB7B3EF-FB5B-42CB-B467-5415D65F92EB}"/>
              </a:ext>
            </a:extLst>
          </p:cNvPr>
          <p:cNvSpPr>
            <a:spLocks noChangeArrowheads="1"/>
          </p:cNvSpPr>
          <p:nvPr/>
        </p:nvSpPr>
        <p:spPr bwMode="auto">
          <a:xfrm>
            <a:off x="503237" y="1592019"/>
            <a:ext cx="9070975" cy="498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565150" indent="-457200">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900">
                <a:solidFill>
                  <a:srgbClr val="404040"/>
                </a:solidFill>
                <a:latin typeface="Trebuchet MS" panose="020B0603020202020204" pitchFamily="34" charset="0"/>
                <a:cs typeface="Noto Sans CJK SC" charset="0"/>
              </a:defRPr>
            </a:lvl1pPr>
            <a:lvl2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700">
                <a:solidFill>
                  <a:srgbClr val="404040"/>
                </a:solidFill>
                <a:latin typeface="Trebuchet MS" panose="020B0603020202020204" pitchFamily="34" charset="0"/>
                <a:cs typeface="Noto Sans CJK SC" charset="0"/>
              </a:defRPr>
            </a:lvl2pPr>
            <a:lvl3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500">
                <a:solidFill>
                  <a:srgbClr val="404040"/>
                </a:solidFill>
                <a:latin typeface="Trebuchet MS" panose="020B0603020202020204" pitchFamily="34" charset="0"/>
                <a:cs typeface="Noto Sans CJK SC" charset="0"/>
              </a:defRPr>
            </a:lvl3pPr>
            <a:lvl4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4pPr>
            <a:lvl5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9pPr>
          </a:lstStyle>
          <a:p>
            <a:pPr marL="342900" marR="424815" lvl="0" indent="-342900" algn="just">
              <a:lnSpc>
                <a:spcPct val="150000"/>
              </a:lnSpc>
              <a:spcBef>
                <a:spcPts val="5"/>
              </a:spcBef>
              <a:spcAft>
                <a:spcPts val="0"/>
              </a:spcAft>
              <a:buFont typeface="+mj-lt"/>
              <a:buAutoNum type="arabicPeriod"/>
              <a:tabLst>
                <a:tab pos="457200" algn="l"/>
              </a:tabLst>
            </a:pPr>
            <a:r>
              <a:rPr lang="en-US" sz="2200" dirty="0">
                <a:solidFill>
                  <a:srgbClr val="000000"/>
                </a:solidFill>
                <a:effectLst/>
                <a:latin typeface="Times New Roman" panose="02020603050405020304" pitchFamily="18" charset="0"/>
                <a:ea typeface="Times New Roman" panose="02020603050405020304" pitchFamily="18" charset="0"/>
              </a:rPr>
              <a:t>The fake news challenge is perilous and is spreading rapidly like a wildfire as it becomes easier for information to reach the mass in various flavors. </a:t>
            </a:r>
            <a:endParaRPr lang="en-IN" sz="2200" dirty="0">
              <a:solidFill>
                <a:srgbClr val="000000"/>
              </a:solidFill>
              <a:latin typeface="Times New Roman" panose="02020603050405020304" pitchFamily="18" charset="0"/>
              <a:ea typeface="Times New Roman" panose="02020603050405020304" pitchFamily="18" charset="0"/>
            </a:endParaRPr>
          </a:p>
          <a:p>
            <a:pPr marL="342900" marR="424815" lvl="0" indent="-342900" algn="just">
              <a:lnSpc>
                <a:spcPct val="150000"/>
              </a:lnSpc>
              <a:spcBef>
                <a:spcPts val="5"/>
              </a:spcBef>
              <a:spcAft>
                <a:spcPts val="0"/>
              </a:spcAft>
              <a:buFont typeface="+mj-lt"/>
              <a:buAutoNum type="arabicPeriod"/>
              <a:tabLst>
                <a:tab pos="457200" algn="l"/>
              </a:tabLst>
            </a:pPr>
            <a:r>
              <a:rPr lang="en-US" sz="2200" dirty="0">
                <a:solidFill>
                  <a:srgbClr val="000000"/>
                </a:solidFill>
                <a:effectLst/>
                <a:latin typeface="Times New Roman" panose="02020603050405020304" pitchFamily="18" charset="0"/>
                <a:ea typeface="Times New Roman" panose="02020603050405020304" pitchFamily="18" charset="0"/>
              </a:rPr>
              <a:t>Fake news can have a huge impact in politics and thereafter on the people like a domino effect. With the help of Machine Learning &amp; Artificial Intelligence, we can control and limit the spread of such misinformation more quickly and efficiently as compared to manual efforts.</a:t>
            </a:r>
            <a:endParaRPr lang="en-IN" sz="2200" dirty="0">
              <a:solidFill>
                <a:srgbClr val="000000"/>
              </a:solidFill>
              <a:latin typeface="Times New Roman" panose="02020603050405020304" pitchFamily="18" charset="0"/>
              <a:ea typeface="Times New Roman" panose="02020603050405020304" pitchFamily="18" charset="0"/>
            </a:endParaRPr>
          </a:p>
          <a:p>
            <a:pPr marL="342900" marR="424815" lvl="0" indent="-342900" algn="just">
              <a:lnSpc>
                <a:spcPct val="150000"/>
              </a:lnSpc>
              <a:spcBef>
                <a:spcPts val="5"/>
              </a:spcBef>
              <a:spcAft>
                <a:spcPts val="0"/>
              </a:spcAft>
              <a:buFont typeface="+mj-lt"/>
              <a:buAutoNum type="arabicPeriod"/>
              <a:tabLst>
                <a:tab pos="457200" algn="l"/>
              </a:tabLst>
            </a:pPr>
            <a:r>
              <a:rPr lang="en-US" sz="2200" dirty="0">
                <a:solidFill>
                  <a:srgbClr val="000000"/>
                </a:solidFill>
                <a:effectLst/>
                <a:latin typeface="Times New Roman" panose="02020603050405020304" pitchFamily="18" charset="0"/>
                <a:ea typeface="Times New Roman" panose="02020603050405020304" pitchFamily="18" charset="0"/>
              </a:rPr>
              <a:t>There are various Up’s and Down’s on the market or in people’s lives after they read the news that was Falsely claimed to be True. This project will assure them, that the news is True or False, this approach will Solve many problems like riots. </a:t>
            </a:r>
            <a:endParaRPr lang="en-IN" sz="22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F5F9282B-EDFF-454E-984A-53494987265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SzPct val="100000"/>
              <a:defRPr/>
            </a:pPr>
            <a:r>
              <a:rPr lang="en-IN" altLang="en-US" sz="3600" b="1" dirty="0">
                <a:effectLst>
                  <a:outerShdw blurRad="38100" dist="38100" dir="2700000" algn="tl">
                    <a:srgbClr val="C0C0C0"/>
                  </a:outerShdw>
                </a:effectLst>
                <a:latin typeface="Times New Roman" panose="02020603050405020304" pitchFamily="18" charset="0"/>
                <a:cs typeface="DejaVu Sans" charset="0"/>
              </a:rPr>
              <a:t>5. Technology Stack</a:t>
            </a:r>
          </a:p>
        </p:txBody>
      </p:sp>
      <p:sp>
        <p:nvSpPr>
          <p:cNvPr id="18435" name="Rectangle 2">
            <a:extLst>
              <a:ext uri="{FF2B5EF4-FFF2-40B4-BE49-F238E27FC236}">
                <a16:creationId xmlns:a16="http://schemas.microsoft.com/office/drawing/2014/main" id="{DB28CDB2-4A16-4A7A-AF30-49CA86421349}"/>
              </a:ext>
            </a:extLst>
          </p:cNvPr>
          <p:cNvSpPr>
            <a:spLocks noChangeArrowheads="1"/>
          </p:cNvSpPr>
          <p:nvPr/>
        </p:nvSpPr>
        <p:spPr bwMode="auto">
          <a:xfrm>
            <a:off x="504881" y="1475581"/>
            <a:ext cx="9721650" cy="6372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342900" indent="-342900">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900">
                <a:solidFill>
                  <a:srgbClr val="404040"/>
                </a:solidFill>
                <a:latin typeface="Trebuchet MS" panose="020B0603020202020204" pitchFamily="34" charset="0"/>
                <a:cs typeface="Noto Sans CJK SC" charset="0"/>
              </a:defRPr>
            </a:lvl1pPr>
            <a:lvl2pPr marL="977900" indent="-342900">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700">
                <a:solidFill>
                  <a:srgbClr val="404040"/>
                </a:solidFill>
                <a:latin typeface="Trebuchet MS" panose="020B0603020202020204" pitchFamily="34" charset="0"/>
                <a:cs typeface="Noto Sans CJK SC" charset="0"/>
              </a:defRPr>
            </a:lvl2pPr>
            <a:lvl3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500">
                <a:solidFill>
                  <a:srgbClr val="404040"/>
                </a:solidFill>
                <a:latin typeface="Trebuchet MS" panose="020B0603020202020204" pitchFamily="34" charset="0"/>
                <a:cs typeface="Noto Sans CJK SC" charset="0"/>
              </a:defRPr>
            </a:lvl3pPr>
            <a:lvl4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4pPr>
            <a:lvl5pPr>
              <a:spcBef>
                <a:spcPts val="1100"/>
              </a:spcBef>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107950" algn="l"/>
                <a:tab pos="565150" algn="l"/>
                <a:tab pos="1022350" algn="l"/>
                <a:tab pos="1479550" algn="l"/>
                <a:tab pos="1936750" algn="l"/>
                <a:tab pos="2393950" algn="l"/>
                <a:tab pos="2851150" algn="l"/>
                <a:tab pos="3308350" algn="l"/>
                <a:tab pos="3765550" algn="l"/>
                <a:tab pos="4222750" algn="l"/>
                <a:tab pos="4679950" algn="l"/>
                <a:tab pos="5137150" algn="l"/>
                <a:tab pos="5594350" algn="l"/>
                <a:tab pos="6051550" algn="l"/>
                <a:tab pos="6508750" algn="l"/>
                <a:tab pos="6965950" algn="l"/>
                <a:tab pos="7423150" algn="l"/>
                <a:tab pos="7880350" algn="l"/>
                <a:tab pos="8337550" algn="l"/>
                <a:tab pos="8794750" algn="l"/>
                <a:tab pos="9251950" algn="l"/>
              </a:tabLst>
              <a:defRPr sz="1300">
                <a:solidFill>
                  <a:srgbClr val="404040"/>
                </a:solidFill>
                <a:latin typeface="Trebuchet MS" panose="020B0603020202020204" pitchFamily="34" charset="0"/>
                <a:cs typeface="Noto Sans CJK SC" charset="0"/>
              </a:defRPr>
            </a:lvl9pPr>
          </a:lstStyle>
          <a:p>
            <a:pPr>
              <a:buFont typeface="Symbol" panose="05050102010706020507" pitchFamily="18" charset="2"/>
              <a:buChar char=""/>
            </a:pPr>
            <a:r>
              <a:rPr lang="en-IN" altLang="en-US" sz="2400" dirty="0">
                <a:solidFill>
                  <a:srgbClr val="000000"/>
                </a:solidFill>
                <a:latin typeface="Times New Roman" panose="02020603050405020304" pitchFamily="18" charset="0"/>
                <a:cs typeface="Times New Roman" panose="02020603050405020304" pitchFamily="18" charset="0"/>
              </a:rPr>
              <a:t>Software Requirements:</a:t>
            </a:r>
            <a:endParaRPr lang="en-IN" alt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Python libraries</a:t>
            </a:r>
            <a:endParaRPr lang="en-IN" altLang="en-US" sz="19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ReactJS </a:t>
            </a:r>
            <a:endParaRPr lang="en-IN" altLang="en-US" sz="19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Bootstrap</a:t>
            </a:r>
            <a:endParaRPr lang="en-IN" altLang="en-US" sz="19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Framework: Flask</a:t>
            </a:r>
            <a:endParaRPr lang="en-IN" altLang="en-US" sz="19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PostgreSQL and for monitoring: PG Admin</a:t>
            </a:r>
            <a:endParaRPr lang="en-IN" altLang="en-US" sz="19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Machine-Learning Classification models </a:t>
            </a:r>
            <a:endParaRPr lang="en-IN" altLang="en-US" sz="19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OS Requirements: Windows XP or above</a:t>
            </a:r>
            <a:endParaRPr lang="en-IN" altLang="en-US" sz="19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JavaScript supported browsers </a:t>
            </a:r>
            <a:endParaRPr lang="en-IN" altLang="en-US" sz="1900" dirty="0">
              <a:latin typeface="Times New Roman" panose="02020603050405020304" pitchFamily="18" charset="0"/>
              <a:cs typeface="Times New Roman" panose="02020603050405020304" pitchFamily="18" charset="0"/>
            </a:endParaRPr>
          </a:p>
          <a:p>
            <a:pPr>
              <a:buFont typeface="Symbol" panose="05050102010706020507" pitchFamily="18" charset="2"/>
              <a:buChar char=""/>
            </a:pPr>
            <a:r>
              <a:rPr lang="en-IN" altLang="en-US" sz="2400" dirty="0">
                <a:solidFill>
                  <a:srgbClr val="000000"/>
                </a:solidFill>
                <a:latin typeface="Times New Roman" panose="02020603050405020304" pitchFamily="18" charset="0"/>
                <a:cs typeface="Times New Roman" panose="02020603050405020304" pitchFamily="18" charset="0"/>
              </a:rPr>
              <a:t>Hardware Requirements:</a:t>
            </a:r>
            <a:endParaRPr lang="en-IN" altLang="en-US"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Minimum  2GB Ram </a:t>
            </a:r>
            <a:endParaRPr lang="en-IN" altLang="en-US" sz="19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altLang="en-US" sz="1900" dirty="0">
                <a:solidFill>
                  <a:srgbClr val="000000"/>
                </a:solidFill>
                <a:latin typeface="Times New Roman" panose="02020603050405020304" pitchFamily="18" charset="0"/>
                <a:cs typeface="Times New Roman" panose="02020603050405020304" pitchFamily="18" charset="0"/>
              </a:rPr>
              <a:t>Pentium / Intel i3 Processors or above</a:t>
            </a:r>
            <a:endParaRPr lang="en-IN" altLang="en-US" sz="19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3886F9B8-B52D-4121-B756-66F05602385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SzPct val="100000"/>
              <a:defRPr/>
            </a:pPr>
            <a:r>
              <a:rPr lang="en-IN" altLang="en-US" sz="3600" b="1" dirty="0">
                <a:effectLst>
                  <a:outerShdw blurRad="38100" dist="38100" dir="2700000" algn="tl">
                    <a:srgbClr val="C0C0C0"/>
                  </a:outerShdw>
                </a:effectLst>
                <a:latin typeface="Times New Roman" panose="02020603050405020304" pitchFamily="18" charset="0"/>
                <a:cs typeface="DejaVu Sans" charset="0"/>
              </a:rPr>
              <a:t>6. Block Diagram to propose Project Idea </a:t>
            </a:r>
          </a:p>
          <a:p>
            <a:pPr eaLnBrk="1" hangingPunct="1">
              <a:lnSpc>
                <a:spcPct val="93000"/>
              </a:lnSpc>
              <a:buSzPct val="100000"/>
              <a:defRPr/>
            </a:pPr>
            <a:endParaRPr lang="en-IN" altLang="en-US" sz="2400" b="1" dirty="0">
              <a:effectLst>
                <a:outerShdw blurRad="38100" dist="38100" dir="2700000" algn="tl">
                  <a:srgbClr val="C0C0C0"/>
                </a:outerShdw>
              </a:effectLst>
              <a:latin typeface="Times New Roman" panose="02020603050405020304" pitchFamily="18" charset="0"/>
              <a:cs typeface="DejaVu Sans" charset="0"/>
            </a:endParaRPr>
          </a:p>
        </p:txBody>
      </p:sp>
      <p:sp>
        <p:nvSpPr>
          <p:cNvPr id="20483" name="Rectangle 2">
            <a:extLst>
              <a:ext uri="{FF2B5EF4-FFF2-40B4-BE49-F238E27FC236}">
                <a16:creationId xmlns:a16="http://schemas.microsoft.com/office/drawing/2014/main" id="{E7E5F97E-FC0D-4C20-BBA4-8E30190D99C9}"/>
              </a:ext>
            </a:extLst>
          </p:cNvPr>
          <p:cNvSpPr>
            <a:spLocks noChangeArrowheads="1"/>
          </p:cNvSpPr>
          <p:nvPr/>
        </p:nvSpPr>
        <p:spPr bwMode="auto">
          <a:xfrm>
            <a:off x="503238" y="1563688"/>
            <a:ext cx="9070975" cy="519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484" name="Text Box 3">
            <a:extLst>
              <a:ext uri="{FF2B5EF4-FFF2-40B4-BE49-F238E27FC236}">
                <a16:creationId xmlns:a16="http://schemas.microsoft.com/office/drawing/2014/main" id="{E34CD9D7-593B-4274-8F44-FD7E892832C9}"/>
              </a:ext>
            </a:extLst>
          </p:cNvPr>
          <p:cNvSpPr txBox="1">
            <a:spLocks noChangeArrowheads="1"/>
          </p:cNvSpPr>
          <p:nvPr/>
        </p:nvSpPr>
        <p:spPr bwMode="auto">
          <a:xfrm>
            <a:off x="792163" y="1995488"/>
            <a:ext cx="6678612" cy="5024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404040"/>
                </a:solidFill>
                <a:latin typeface="Trebuchet MS" panose="020B0603020202020204" pitchFamily="34" charset="0"/>
                <a:cs typeface="Noto Sans CJK SC" charset="0"/>
              </a:defRPr>
            </a:lvl1pPr>
            <a:lvl2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2pPr>
            <a:lvl3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3pPr>
            <a:lvl4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4pPr>
            <a:lvl5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9pPr>
          </a:lstStyle>
          <a:p>
            <a:pPr>
              <a:spcBef>
                <a:spcPct val="0"/>
              </a:spcBef>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0485" name="Picture 2">
            <a:extLst>
              <a:ext uri="{FF2B5EF4-FFF2-40B4-BE49-F238E27FC236}">
                <a16:creationId xmlns:a16="http://schemas.microsoft.com/office/drawing/2014/main" id="{60CC11AB-83F1-4477-B0B2-5F5FE0903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99" y="1835621"/>
            <a:ext cx="6453154" cy="34881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6E028CD0-5D31-4F58-8D56-34F8E22D7B3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Trebuchet MS" panose="020B0603020202020204" pitchFamily="34" charset="0"/>
                <a:cs typeface="Noto Sans CJK SC" charset="0"/>
              </a:defRPr>
            </a:lvl9pPr>
          </a:lstStyle>
          <a:p>
            <a:pPr eaLnBrk="1" hangingPunct="1">
              <a:lnSpc>
                <a:spcPct val="93000"/>
              </a:lnSpc>
              <a:buSzPct val="100000"/>
              <a:defRPr/>
            </a:pPr>
            <a:r>
              <a:rPr lang="en-IN" altLang="en-US" sz="3600" b="1" dirty="0">
                <a:effectLst>
                  <a:outerShdw blurRad="38100" dist="38100" dir="2700000" algn="tl">
                    <a:srgbClr val="C0C0C0"/>
                  </a:outerShdw>
                </a:effectLst>
                <a:latin typeface="Times New Roman" panose="02020603050405020304" pitchFamily="18" charset="0"/>
                <a:cs typeface="DejaVu Sans" charset="0"/>
              </a:rPr>
              <a:t>7. Flow Diagram </a:t>
            </a:r>
          </a:p>
          <a:p>
            <a:pPr eaLnBrk="1" hangingPunct="1">
              <a:lnSpc>
                <a:spcPct val="93000"/>
              </a:lnSpc>
              <a:buSzPct val="100000"/>
              <a:defRPr/>
            </a:pPr>
            <a:endParaRPr lang="en-IN" altLang="en-US" sz="2400" b="1" dirty="0">
              <a:effectLst>
                <a:outerShdw blurRad="38100" dist="38100" dir="2700000" algn="tl">
                  <a:srgbClr val="C0C0C0"/>
                </a:outerShdw>
              </a:effectLst>
              <a:latin typeface="Times New Roman" panose="02020603050405020304" pitchFamily="18" charset="0"/>
              <a:cs typeface="DejaVu Sans" charset="0"/>
            </a:endParaRPr>
          </a:p>
        </p:txBody>
      </p:sp>
      <p:sp>
        <p:nvSpPr>
          <p:cNvPr id="22531" name="Rectangle 2">
            <a:extLst>
              <a:ext uri="{FF2B5EF4-FFF2-40B4-BE49-F238E27FC236}">
                <a16:creationId xmlns:a16="http://schemas.microsoft.com/office/drawing/2014/main" id="{A0DC069B-CB8C-4B67-A20C-624D7809AF89}"/>
              </a:ext>
            </a:extLst>
          </p:cNvPr>
          <p:cNvSpPr>
            <a:spLocks noChangeArrowheads="1"/>
          </p:cNvSpPr>
          <p:nvPr/>
        </p:nvSpPr>
        <p:spPr bwMode="auto">
          <a:xfrm>
            <a:off x="503238" y="1563688"/>
            <a:ext cx="9070975" cy="519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2532" name="Text Box 3">
            <a:extLst>
              <a:ext uri="{FF2B5EF4-FFF2-40B4-BE49-F238E27FC236}">
                <a16:creationId xmlns:a16="http://schemas.microsoft.com/office/drawing/2014/main" id="{66F65E03-FCD3-4093-911F-367581E79110}"/>
              </a:ext>
            </a:extLst>
          </p:cNvPr>
          <p:cNvSpPr txBox="1">
            <a:spLocks noChangeArrowheads="1"/>
          </p:cNvSpPr>
          <p:nvPr/>
        </p:nvSpPr>
        <p:spPr bwMode="auto">
          <a:xfrm>
            <a:off x="449263" y="1944688"/>
            <a:ext cx="667861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900">
                <a:solidFill>
                  <a:srgbClr val="404040"/>
                </a:solidFill>
                <a:latin typeface="Trebuchet MS" panose="020B0603020202020204" pitchFamily="34" charset="0"/>
                <a:cs typeface="Noto Sans CJK SC" charset="0"/>
              </a:defRPr>
            </a:lvl1pPr>
            <a:lvl2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700">
                <a:solidFill>
                  <a:srgbClr val="404040"/>
                </a:solidFill>
                <a:latin typeface="Trebuchet MS" panose="020B0603020202020204" pitchFamily="34" charset="0"/>
                <a:cs typeface="Noto Sans CJK SC" charset="0"/>
              </a:defRPr>
            </a:lvl2pPr>
            <a:lvl3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500">
                <a:solidFill>
                  <a:srgbClr val="404040"/>
                </a:solidFill>
                <a:latin typeface="Trebuchet MS" panose="020B0603020202020204" pitchFamily="34" charset="0"/>
                <a:cs typeface="Noto Sans CJK SC" charset="0"/>
              </a:defRPr>
            </a:lvl3pPr>
            <a:lvl4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4pPr>
            <a:lvl5pPr>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5pPr>
            <a:lvl6pPr marL="25146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6pPr>
            <a:lvl7pPr marL="29718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7pPr>
            <a:lvl8pPr marL="34290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8pPr>
            <a:lvl9pPr marL="3886200" indent="-228600" defTabSz="449263" eaLnBrk="0" fontAlgn="base" hangingPunct="0">
              <a:spcBef>
                <a:spcPts val="11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404040"/>
                </a:solidFill>
                <a:latin typeface="Trebuchet MS" panose="020B0603020202020204" pitchFamily="34" charset="0"/>
                <a:cs typeface="Noto Sans CJK SC" charset="0"/>
              </a:defRPr>
            </a:lvl9pPr>
          </a:lstStyle>
          <a:p>
            <a:pPr>
              <a:spcBef>
                <a:spcPct val="0"/>
              </a:spcBef>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2533" name="Picture 3">
            <a:extLst>
              <a:ext uri="{FF2B5EF4-FFF2-40B4-BE49-F238E27FC236}">
                <a16:creationId xmlns:a16="http://schemas.microsoft.com/office/drawing/2014/main" id="{EF065451-F37A-409E-9920-07E1A8C26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24" y="1475581"/>
            <a:ext cx="7445375" cy="5181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
        <a:cs typeface="Noto Sans CJK SC"/>
      </a:majorFont>
      <a:minorFont>
        <a:latin typeface="Trebuchet MS"/>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Trebuchet MS" panose="020B0603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799</Words>
  <Application>Microsoft Office PowerPoint</Application>
  <PresentationFormat>Custom</PresentationFormat>
  <Paragraphs>101</Paragraphs>
  <Slides>11</Slides>
  <Notes>11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Arial</vt:lpstr>
      <vt:lpstr>Symbol</vt:lpstr>
      <vt:lpstr>Times New Roman</vt:lpstr>
      <vt:lpstr>Trebuchet MS</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Yash Jain;Vikrant Shah</dc:creator>
  <cp:lastModifiedBy>Vikrant Shah</cp:lastModifiedBy>
  <cp:revision>117</cp:revision>
  <cp:lastPrinted>1601-01-01T00:00:00Z</cp:lastPrinted>
  <dcterms:created xsi:type="dcterms:W3CDTF">2017-10-25T08:22:14Z</dcterms:created>
  <dcterms:modified xsi:type="dcterms:W3CDTF">2021-05-20T07:29:46Z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