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loksabhaelection2024/Sheet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60B7530-9BC3-4C12-97B9-084844F2121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lok sabha election 2024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754CA19-FA5D-440B-8F60-6571AC4770E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7/1/2024 12:43:12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62011991-5041-47C2-AA76-CFCF9284B4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1352"/>
            <a:ext cx="12192000" cy="91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C62FA0C5-FFC8-4B1B-B3E3-F47FA8E550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985" y="0"/>
            <a:ext cx="51100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AB159427-FBF2-4DCE-932A-1454DE0193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583" y="0"/>
            <a:ext cx="6504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EAE6D44D-036A-4D79-8E2F-3C509A4A35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755" y="0"/>
            <a:ext cx="64144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A7DA6EC4-9837-4CEB-B57B-B85C16947E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0679"/>
            <a:ext cx="12192000" cy="91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7" name="slide7">
            <a:extLst>
              <a:ext uri="{FF2B5EF4-FFF2-40B4-BE49-F238E27FC236}">
                <a16:creationId xmlns:a16="http://schemas.microsoft.com/office/drawing/2014/main" id="{24FCCF17-69DB-4744-9FEC-777F995C0E0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8" name="slide8">
            <a:extLst>
              <a:ext uri="{FF2B5EF4-FFF2-40B4-BE49-F238E27FC236}">
                <a16:creationId xmlns:a16="http://schemas.microsoft.com/office/drawing/2014/main" id="{2A5923DC-37FA-4F52-9B15-0F039C545FE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2024-07-01T12:43:12Z</dcterms:created>
  <dcterms:modified xsi:type="dcterms:W3CDTF">2024-07-01T12:43:12Z</dcterms:modified>
</cp:coreProperties>
</file>