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4B7F-3688-27AD-EB00-FBA795CE7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1051457"/>
          </a:xfrm>
        </p:spPr>
        <p:txBody>
          <a:bodyPr/>
          <a:lstStyle/>
          <a:p>
            <a:r>
              <a:rPr lang="en-US" dirty="0"/>
              <a:t>Scientific calculator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AF05D-0822-9BF6-FD97-42B5D8231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ELITE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00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1C2A-6158-9744-F969-61DC03F1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81D9-BB68-6340-8C79-3111EF25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Solution will be Provided by A C++ code to solve the problem that will take the input from the user and Display the Output According to user’s choice of Problem 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07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4DD5-1564-ED94-2EC5-7DAA807B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012" y="-382555"/>
            <a:ext cx="10561418" cy="1760971"/>
          </a:xfrm>
        </p:spPr>
        <p:txBody>
          <a:bodyPr/>
          <a:lstStyle/>
          <a:p>
            <a:r>
              <a:rPr lang="en-US" sz="3200" dirty="0"/>
              <a:t>This Project uses C++ as a programming language and The following functions are used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6595D-8FF6-E119-8869-E7BFB56CF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E5A71-9172-18D1-8BEC-939B93C63B58}"/>
              </a:ext>
            </a:extLst>
          </p:cNvPr>
          <p:cNvSpPr txBox="1"/>
          <p:nvPr/>
        </p:nvSpPr>
        <p:spPr>
          <a:xfrm>
            <a:off x="810000" y="2407298"/>
            <a:ext cx="3034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 function</a:t>
            </a:r>
          </a:p>
          <a:p>
            <a:r>
              <a:rPr lang="en-US" dirty="0"/>
              <a:t>Cos function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Square Root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Switch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70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656E-D67C-DA98-CBDC-05F35970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Unique?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F4AF4-685A-EC52-F537-08D4577D06D1}"/>
              </a:ext>
            </a:extLst>
          </p:cNvPr>
          <p:cNvSpPr txBox="1"/>
          <p:nvPr/>
        </p:nvSpPr>
        <p:spPr>
          <a:xfrm>
            <a:off x="662472" y="3219061"/>
            <a:ext cx="9694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scientific Calculator Programming Project can be unique through innovative features and user friendly design .Our Idea is unique as we have solved problems that engineering students face </a:t>
            </a:r>
          </a:p>
          <a:p>
            <a:endParaRPr lang="en-US" dirty="0"/>
          </a:p>
          <a:p>
            <a:r>
              <a:rPr lang="en-US" dirty="0"/>
              <a:t>A Scientific calculator is often needed for mathematical subjects and an Online Code will help them to do such tasks on their devices rather than A Hardware device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58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0B0A-5780-D8C9-4FAF-64222616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CB4F-59ED-E78E-9518-7610883010B3}"/>
              </a:ext>
            </a:extLst>
          </p:cNvPr>
          <p:cNvSpPr txBox="1"/>
          <p:nvPr/>
        </p:nvSpPr>
        <p:spPr>
          <a:xfrm>
            <a:off x="810000" y="3107094"/>
            <a:ext cx="4331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will be utilizing a switch that will take an input from the user and provide and appropriate Solution to the User after providing the Numerical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0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102</TotalTime>
  <Words>153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Scientific calculator</vt:lpstr>
      <vt:lpstr>SOLUTION</vt:lpstr>
      <vt:lpstr>This Project uses C++ as a programming language and The following functions are used</vt:lpstr>
      <vt:lpstr>How are we Unique?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pf48ht1l@outlook.com</dc:creator>
  <cp:lastModifiedBy>pf48ht1l@outlook.com</cp:lastModifiedBy>
  <cp:revision>1</cp:revision>
  <dcterms:created xsi:type="dcterms:W3CDTF">2023-09-10T06:52:13Z</dcterms:created>
  <dcterms:modified xsi:type="dcterms:W3CDTF">2023-09-10T08:34:52Z</dcterms:modified>
</cp:coreProperties>
</file>