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League Spartan" charset="1" panose="00000800000000000000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jpeg" Type="http://schemas.openxmlformats.org/officeDocument/2006/relationships/image"/><Relationship Id="rId5" Target="../media/image18.jpe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0.pn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07933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80067" y="-251105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420386" y="1489354"/>
            <a:ext cx="1144722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33"/>
              </a:lnSpc>
            </a:pPr>
            <a:r>
              <a:rPr lang="en-US" sz="694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47950" y="8863013"/>
            <a:ext cx="679210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3"/>
              </a:lnSpc>
            </a:pPr>
            <a:r>
              <a:rPr lang="en-US" sz="514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TEAM:- ALGOBYTES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64502" y="4458334"/>
            <a:ext cx="13358997" cy="130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spc="25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THEME 1: TEAM COLLABORATION AND PROJECT MANAGEMENT PLATFORM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495986" y="606247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062110" y="-186641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17809" y="8266021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5657207" y="-425893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5511962" y="385516"/>
            <a:ext cx="6627940" cy="1591169"/>
            <a:chOff x="0" y="0"/>
            <a:chExt cx="8837254" cy="212155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632486" cy="1942748"/>
              <a:chOff x="0" y="0"/>
              <a:chExt cx="3611628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3611628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102384" y="155768"/>
              <a:ext cx="8734870" cy="1965790"/>
              <a:chOff x="0" y="0"/>
              <a:chExt cx="3611628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611628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56344" y="561314"/>
              <a:ext cx="8680910" cy="820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61"/>
                </a:lnSpc>
              </a:pPr>
              <a:r>
                <a:rPr lang="en-US" sz="4051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TASK MANAGEMENT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3820072">
            <a:off x="13827638" y="3721053"/>
            <a:ext cx="888466" cy="2692321"/>
          </a:xfrm>
          <a:custGeom>
            <a:avLst/>
            <a:gdLst/>
            <a:ahLst/>
            <a:cxnLst/>
            <a:rect r="r" b="b" t="t" l="l"/>
            <a:pathLst>
              <a:path h="2692321" w="888466">
                <a:moveTo>
                  <a:pt x="888465" y="0"/>
                </a:moveTo>
                <a:lnTo>
                  <a:pt x="0" y="0"/>
                </a:lnTo>
                <a:lnTo>
                  <a:pt x="0" y="2692321"/>
                </a:lnTo>
                <a:lnTo>
                  <a:pt x="888465" y="2692321"/>
                </a:lnTo>
                <a:lnTo>
                  <a:pt x="88846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091501" y="5572607"/>
            <a:ext cx="3167799" cy="2922295"/>
          </a:xfrm>
          <a:custGeom>
            <a:avLst/>
            <a:gdLst/>
            <a:ahLst/>
            <a:cxnLst/>
            <a:rect r="r" b="b" t="t" l="l"/>
            <a:pathLst>
              <a:path h="2922295" w="3167799">
                <a:moveTo>
                  <a:pt x="0" y="0"/>
                </a:moveTo>
                <a:lnTo>
                  <a:pt x="3167799" y="0"/>
                </a:lnTo>
                <a:lnTo>
                  <a:pt x="3167799" y="2922295"/>
                </a:lnTo>
                <a:lnTo>
                  <a:pt x="0" y="29222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4492609" y="5992803"/>
            <a:ext cx="2365583" cy="203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3"/>
              </a:lnSpc>
            </a:pPr>
            <a:r>
              <a:rPr lang="en-US" sz="29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can mark their task as completed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36177" y="2405333"/>
            <a:ext cx="11832163" cy="6655592"/>
          </a:xfrm>
          <a:custGeom>
            <a:avLst/>
            <a:gdLst/>
            <a:ahLst/>
            <a:cxnLst/>
            <a:rect r="r" b="b" t="t" l="l"/>
            <a:pathLst>
              <a:path h="6655592" w="11832163">
                <a:moveTo>
                  <a:pt x="0" y="0"/>
                </a:moveTo>
                <a:lnTo>
                  <a:pt x="11832164" y="0"/>
                </a:lnTo>
                <a:lnTo>
                  <a:pt x="11832164" y="6655592"/>
                </a:lnTo>
                <a:lnTo>
                  <a:pt x="0" y="66555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997205" y="-1013981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59" y="8409825"/>
                </a:moveTo>
                <a:lnTo>
                  <a:pt x="0" y="8409825"/>
                </a:lnTo>
                <a:lnTo>
                  <a:pt x="0" y="0"/>
                </a:lnTo>
                <a:lnTo>
                  <a:pt x="9287959" y="0"/>
                </a:lnTo>
                <a:lnTo>
                  <a:pt x="9287959" y="84098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30030" y="233116"/>
            <a:ext cx="6627940" cy="1591169"/>
            <a:chOff x="0" y="0"/>
            <a:chExt cx="8837254" cy="212155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8632486" cy="1942748"/>
              <a:chOff x="0" y="0"/>
              <a:chExt cx="3611628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3611628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02384" y="155768"/>
              <a:ext cx="8734870" cy="1965790"/>
              <a:chOff x="0" y="0"/>
              <a:chExt cx="3611628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611628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56344" y="561314"/>
              <a:ext cx="8680910" cy="820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61"/>
                </a:lnSpc>
              </a:pPr>
              <a:r>
                <a:rPr lang="en-US" sz="4051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TEAM SECTION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735109" y="6062102"/>
            <a:ext cx="6524191" cy="4021294"/>
          </a:xfrm>
          <a:custGeom>
            <a:avLst/>
            <a:gdLst/>
            <a:ahLst/>
            <a:cxnLst/>
            <a:rect r="r" b="b" t="t" l="l"/>
            <a:pathLst>
              <a:path h="4021294" w="6524191">
                <a:moveTo>
                  <a:pt x="0" y="0"/>
                </a:moveTo>
                <a:lnTo>
                  <a:pt x="6524191" y="0"/>
                </a:lnTo>
                <a:lnTo>
                  <a:pt x="6524191" y="4021294"/>
                </a:lnTo>
                <a:lnTo>
                  <a:pt x="0" y="40212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337" t="-30577" r="-34353" b="-1972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2036923"/>
            <a:ext cx="8592918" cy="4307743"/>
          </a:xfrm>
          <a:custGeom>
            <a:avLst/>
            <a:gdLst/>
            <a:ahLst/>
            <a:cxnLst/>
            <a:rect r="r" b="b" t="t" l="l"/>
            <a:pathLst>
              <a:path h="4307743" w="8592918">
                <a:moveTo>
                  <a:pt x="0" y="0"/>
                </a:moveTo>
                <a:lnTo>
                  <a:pt x="8592918" y="0"/>
                </a:lnTo>
                <a:lnTo>
                  <a:pt x="8592918" y="4307743"/>
                </a:lnTo>
                <a:lnTo>
                  <a:pt x="0" y="43077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336" r="0" b="-5869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2484609">
            <a:off x="7546385" y="6777433"/>
            <a:ext cx="2644666" cy="2644666"/>
          </a:xfrm>
          <a:custGeom>
            <a:avLst/>
            <a:gdLst/>
            <a:ahLst/>
            <a:cxnLst/>
            <a:rect r="r" b="b" t="t" l="l"/>
            <a:pathLst>
              <a:path h="2644666" w="2644666">
                <a:moveTo>
                  <a:pt x="0" y="0"/>
                </a:moveTo>
                <a:lnTo>
                  <a:pt x="2644665" y="0"/>
                </a:lnTo>
                <a:lnTo>
                  <a:pt x="2644665" y="2644666"/>
                </a:lnTo>
                <a:lnTo>
                  <a:pt x="0" y="2644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121445" y="6668186"/>
            <a:ext cx="3575037" cy="3297971"/>
          </a:xfrm>
          <a:custGeom>
            <a:avLst/>
            <a:gdLst/>
            <a:ahLst/>
            <a:cxnLst/>
            <a:rect r="r" b="b" t="t" l="l"/>
            <a:pathLst>
              <a:path h="3297971" w="3575037">
                <a:moveTo>
                  <a:pt x="0" y="0"/>
                </a:moveTo>
                <a:lnTo>
                  <a:pt x="3575037" y="0"/>
                </a:lnTo>
                <a:lnTo>
                  <a:pt x="3575037" y="3297972"/>
                </a:lnTo>
                <a:lnTo>
                  <a:pt x="0" y="32979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-3180956">
            <a:off x="9973962" y="3060642"/>
            <a:ext cx="1759974" cy="1759974"/>
          </a:xfrm>
          <a:custGeom>
            <a:avLst/>
            <a:gdLst/>
            <a:ahLst/>
            <a:cxnLst/>
            <a:rect r="r" b="b" t="t" l="l"/>
            <a:pathLst>
              <a:path h="1759974" w="1759974">
                <a:moveTo>
                  <a:pt x="1759973" y="0"/>
                </a:moveTo>
                <a:lnTo>
                  <a:pt x="0" y="0"/>
                </a:lnTo>
                <a:lnTo>
                  <a:pt x="0" y="1759974"/>
                </a:lnTo>
                <a:lnTo>
                  <a:pt x="1759973" y="1759974"/>
                </a:lnTo>
                <a:lnTo>
                  <a:pt x="175997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930029" y="7081601"/>
            <a:ext cx="3957869" cy="2404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7"/>
              </a:lnSpc>
            </a:pPr>
            <a:r>
              <a:rPr lang="en-US" sz="34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Allow to add</a:t>
            </a:r>
          </a:p>
          <a:p>
            <a:pPr algn="ctr">
              <a:lnSpc>
                <a:spcPts val="4817"/>
              </a:lnSpc>
            </a:pPr>
            <a:r>
              <a:rPr lang="en-US" sz="34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 new team member with</a:t>
            </a:r>
          </a:p>
          <a:p>
            <a:pPr algn="ctr">
              <a:lnSpc>
                <a:spcPts val="4817"/>
              </a:lnSpc>
            </a:pPr>
            <a:r>
              <a:rPr lang="en-US" sz="34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role.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585413" y="2580323"/>
            <a:ext cx="3282136" cy="3027771"/>
          </a:xfrm>
          <a:custGeom>
            <a:avLst/>
            <a:gdLst/>
            <a:ahLst/>
            <a:cxnLst/>
            <a:rect r="r" b="b" t="t" l="l"/>
            <a:pathLst>
              <a:path h="3027771" w="3282136">
                <a:moveTo>
                  <a:pt x="0" y="0"/>
                </a:moveTo>
                <a:lnTo>
                  <a:pt x="3282136" y="0"/>
                </a:lnTo>
                <a:lnTo>
                  <a:pt x="3282136" y="3027770"/>
                </a:lnTo>
                <a:lnTo>
                  <a:pt x="0" y="30277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766924" y="3204246"/>
            <a:ext cx="2951193" cy="1790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1"/>
              </a:lnSpc>
            </a:pPr>
            <a:r>
              <a:rPr lang="en-US" sz="256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Allowing project leaders and users to manage their team efficiently.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83169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092112" y="-2449492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17809" y="8266021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5409009" y="-389796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99322" y="5443867"/>
            <a:ext cx="7744678" cy="4090114"/>
          </a:xfrm>
          <a:custGeom>
            <a:avLst/>
            <a:gdLst/>
            <a:ahLst/>
            <a:cxnLst/>
            <a:rect r="r" b="b" t="t" l="l"/>
            <a:pathLst>
              <a:path h="4090114" w="7744678">
                <a:moveTo>
                  <a:pt x="0" y="0"/>
                </a:moveTo>
                <a:lnTo>
                  <a:pt x="7744678" y="0"/>
                </a:lnTo>
                <a:lnTo>
                  <a:pt x="7744678" y="4090114"/>
                </a:lnTo>
                <a:lnTo>
                  <a:pt x="0" y="40901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79" r="0" b="-583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true" flipV="false" rot="486545">
            <a:off x="14228212" y="6435080"/>
            <a:ext cx="426973" cy="1293859"/>
          </a:xfrm>
          <a:custGeom>
            <a:avLst/>
            <a:gdLst/>
            <a:ahLst/>
            <a:cxnLst/>
            <a:rect r="r" b="b" t="t" l="l"/>
            <a:pathLst>
              <a:path h="1293859" w="426973">
                <a:moveTo>
                  <a:pt x="426974" y="0"/>
                </a:moveTo>
                <a:lnTo>
                  <a:pt x="0" y="0"/>
                </a:lnTo>
                <a:lnTo>
                  <a:pt x="0" y="1293859"/>
                </a:lnTo>
                <a:lnTo>
                  <a:pt x="426974" y="1293859"/>
                </a:lnTo>
                <a:lnTo>
                  <a:pt x="42697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56540" y="2316409"/>
            <a:ext cx="7902760" cy="4095025"/>
          </a:xfrm>
          <a:custGeom>
            <a:avLst/>
            <a:gdLst/>
            <a:ahLst/>
            <a:cxnLst/>
            <a:rect r="r" b="b" t="t" l="l"/>
            <a:pathLst>
              <a:path h="4095025" w="7902760">
                <a:moveTo>
                  <a:pt x="0" y="0"/>
                </a:moveTo>
                <a:lnTo>
                  <a:pt x="7902760" y="0"/>
                </a:lnTo>
                <a:lnTo>
                  <a:pt x="7902760" y="4095026"/>
                </a:lnTo>
                <a:lnTo>
                  <a:pt x="0" y="40950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8553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5452043" y="400903"/>
            <a:ext cx="8069017" cy="1915506"/>
            <a:chOff x="0" y="0"/>
            <a:chExt cx="10758689" cy="255400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541402" cy="2364429"/>
              <a:chOff x="0" y="0"/>
              <a:chExt cx="3623729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62372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23729">
                    <a:moveTo>
                      <a:pt x="3623729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23729" y="624840"/>
                    </a:lnTo>
                    <a:lnTo>
                      <a:pt x="3623729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3623729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89578" y="189578"/>
              <a:ext cx="10569111" cy="2364429"/>
              <a:chOff x="0" y="0"/>
              <a:chExt cx="3633255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63325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33255">
                    <a:moveTo>
                      <a:pt x="3633255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33255" y="624840"/>
                    </a:lnTo>
                    <a:lnTo>
                      <a:pt x="3633255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3633255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44747" y="673624"/>
              <a:ext cx="10613942" cy="898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17"/>
                </a:lnSpc>
              </a:pPr>
              <a:r>
                <a:rPr lang="en-US" sz="443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REAL-TIME CHATTING 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990916" y="6894052"/>
            <a:ext cx="3506779" cy="3235004"/>
          </a:xfrm>
          <a:custGeom>
            <a:avLst/>
            <a:gdLst/>
            <a:ahLst/>
            <a:cxnLst/>
            <a:rect r="r" b="b" t="t" l="l"/>
            <a:pathLst>
              <a:path h="3235004" w="3506779">
                <a:moveTo>
                  <a:pt x="0" y="0"/>
                </a:moveTo>
                <a:lnTo>
                  <a:pt x="3506780" y="0"/>
                </a:lnTo>
                <a:lnTo>
                  <a:pt x="3506780" y="3235003"/>
                </a:lnTo>
                <a:lnTo>
                  <a:pt x="0" y="32350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true" rot="3622368">
            <a:off x="5402467" y="4632172"/>
            <a:ext cx="1172664" cy="364992"/>
          </a:xfrm>
          <a:custGeom>
            <a:avLst/>
            <a:gdLst/>
            <a:ahLst/>
            <a:cxnLst/>
            <a:rect r="r" b="b" t="t" l="l"/>
            <a:pathLst>
              <a:path h="364992" w="1172664">
                <a:moveTo>
                  <a:pt x="0" y="364992"/>
                </a:moveTo>
                <a:lnTo>
                  <a:pt x="1172664" y="364992"/>
                </a:lnTo>
                <a:lnTo>
                  <a:pt x="1172664" y="0"/>
                </a:lnTo>
                <a:lnTo>
                  <a:pt x="0" y="0"/>
                </a:lnTo>
                <a:lnTo>
                  <a:pt x="0" y="364992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101315" y="7286839"/>
            <a:ext cx="3285983" cy="240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8"/>
              </a:lnSpc>
              <a:spcBef>
                <a:spcPct val="0"/>
              </a:spcBef>
            </a:pPr>
            <a:r>
              <a:rPr lang="en-US" b="true" sz="229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real-time chat feature helps teams communicate instantly, ensuring quick decision-making and problem-solving.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2777447" y="2181028"/>
            <a:ext cx="3211352" cy="2962472"/>
            <a:chOff x="0" y="0"/>
            <a:chExt cx="4281802" cy="394996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281802" cy="3949962"/>
            </a:xfrm>
            <a:custGeom>
              <a:avLst/>
              <a:gdLst/>
              <a:ahLst/>
              <a:cxnLst/>
              <a:rect r="r" b="b" t="t" l="l"/>
              <a:pathLst>
                <a:path h="3949962" w="4281802">
                  <a:moveTo>
                    <a:pt x="0" y="0"/>
                  </a:moveTo>
                  <a:lnTo>
                    <a:pt x="4281802" y="0"/>
                  </a:lnTo>
                  <a:lnTo>
                    <a:pt x="4281802" y="3949962"/>
                  </a:lnTo>
                  <a:lnTo>
                    <a:pt x="0" y="39499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296220" y="552231"/>
              <a:ext cx="3689363" cy="3186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08"/>
                </a:lnSpc>
              </a:pPr>
              <a:r>
                <a:rPr lang="en-US" sz="2291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User can select recepient to whom he/she wants to send message or any update</a:t>
              </a:r>
            </a:p>
            <a:p>
              <a:pPr algn="ctr">
                <a:lnSpc>
                  <a:spcPts val="3208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83169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092112" y="-2449492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17809" y="8266021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5409009" y="-389796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817126" y="2170942"/>
            <a:ext cx="11442174" cy="6436223"/>
          </a:xfrm>
          <a:custGeom>
            <a:avLst/>
            <a:gdLst/>
            <a:ahLst/>
            <a:cxnLst/>
            <a:rect r="r" b="b" t="t" l="l"/>
            <a:pathLst>
              <a:path h="6436223" w="11442174">
                <a:moveTo>
                  <a:pt x="0" y="0"/>
                </a:moveTo>
                <a:lnTo>
                  <a:pt x="11442174" y="0"/>
                </a:lnTo>
                <a:lnTo>
                  <a:pt x="11442174" y="6436223"/>
                </a:lnTo>
                <a:lnTo>
                  <a:pt x="0" y="64362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747255">
            <a:off x="3997116" y="3993180"/>
            <a:ext cx="877271" cy="2658398"/>
          </a:xfrm>
          <a:custGeom>
            <a:avLst/>
            <a:gdLst/>
            <a:ahLst/>
            <a:cxnLst/>
            <a:rect r="r" b="b" t="t" l="l"/>
            <a:pathLst>
              <a:path h="2658398" w="877271">
                <a:moveTo>
                  <a:pt x="0" y="0"/>
                </a:moveTo>
                <a:lnTo>
                  <a:pt x="877272" y="0"/>
                </a:lnTo>
                <a:lnTo>
                  <a:pt x="877272" y="2658398"/>
                </a:lnTo>
                <a:lnTo>
                  <a:pt x="0" y="26583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4675" y="4757463"/>
            <a:ext cx="4350108" cy="4012975"/>
          </a:xfrm>
          <a:custGeom>
            <a:avLst/>
            <a:gdLst/>
            <a:ahLst/>
            <a:cxnLst/>
            <a:rect r="r" b="b" t="t" l="l"/>
            <a:pathLst>
              <a:path h="4012975" w="4350108">
                <a:moveTo>
                  <a:pt x="0" y="0"/>
                </a:moveTo>
                <a:lnTo>
                  <a:pt x="4350108" y="0"/>
                </a:lnTo>
                <a:lnTo>
                  <a:pt x="4350108" y="4012975"/>
                </a:lnTo>
                <a:lnTo>
                  <a:pt x="0" y="40129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9121" y="5265229"/>
            <a:ext cx="2875688" cy="3085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252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Notifications keep users informed of important updates like task assignments, project changes, and messages.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378808" y="255437"/>
            <a:ext cx="8069017" cy="1915506"/>
            <a:chOff x="0" y="0"/>
            <a:chExt cx="10758689" cy="255400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0541402" cy="2364429"/>
              <a:chOff x="0" y="0"/>
              <a:chExt cx="3623729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2372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23729">
                    <a:moveTo>
                      <a:pt x="3623729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23729" y="624840"/>
                    </a:lnTo>
                    <a:lnTo>
                      <a:pt x="3623729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3623729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89578" y="189578"/>
              <a:ext cx="10569111" cy="2364429"/>
              <a:chOff x="0" y="0"/>
              <a:chExt cx="3633255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363325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33255">
                    <a:moveTo>
                      <a:pt x="3633255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33255" y="624840"/>
                    </a:lnTo>
                    <a:lnTo>
                      <a:pt x="3633255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3633255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44747" y="673624"/>
              <a:ext cx="10613942" cy="898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17"/>
                </a:lnSpc>
              </a:pPr>
              <a:r>
                <a:rPr lang="en-US" sz="443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NOTIFICATIONS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940675" y="4003981"/>
            <a:ext cx="10406650" cy="5847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1"/>
              </a:lnSpc>
            </a:pPr>
            <a:r>
              <a:rPr lang="en-US" sz="302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Task Management and Project Collaboration Platform enhances productivity by streamlining task tracking, project management, and real-time communication. With authentication, notifications, and leaderboard features, it fosters accountability and teamwork. Future enhancements like AI-based task suggestions and Kanban boards will further improve efficiency, making it an essential tool for modern team collaboration and seamless project execution</a:t>
            </a:r>
          </a:p>
          <a:p>
            <a:pPr algn="ctr">
              <a:lnSpc>
                <a:spcPts val="4241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747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747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130126" y="2070379"/>
            <a:ext cx="6027748" cy="74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526368" y="4266785"/>
            <a:ext cx="8784324" cy="126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2"/>
              </a:lnSpc>
              <a:spcBef>
                <a:spcPct val="0"/>
              </a:spcBef>
            </a:pPr>
            <a:r>
              <a:rPr lang="en-US" b="true" sz="8344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84041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665376" y="-193145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65376" y="6779371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5444457" y="-4506630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915677" y="3942785"/>
            <a:ext cx="14456647" cy="3909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4"/>
              </a:lnSpc>
            </a:pPr>
            <a:r>
              <a:rPr lang="en-US" sz="32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 an</a:t>
            </a:r>
            <a:r>
              <a:rPr lang="en-US" sz="32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develop a web-based platform to enable teams to effectively organize, track, and manage their tasks and projects. The platform should focus on:</a:t>
            </a:r>
          </a:p>
          <a:p>
            <a:pPr algn="l" marL="691572" indent="-345786" lvl="1">
              <a:lnSpc>
                <a:spcPts val="4484"/>
              </a:lnSpc>
              <a:buFont typeface="Arial"/>
              <a:buChar char="•"/>
            </a:pPr>
            <a:r>
              <a:rPr lang="en-US" sz="32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Improving team collaboration</a:t>
            </a:r>
          </a:p>
          <a:p>
            <a:pPr algn="l" marL="691572" indent="-345786" lvl="1">
              <a:lnSpc>
                <a:spcPts val="4484"/>
              </a:lnSpc>
              <a:buFont typeface="Arial"/>
              <a:buChar char="•"/>
            </a:pPr>
            <a:r>
              <a:rPr lang="en-US" sz="32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Increasing productivity</a:t>
            </a:r>
          </a:p>
          <a:p>
            <a:pPr algn="l" marL="691572" indent="-345786" lvl="1">
              <a:lnSpc>
                <a:spcPts val="4484"/>
              </a:lnSpc>
              <a:buFont typeface="Arial"/>
              <a:buChar char="•"/>
            </a:pPr>
            <a:r>
              <a:rPr lang="en-US" sz="32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Providing real-time updates on project progress</a:t>
            </a:r>
          </a:p>
          <a:p>
            <a:pPr algn="l">
              <a:lnSpc>
                <a:spcPts val="4484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476146" y="1028700"/>
            <a:ext cx="15335707" cy="2257874"/>
            <a:chOff x="0" y="0"/>
            <a:chExt cx="20447610" cy="301049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0136534" cy="2680298"/>
              <a:chOff x="0" y="0"/>
              <a:chExt cx="8424650" cy="112137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424650" cy="1121373"/>
              </a:xfrm>
              <a:custGeom>
                <a:avLst/>
                <a:gdLst/>
                <a:ahLst/>
                <a:cxnLst/>
                <a:rect r="r" b="b" t="t" l="l"/>
                <a:pathLst>
                  <a:path h="1121373" w="8424650">
                    <a:moveTo>
                      <a:pt x="8424650" y="0"/>
                    </a:moveTo>
                    <a:lnTo>
                      <a:pt x="0" y="0"/>
                    </a:lnTo>
                    <a:lnTo>
                      <a:pt x="0" y="933413"/>
                    </a:lnTo>
                    <a:lnTo>
                      <a:pt x="157480" y="933413"/>
                    </a:lnTo>
                    <a:lnTo>
                      <a:pt x="157480" y="1121373"/>
                    </a:lnTo>
                    <a:lnTo>
                      <a:pt x="463550" y="933413"/>
                    </a:lnTo>
                    <a:lnTo>
                      <a:pt x="8424650" y="933413"/>
                    </a:lnTo>
                    <a:lnTo>
                      <a:pt x="8424650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85725"/>
                <a:ext cx="8424650" cy="1016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31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270815" y="409708"/>
              <a:ext cx="20176795" cy="2600790"/>
              <a:chOff x="0" y="0"/>
              <a:chExt cx="8342549" cy="107535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342549" cy="1075355"/>
              </a:xfrm>
              <a:custGeom>
                <a:avLst/>
                <a:gdLst/>
                <a:ahLst/>
                <a:cxnLst/>
                <a:rect r="r" b="b" t="t" l="l"/>
                <a:pathLst>
                  <a:path h="1075355" w="8342549">
                    <a:moveTo>
                      <a:pt x="8342549" y="0"/>
                    </a:moveTo>
                    <a:lnTo>
                      <a:pt x="0" y="0"/>
                    </a:lnTo>
                    <a:lnTo>
                      <a:pt x="0" y="887395"/>
                    </a:lnTo>
                    <a:lnTo>
                      <a:pt x="157480" y="887395"/>
                    </a:lnTo>
                    <a:lnTo>
                      <a:pt x="157480" y="1075355"/>
                    </a:lnTo>
                    <a:lnTo>
                      <a:pt x="463550" y="887395"/>
                    </a:lnTo>
                    <a:lnTo>
                      <a:pt x="8342549" y="887395"/>
                    </a:lnTo>
                    <a:lnTo>
                      <a:pt x="8342549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8342549" cy="92295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332538" y="911097"/>
              <a:ext cx="19859385" cy="1260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81"/>
                </a:lnSpc>
              </a:pPr>
              <a:r>
                <a:rPr lang="en-US" sz="3151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THEME 1: TEAM COLLABORATION AND PROJECT MANAGEMENT PLATFORM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240288" y="-2008851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68114" y="8359588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631287" y="3959283"/>
            <a:ext cx="5253026" cy="5763024"/>
          </a:xfrm>
          <a:custGeom>
            <a:avLst/>
            <a:gdLst/>
            <a:ahLst/>
            <a:cxnLst/>
            <a:rect r="r" b="b" t="t" l="l"/>
            <a:pathLst>
              <a:path h="5763024" w="5253026">
                <a:moveTo>
                  <a:pt x="0" y="0"/>
                </a:moveTo>
                <a:lnTo>
                  <a:pt x="5253026" y="0"/>
                </a:lnTo>
                <a:lnTo>
                  <a:pt x="5253026" y="5763024"/>
                </a:lnTo>
                <a:lnTo>
                  <a:pt x="0" y="5763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3732" t="-31944" r="-94041" b="-15603"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263463" y="3959283"/>
            <a:ext cx="5199481" cy="5763024"/>
          </a:xfrm>
          <a:custGeom>
            <a:avLst/>
            <a:gdLst/>
            <a:ahLst/>
            <a:cxnLst/>
            <a:rect r="r" b="b" t="t" l="l"/>
            <a:pathLst>
              <a:path h="5763024" w="5199481">
                <a:moveTo>
                  <a:pt x="0" y="0"/>
                </a:moveTo>
                <a:lnTo>
                  <a:pt x="5199481" y="0"/>
                </a:lnTo>
                <a:lnTo>
                  <a:pt x="5199481" y="5763024"/>
                </a:lnTo>
                <a:lnTo>
                  <a:pt x="0" y="57630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4511" t="-25277" r="-80252" b="-9089"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096096" y="1999608"/>
            <a:ext cx="12095808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Secure Authentication: Login/signup with secure authentication.</a:t>
            </a:r>
          </a:p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User-Friendly Interface: Simple, intuitive account creation and login.</a:t>
            </a:r>
          </a:p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Session Management: Secure access to personalized dashboards.</a:t>
            </a:r>
          </a:p>
          <a:p>
            <a:pPr algn="l">
              <a:lnSpc>
                <a:spcPts val="34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5830030" y="233116"/>
            <a:ext cx="6627940" cy="1591169"/>
            <a:chOff x="0" y="0"/>
            <a:chExt cx="8837254" cy="212155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8632486" cy="1942748"/>
              <a:chOff x="0" y="0"/>
              <a:chExt cx="3611628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3611628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102384" y="155768"/>
              <a:ext cx="8734870" cy="1965790"/>
              <a:chOff x="0" y="0"/>
              <a:chExt cx="3611628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11628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56344" y="561314"/>
              <a:ext cx="8680910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41"/>
                </a:lnSpc>
              </a:pPr>
              <a:r>
                <a:rPr lang="en-US" sz="3951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LOGIN/SIGNUP PAGE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5195187" y="4646570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true" flipV="true" rot="0">
            <a:off x="-5384571" y="-469710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67180" y="6125321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925857" y="-20338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23952" y="856949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5801862" y="-3722612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022994" y="2059786"/>
            <a:ext cx="11572823" cy="6509713"/>
          </a:xfrm>
          <a:custGeom>
            <a:avLst/>
            <a:gdLst/>
            <a:ahLst/>
            <a:cxnLst/>
            <a:rect r="r" b="b" t="t" l="l"/>
            <a:pathLst>
              <a:path h="6509713" w="11572823">
                <a:moveTo>
                  <a:pt x="0" y="0"/>
                </a:moveTo>
                <a:lnTo>
                  <a:pt x="11572822" y="0"/>
                </a:lnTo>
                <a:lnTo>
                  <a:pt x="11572822" y="6509713"/>
                </a:lnTo>
                <a:lnTo>
                  <a:pt x="0" y="65097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351569" y="4925705"/>
            <a:ext cx="2618116" cy="2415212"/>
          </a:xfrm>
          <a:custGeom>
            <a:avLst/>
            <a:gdLst/>
            <a:ahLst/>
            <a:cxnLst/>
            <a:rect r="r" b="b" t="t" l="l"/>
            <a:pathLst>
              <a:path h="2415212" w="2618116">
                <a:moveTo>
                  <a:pt x="0" y="0"/>
                </a:moveTo>
                <a:lnTo>
                  <a:pt x="2618116" y="0"/>
                </a:lnTo>
                <a:lnTo>
                  <a:pt x="2618116" y="2415212"/>
                </a:lnTo>
                <a:lnTo>
                  <a:pt x="0" y="24152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6637008">
            <a:off x="15192257" y="3247379"/>
            <a:ext cx="709028" cy="2148571"/>
          </a:xfrm>
          <a:custGeom>
            <a:avLst/>
            <a:gdLst/>
            <a:ahLst/>
            <a:cxnLst/>
            <a:rect r="r" b="b" t="t" l="l"/>
            <a:pathLst>
              <a:path h="2148571" w="709028">
                <a:moveTo>
                  <a:pt x="0" y="2148571"/>
                </a:moveTo>
                <a:lnTo>
                  <a:pt x="709028" y="2148571"/>
                </a:lnTo>
                <a:lnTo>
                  <a:pt x="709028" y="0"/>
                </a:lnTo>
                <a:lnTo>
                  <a:pt x="0" y="0"/>
                </a:lnTo>
                <a:lnTo>
                  <a:pt x="0" y="2148571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8750" y="4157839"/>
            <a:ext cx="1464244" cy="1464244"/>
          </a:xfrm>
          <a:custGeom>
            <a:avLst/>
            <a:gdLst/>
            <a:ahLst/>
            <a:cxnLst/>
            <a:rect r="r" b="b" t="t" l="l"/>
            <a:pathLst>
              <a:path h="1464244" w="1464244">
                <a:moveTo>
                  <a:pt x="0" y="0"/>
                </a:moveTo>
                <a:lnTo>
                  <a:pt x="1464244" y="0"/>
                </a:lnTo>
                <a:lnTo>
                  <a:pt x="1464244" y="1464244"/>
                </a:lnTo>
                <a:lnTo>
                  <a:pt x="0" y="14642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359562" y="233116"/>
            <a:ext cx="6627940" cy="1591169"/>
            <a:chOff x="0" y="0"/>
            <a:chExt cx="8837254" cy="212155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8632486" cy="1942748"/>
              <a:chOff x="0" y="0"/>
              <a:chExt cx="3611628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3611628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02384" y="155768"/>
              <a:ext cx="8734870" cy="1965790"/>
              <a:chOff x="0" y="0"/>
              <a:chExt cx="3611628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3611628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56344" y="561314"/>
              <a:ext cx="8680910" cy="820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61"/>
                </a:lnSpc>
              </a:pPr>
              <a:r>
                <a:rPr lang="en-US" sz="4051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USER DASHBOARD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5507686" y="5574458"/>
            <a:ext cx="2305884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management </a:t>
            </a:r>
          </a:p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with daily </a:t>
            </a:r>
          </a:p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updates.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74837" y="5420952"/>
            <a:ext cx="2618116" cy="2415212"/>
          </a:xfrm>
          <a:custGeom>
            <a:avLst/>
            <a:gdLst/>
            <a:ahLst/>
            <a:cxnLst/>
            <a:rect r="r" b="b" t="t" l="l"/>
            <a:pathLst>
              <a:path h="2415212" w="2618116">
                <a:moveTo>
                  <a:pt x="0" y="0"/>
                </a:moveTo>
                <a:lnTo>
                  <a:pt x="2618116" y="0"/>
                </a:lnTo>
                <a:lnTo>
                  <a:pt x="2618116" y="2415212"/>
                </a:lnTo>
                <a:lnTo>
                  <a:pt x="0" y="24152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0" y="6069706"/>
            <a:ext cx="2767790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Navbar for quick access to various sections.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83169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925857" y="-20338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17809" y="8266021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5409009" y="-389796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80363" y="2292573"/>
            <a:ext cx="11204015" cy="6302259"/>
          </a:xfrm>
          <a:custGeom>
            <a:avLst/>
            <a:gdLst/>
            <a:ahLst/>
            <a:cxnLst/>
            <a:rect r="r" b="b" t="t" l="l"/>
            <a:pathLst>
              <a:path h="6302259" w="11204015">
                <a:moveTo>
                  <a:pt x="0" y="0"/>
                </a:moveTo>
                <a:lnTo>
                  <a:pt x="11204015" y="0"/>
                </a:lnTo>
                <a:lnTo>
                  <a:pt x="11204015" y="6302259"/>
                </a:lnTo>
                <a:lnTo>
                  <a:pt x="0" y="63022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5511962" y="385516"/>
            <a:ext cx="6627940" cy="1591169"/>
            <a:chOff x="0" y="0"/>
            <a:chExt cx="8837254" cy="212155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8632486" cy="1942748"/>
              <a:chOff x="0" y="0"/>
              <a:chExt cx="3611628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3611628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102384" y="155768"/>
              <a:ext cx="8734870" cy="1965790"/>
              <a:chOff x="0" y="0"/>
              <a:chExt cx="3611628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11628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56344" y="561314"/>
              <a:ext cx="8680910" cy="820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61"/>
                </a:lnSpc>
              </a:pPr>
              <a:r>
                <a:rPr lang="en-US" sz="4051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USER DASHBOARD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true" flipV="false" rot="-5400000">
            <a:off x="13249873" y="3507147"/>
            <a:ext cx="1079993" cy="3272706"/>
          </a:xfrm>
          <a:custGeom>
            <a:avLst/>
            <a:gdLst/>
            <a:ahLst/>
            <a:cxnLst/>
            <a:rect r="r" b="b" t="t" l="l"/>
            <a:pathLst>
              <a:path h="3272706" w="1079993">
                <a:moveTo>
                  <a:pt x="1079993" y="0"/>
                </a:moveTo>
                <a:lnTo>
                  <a:pt x="0" y="0"/>
                </a:lnTo>
                <a:lnTo>
                  <a:pt x="0" y="3272706"/>
                </a:lnTo>
                <a:lnTo>
                  <a:pt x="1079993" y="3272706"/>
                </a:lnTo>
                <a:lnTo>
                  <a:pt x="107999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565917" y="5187686"/>
            <a:ext cx="3693383" cy="3407146"/>
          </a:xfrm>
          <a:custGeom>
            <a:avLst/>
            <a:gdLst/>
            <a:ahLst/>
            <a:cxnLst/>
            <a:rect r="r" b="b" t="t" l="l"/>
            <a:pathLst>
              <a:path h="3407146" w="3693383">
                <a:moveTo>
                  <a:pt x="0" y="0"/>
                </a:moveTo>
                <a:lnTo>
                  <a:pt x="3693383" y="0"/>
                </a:lnTo>
                <a:lnTo>
                  <a:pt x="3693383" y="3407146"/>
                </a:lnTo>
                <a:lnTo>
                  <a:pt x="0" y="3407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789870" y="5968632"/>
            <a:ext cx="3245477" cy="196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9"/>
              </a:lnSpc>
            </a:pPr>
            <a:r>
              <a:rPr lang="en-US" sz="28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Leaderboard to </a:t>
            </a:r>
          </a:p>
          <a:p>
            <a:pPr algn="ctr">
              <a:lnSpc>
                <a:spcPts val="3949"/>
              </a:lnSpc>
            </a:pPr>
            <a:r>
              <a:rPr lang="en-US" sz="28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motivate</a:t>
            </a:r>
          </a:p>
          <a:p>
            <a:pPr algn="ctr">
              <a:lnSpc>
                <a:spcPts val="3949"/>
              </a:lnSpc>
            </a:pPr>
            <a:r>
              <a:rPr lang="en-US" sz="28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and track team </a:t>
            </a:r>
          </a:p>
          <a:p>
            <a:pPr algn="ctr">
              <a:lnSpc>
                <a:spcPts val="3949"/>
              </a:lnSpc>
            </a:pPr>
            <a:r>
              <a:rPr lang="en-US" sz="28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progress.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83169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925857" y="-20338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17809" y="8266021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5409009" y="-389796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5511962" y="385516"/>
            <a:ext cx="6627940" cy="1591169"/>
            <a:chOff x="0" y="0"/>
            <a:chExt cx="8837254" cy="212155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632486" cy="1942748"/>
              <a:chOff x="0" y="0"/>
              <a:chExt cx="3611628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3611628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102384" y="155768"/>
              <a:ext cx="8734870" cy="1965790"/>
              <a:chOff x="0" y="0"/>
              <a:chExt cx="3611628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611628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56344" y="561314"/>
              <a:ext cx="8680910" cy="820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61"/>
                </a:lnSpc>
              </a:pPr>
              <a:r>
                <a:rPr lang="en-US" sz="4051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PROJECT PANEL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true" flipV="true" rot="-7641225">
            <a:off x="3396637" y="3271127"/>
            <a:ext cx="1123089" cy="3403300"/>
          </a:xfrm>
          <a:custGeom>
            <a:avLst/>
            <a:gdLst/>
            <a:ahLst/>
            <a:cxnLst/>
            <a:rect r="r" b="b" t="t" l="l"/>
            <a:pathLst>
              <a:path h="3403300" w="1123089">
                <a:moveTo>
                  <a:pt x="1123089" y="3403300"/>
                </a:moveTo>
                <a:lnTo>
                  <a:pt x="0" y="3403300"/>
                </a:lnTo>
                <a:lnTo>
                  <a:pt x="0" y="0"/>
                </a:lnTo>
                <a:lnTo>
                  <a:pt x="1123089" y="0"/>
                </a:lnTo>
                <a:lnTo>
                  <a:pt x="1123089" y="34033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5368804"/>
            <a:ext cx="3598923" cy="3320007"/>
          </a:xfrm>
          <a:custGeom>
            <a:avLst/>
            <a:gdLst/>
            <a:ahLst/>
            <a:cxnLst/>
            <a:rect r="r" b="b" t="t" l="l"/>
            <a:pathLst>
              <a:path h="3320007" w="3598923">
                <a:moveTo>
                  <a:pt x="0" y="0"/>
                </a:moveTo>
                <a:lnTo>
                  <a:pt x="3598923" y="0"/>
                </a:lnTo>
                <a:lnTo>
                  <a:pt x="3598923" y="3320007"/>
                </a:lnTo>
                <a:lnTo>
                  <a:pt x="0" y="33200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651539" y="2310787"/>
            <a:ext cx="11461457" cy="6447070"/>
          </a:xfrm>
          <a:custGeom>
            <a:avLst/>
            <a:gdLst/>
            <a:ahLst/>
            <a:cxnLst/>
            <a:rect r="r" b="b" t="t" l="l"/>
            <a:pathLst>
              <a:path h="6447070" w="11461457">
                <a:moveTo>
                  <a:pt x="0" y="0"/>
                </a:moveTo>
                <a:lnTo>
                  <a:pt x="11461457" y="0"/>
                </a:lnTo>
                <a:lnTo>
                  <a:pt x="11461457" y="6447069"/>
                </a:lnTo>
                <a:lnTo>
                  <a:pt x="0" y="64470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331008" y="5934079"/>
            <a:ext cx="3051804" cy="2172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7"/>
              </a:lnSpc>
            </a:pPr>
            <a:r>
              <a:rPr lang="en-US" sz="311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can add new project and </a:t>
            </a:r>
          </a:p>
          <a:p>
            <a:pPr algn="ctr">
              <a:lnSpc>
                <a:spcPts val="4357"/>
              </a:lnSpc>
            </a:pPr>
            <a:r>
              <a:rPr lang="en-US" sz="311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track progress.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83169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925857" y="-20338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17809" y="8266021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5409009" y="-389796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5511962" y="385516"/>
            <a:ext cx="6627940" cy="1591169"/>
            <a:chOff x="0" y="0"/>
            <a:chExt cx="8837254" cy="212155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632486" cy="1942748"/>
              <a:chOff x="0" y="0"/>
              <a:chExt cx="3611628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3611628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102384" y="155768"/>
              <a:ext cx="8734870" cy="1965790"/>
              <a:chOff x="0" y="0"/>
              <a:chExt cx="3611628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611628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56344" y="561314"/>
              <a:ext cx="8680910" cy="820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61"/>
                </a:lnSpc>
              </a:pPr>
              <a:r>
                <a:rPr lang="en-US" sz="4051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PROJECT PANEL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4190698">
            <a:off x="14168002" y="2738341"/>
            <a:ext cx="1031872" cy="3126884"/>
          </a:xfrm>
          <a:custGeom>
            <a:avLst/>
            <a:gdLst/>
            <a:ahLst/>
            <a:cxnLst/>
            <a:rect r="r" b="b" t="t" l="l"/>
            <a:pathLst>
              <a:path h="3126884" w="1031872">
                <a:moveTo>
                  <a:pt x="1031872" y="0"/>
                </a:moveTo>
                <a:lnTo>
                  <a:pt x="0" y="0"/>
                </a:lnTo>
                <a:lnTo>
                  <a:pt x="0" y="3126884"/>
                </a:lnTo>
                <a:lnTo>
                  <a:pt x="1031872" y="3126884"/>
                </a:lnTo>
                <a:lnTo>
                  <a:pt x="10318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251848" y="4843387"/>
            <a:ext cx="3882058" cy="3581199"/>
          </a:xfrm>
          <a:custGeom>
            <a:avLst/>
            <a:gdLst/>
            <a:ahLst/>
            <a:cxnLst/>
            <a:rect r="r" b="b" t="t" l="l"/>
            <a:pathLst>
              <a:path h="3581199" w="3882058">
                <a:moveTo>
                  <a:pt x="0" y="0"/>
                </a:moveTo>
                <a:lnTo>
                  <a:pt x="3882059" y="0"/>
                </a:lnTo>
                <a:lnTo>
                  <a:pt x="3882059" y="3581199"/>
                </a:lnTo>
                <a:lnTo>
                  <a:pt x="0" y="35811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4192" y="2502756"/>
            <a:ext cx="11474272" cy="6454278"/>
          </a:xfrm>
          <a:custGeom>
            <a:avLst/>
            <a:gdLst/>
            <a:ahLst/>
            <a:cxnLst/>
            <a:rect r="r" b="b" t="t" l="l"/>
            <a:pathLst>
              <a:path h="6454278" w="11474272">
                <a:moveTo>
                  <a:pt x="0" y="0"/>
                </a:moveTo>
                <a:lnTo>
                  <a:pt x="11474272" y="0"/>
                </a:lnTo>
                <a:lnTo>
                  <a:pt x="11474272" y="6454279"/>
                </a:lnTo>
                <a:lnTo>
                  <a:pt x="0" y="64542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4456537" y="5267676"/>
            <a:ext cx="3472682" cy="2646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View project status,mark completed,view pending tasks, and deadlines.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83169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062110" y="-186641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17809" y="8266021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5409009" y="-389796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5511962" y="385516"/>
            <a:ext cx="6627940" cy="1591169"/>
            <a:chOff x="0" y="0"/>
            <a:chExt cx="8837254" cy="212155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632486" cy="1942748"/>
              <a:chOff x="0" y="0"/>
              <a:chExt cx="3611628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3611628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102384" y="155768"/>
              <a:ext cx="8734870" cy="1965790"/>
              <a:chOff x="0" y="0"/>
              <a:chExt cx="3611628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611628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56344" y="561314"/>
              <a:ext cx="8680910" cy="820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61"/>
                </a:lnSpc>
              </a:pPr>
              <a:r>
                <a:rPr lang="en-US" sz="4051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TASK MANAGEMENT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962611" y="2435035"/>
            <a:ext cx="11421869" cy="6424801"/>
          </a:xfrm>
          <a:custGeom>
            <a:avLst/>
            <a:gdLst/>
            <a:ahLst/>
            <a:cxnLst/>
            <a:rect r="r" b="b" t="t" l="l"/>
            <a:pathLst>
              <a:path h="6424801" w="11421869">
                <a:moveTo>
                  <a:pt x="0" y="0"/>
                </a:moveTo>
                <a:lnTo>
                  <a:pt x="11421869" y="0"/>
                </a:lnTo>
                <a:lnTo>
                  <a:pt x="11421869" y="6424801"/>
                </a:lnTo>
                <a:lnTo>
                  <a:pt x="0" y="64248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3539759">
            <a:off x="4096084" y="3768135"/>
            <a:ext cx="907741" cy="2750730"/>
          </a:xfrm>
          <a:custGeom>
            <a:avLst/>
            <a:gdLst/>
            <a:ahLst/>
            <a:cxnLst/>
            <a:rect r="r" b="b" t="t" l="l"/>
            <a:pathLst>
              <a:path h="2750730" w="907741">
                <a:moveTo>
                  <a:pt x="0" y="0"/>
                </a:moveTo>
                <a:lnTo>
                  <a:pt x="907741" y="0"/>
                </a:lnTo>
                <a:lnTo>
                  <a:pt x="907741" y="2750730"/>
                </a:lnTo>
                <a:lnTo>
                  <a:pt x="0" y="27507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09208" y="5647435"/>
            <a:ext cx="4049698" cy="3735846"/>
          </a:xfrm>
          <a:custGeom>
            <a:avLst/>
            <a:gdLst/>
            <a:ahLst/>
            <a:cxnLst/>
            <a:rect r="r" b="b" t="t" l="l"/>
            <a:pathLst>
              <a:path h="3735846" w="4049698">
                <a:moveTo>
                  <a:pt x="0" y="0"/>
                </a:moveTo>
                <a:lnTo>
                  <a:pt x="4049698" y="0"/>
                </a:lnTo>
                <a:lnTo>
                  <a:pt x="4049698" y="3735846"/>
                </a:lnTo>
                <a:lnTo>
                  <a:pt x="0" y="37358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57105" y="6264408"/>
            <a:ext cx="3153905" cy="2876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8"/>
              </a:lnSpc>
            </a:pPr>
            <a:r>
              <a:rPr lang="en-US" sz="274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management is simplified with options to add, edit, and delete tasks throughout the day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83169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062110" y="-186641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17809" y="8266021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5409009" y="-389796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5511962" y="385516"/>
            <a:ext cx="6627940" cy="1591169"/>
            <a:chOff x="0" y="0"/>
            <a:chExt cx="8837254" cy="212155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632486" cy="1942748"/>
              <a:chOff x="0" y="0"/>
              <a:chExt cx="3611628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3611628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102384" y="155768"/>
              <a:ext cx="8734870" cy="1965790"/>
              <a:chOff x="0" y="0"/>
              <a:chExt cx="3611628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6116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611628">
                    <a:moveTo>
                      <a:pt x="3611628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611628" y="624840"/>
                    </a:lnTo>
                    <a:lnTo>
                      <a:pt x="3611628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611628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56344" y="561314"/>
              <a:ext cx="8680910" cy="820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61"/>
                </a:lnSpc>
              </a:pPr>
              <a:r>
                <a:rPr lang="en-US" sz="4051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TASK MANAGEMENT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22026" y="2327176"/>
            <a:ext cx="10013596" cy="5632648"/>
          </a:xfrm>
          <a:custGeom>
            <a:avLst/>
            <a:gdLst/>
            <a:ahLst/>
            <a:cxnLst/>
            <a:rect r="r" b="b" t="t" l="l"/>
            <a:pathLst>
              <a:path h="5632648" w="10013596">
                <a:moveTo>
                  <a:pt x="0" y="0"/>
                </a:moveTo>
                <a:lnTo>
                  <a:pt x="10013595" y="0"/>
                </a:lnTo>
                <a:lnTo>
                  <a:pt x="10013595" y="5632648"/>
                </a:lnTo>
                <a:lnTo>
                  <a:pt x="0" y="5632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true" flipV="false" rot="-3820072">
            <a:off x="11418666" y="3322348"/>
            <a:ext cx="1079993" cy="3272706"/>
          </a:xfrm>
          <a:custGeom>
            <a:avLst/>
            <a:gdLst/>
            <a:ahLst/>
            <a:cxnLst/>
            <a:rect r="r" b="b" t="t" l="l"/>
            <a:pathLst>
              <a:path h="3272706" w="1079993">
                <a:moveTo>
                  <a:pt x="1079993" y="0"/>
                </a:moveTo>
                <a:lnTo>
                  <a:pt x="0" y="0"/>
                </a:lnTo>
                <a:lnTo>
                  <a:pt x="0" y="3272705"/>
                </a:lnTo>
                <a:lnTo>
                  <a:pt x="1079993" y="3272705"/>
                </a:lnTo>
                <a:lnTo>
                  <a:pt x="107999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139902" y="5603946"/>
            <a:ext cx="3693383" cy="3407146"/>
          </a:xfrm>
          <a:custGeom>
            <a:avLst/>
            <a:gdLst/>
            <a:ahLst/>
            <a:cxnLst/>
            <a:rect r="r" b="b" t="t" l="l"/>
            <a:pathLst>
              <a:path h="3407146" w="3693383">
                <a:moveTo>
                  <a:pt x="0" y="0"/>
                </a:moveTo>
                <a:lnTo>
                  <a:pt x="3693384" y="0"/>
                </a:lnTo>
                <a:lnTo>
                  <a:pt x="3693384" y="3407146"/>
                </a:lnTo>
                <a:lnTo>
                  <a:pt x="0" y="3407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363855" y="6301392"/>
            <a:ext cx="3245477" cy="196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9"/>
              </a:lnSpc>
            </a:pPr>
            <a:r>
              <a:rPr lang="en-US" sz="28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can manage priority of the tasks for meeting deadlines.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DAGd2zEgGok</dc:identifier>
  <dcterms:modified xsi:type="dcterms:W3CDTF">2011-08-01T06:04:30Z</dcterms:modified>
  <cp:revision>1</cp:revision>
  <dc:title>Problem statement</dc:title>
</cp:coreProperties>
</file>