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0011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5187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8875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1556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776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4704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8859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4945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5725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8451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11/24/2023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1901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11/24/2023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940439982"/>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Network connection abstract against a white background">
            <a:extLst>
              <a:ext uri="{FF2B5EF4-FFF2-40B4-BE49-F238E27FC236}">
                <a16:creationId xmlns:a16="http://schemas.microsoft.com/office/drawing/2014/main" id="{5FC10235-18B4-F8FE-9CE2-5C83EA3105EC}"/>
              </a:ext>
            </a:extLst>
          </p:cNvPr>
          <p:cNvPicPr>
            <a:picLocks noChangeAspect="1"/>
          </p:cNvPicPr>
          <p:nvPr/>
        </p:nvPicPr>
        <p:blipFill rotWithShape="1">
          <a:blip r:embed="rId2">
            <a:alphaModFix/>
          </a:blip>
          <a:srcRect t="15589"/>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35" name="Rectangle 34">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Freeform: Shape 35">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5F9059-9DB0-912A-1622-76B8D8B7CC24}"/>
              </a:ext>
            </a:extLst>
          </p:cNvPr>
          <p:cNvSpPr>
            <a:spLocks noGrp="1"/>
          </p:cNvSpPr>
          <p:nvPr>
            <p:ph type="ctrTitle"/>
          </p:nvPr>
        </p:nvSpPr>
        <p:spPr>
          <a:xfrm>
            <a:off x="685800" y="1295399"/>
            <a:ext cx="6755860" cy="3258457"/>
          </a:xfrm>
        </p:spPr>
        <p:txBody>
          <a:bodyPr anchor="t">
            <a:normAutofit/>
          </a:bodyPr>
          <a:lstStyle/>
          <a:p>
            <a:r>
              <a:rPr lang="en-US" sz="6600" b="1" dirty="0" err="1">
                <a:solidFill>
                  <a:schemeClr val="bg1"/>
                </a:solidFill>
                <a:latin typeface="Calibri" panose="020F0502020204030204" pitchFamily="34" charset="0"/>
                <a:ea typeface="Calibri" panose="020F0502020204030204" pitchFamily="34" charset="0"/>
                <a:cs typeface="Calibri" panose="020F0502020204030204" pitchFamily="34" charset="0"/>
              </a:rPr>
              <a:t>GameHub</a:t>
            </a:r>
            <a:br>
              <a:rPr lang="en-US" sz="4000" dirty="0"/>
            </a:br>
            <a:endParaRPr lang="en-IN" sz="4000" dirty="0"/>
          </a:p>
        </p:txBody>
      </p:sp>
      <p:sp>
        <p:nvSpPr>
          <p:cNvPr id="3" name="Subtitle 2">
            <a:extLst>
              <a:ext uri="{FF2B5EF4-FFF2-40B4-BE49-F238E27FC236}">
                <a16:creationId xmlns:a16="http://schemas.microsoft.com/office/drawing/2014/main" id="{EA70F983-FB44-A050-6037-61A97F72068B}"/>
              </a:ext>
            </a:extLst>
          </p:cNvPr>
          <p:cNvSpPr>
            <a:spLocks noGrp="1"/>
          </p:cNvSpPr>
          <p:nvPr>
            <p:ph type="subTitle" idx="1"/>
          </p:nvPr>
        </p:nvSpPr>
        <p:spPr>
          <a:xfrm>
            <a:off x="389106" y="4708187"/>
            <a:ext cx="4182894" cy="1449427"/>
          </a:xfrm>
        </p:spPr>
        <p:txBody>
          <a:bodyPr>
            <a:normAutofit/>
          </a:bodyPr>
          <a:lstStyle/>
          <a:p>
            <a:r>
              <a:rPr lang="en-US" sz="2000" b="1" dirty="0">
                <a:solidFill>
                  <a:srgbClr val="FFFFFF"/>
                </a:solidFill>
              </a:rPr>
              <a:t>Yashi Gautam – E22CSEU1519</a:t>
            </a:r>
            <a:endParaRPr lang="en-IN" sz="2000" b="1" dirty="0">
              <a:solidFill>
                <a:srgbClr val="FFFFFF"/>
              </a:solidFill>
            </a:endParaRPr>
          </a:p>
        </p:txBody>
      </p:sp>
    </p:spTree>
    <p:extLst>
      <p:ext uri="{BB962C8B-B14F-4D97-AF65-F5344CB8AC3E}">
        <p14:creationId xmlns:p14="http://schemas.microsoft.com/office/powerpoint/2010/main" val="82997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5798-AA79-4348-5791-2AC467395194}"/>
              </a:ext>
            </a:extLst>
          </p:cNvPr>
          <p:cNvSpPr>
            <a:spLocks noGrp="1"/>
          </p:cNvSpPr>
          <p:nvPr>
            <p:ph type="title"/>
          </p:nvPr>
        </p:nvSpPr>
        <p:spPr/>
        <p:txBody>
          <a:bodyPr/>
          <a:lstStyle/>
          <a:p>
            <a:r>
              <a:rPr lang="en-US" sz="4400" b="1" dirty="0">
                <a:solidFill>
                  <a:schemeClr val="bg1"/>
                </a:solidFill>
                <a:latin typeface="Poppins" pitchFamily="34" charset="0"/>
                <a:ea typeface="Poppins" pitchFamily="34" charset="-122"/>
                <a:cs typeface="Poppins" pitchFamily="34" charset="-120"/>
              </a:rPr>
              <a:t>Introduction</a:t>
            </a:r>
            <a:br>
              <a:rPr lang="en-US" sz="4000" dirty="0"/>
            </a:br>
            <a:endParaRPr lang="en-IN" dirty="0"/>
          </a:p>
        </p:txBody>
      </p:sp>
      <p:sp>
        <p:nvSpPr>
          <p:cNvPr id="3" name="Content Placeholder 2">
            <a:extLst>
              <a:ext uri="{FF2B5EF4-FFF2-40B4-BE49-F238E27FC236}">
                <a16:creationId xmlns:a16="http://schemas.microsoft.com/office/drawing/2014/main" id="{6DA8FB10-A8C6-CB52-BC30-B5C9C6F3304C}"/>
              </a:ext>
            </a:extLst>
          </p:cNvPr>
          <p:cNvSpPr>
            <a:spLocks noGrp="1"/>
          </p:cNvSpPr>
          <p:nvPr>
            <p:ph idx="1"/>
          </p:nvPr>
        </p:nvSpPr>
        <p:spPr/>
        <p:txBody>
          <a:bodyPr/>
          <a:lstStyle/>
          <a:p>
            <a:pPr marL="0" indent="0">
              <a:buNone/>
            </a:pPr>
            <a:r>
              <a:rPr lang="en-US" sz="2800" dirty="0">
                <a:solidFill>
                  <a:srgbClr val="E5E0DF"/>
                </a:solidFill>
                <a:latin typeface="Roboto" pitchFamily="34" charset="0"/>
                <a:ea typeface="Roboto" pitchFamily="34" charset="-122"/>
                <a:cs typeface="Roboto" pitchFamily="34" charset="-120"/>
              </a:rPr>
              <a:t>Today, I'm delighted to share my knowledge on the topic of creating terminal-based games using arrays as the fundamental data structure.</a:t>
            </a:r>
            <a:endParaRPr lang="en-US" sz="2800" dirty="0"/>
          </a:p>
          <a:p>
            <a:endParaRPr lang="en-IN" dirty="0"/>
          </a:p>
        </p:txBody>
      </p:sp>
    </p:spTree>
    <p:extLst>
      <p:ext uri="{BB962C8B-B14F-4D97-AF65-F5344CB8AC3E}">
        <p14:creationId xmlns:p14="http://schemas.microsoft.com/office/powerpoint/2010/main" val="333179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F76-2FE3-BF32-4C59-78081DAFC4D3}"/>
              </a:ext>
            </a:extLst>
          </p:cNvPr>
          <p:cNvSpPr>
            <a:spLocks noGrp="1"/>
          </p:cNvSpPr>
          <p:nvPr>
            <p:ph type="title"/>
          </p:nvPr>
        </p:nvSpPr>
        <p:spPr/>
        <p:txBody>
          <a:bodyPr>
            <a:normAutofit/>
          </a:bodyPr>
          <a:lstStyle/>
          <a:p>
            <a:r>
              <a:rPr lang="en-US" sz="4400" b="1" dirty="0" err="1">
                <a:solidFill>
                  <a:schemeClr val="bg1"/>
                </a:solidFill>
                <a:latin typeface="Poppins" pitchFamily="34" charset="0"/>
                <a:cs typeface="Poppins" pitchFamily="34" charset="-120"/>
              </a:rPr>
              <a:t>TicTacToe</a:t>
            </a:r>
            <a:br>
              <a:rPr lang="en-US" sz="4000" dirty="0"/>
            </a:br>
            <a:endParaRPr lang="en-IN" dirty="0"/>
          </a:p>
        </p:txBody>
      </p:sp>
      <p:sp>
        <p:nvSpPr>
          <p:cNvPr id="3" name="Content Placeholder 2">
            <a:extLst>
              <a:ext uri="{FF2B5EF4-FFF2-40B4-BE49-F238E27FC236}">
                <a16:creationId xmlns:a16="http://schemas.microsoft.com/office/drawing/2014/main" id="{EC872B23-3205-534B-E5A5-841FBD769200}"/>
              </a:ext>
            </a:extLst>
          </p:cNvPr>
          <p:cNvSpPr>
            <a:spLocks noGrp="1"/>
          </p:cNvSpPr>
          <p:nvPr>
            <p:ph idx="1"/>
          </p:nvPr>
        </p:nvSpPr>
        <p:spPr>
          <a:xfrm>
            <a:off x="1023257" y="1851502"/>
            <a:ext cx="9493250" cy="4006568"/>
          </a:xfrm>
        </p:spPr>
        <p:txBody>
          <a:bodyPr>
            <a:noAutofit/>
          </a:bodyPr>
          <a:lstStyle/>
          <a:p>
            <a:pPr marL="0" indent="0">
              <a:buNone/>
            </a:pPr>
            <a:r>
              <a:rPr lang="en-US" sz="2400" dirty="0">
                <a:latin typeface="Roboto" panose="02000000000000000000" pitchFamily="2" charset="0"/>
                <a:ea typeface="Roboto" panose="02000000000000000000" pitchFamily="2" charset="0"/>
                <a:cs typeface="Roboto" panose="02000000000000000000" pitchFamily="2" charset="0"/>
              </a:rPr>
              <a:t>The terminal's version of Tic Tac Toe is a straightforward and nostalgic game. It restores, in digital form, the core elements of the beloved </a:t>
            </a:r>
            <a:r>
              <a:rPr lang="en-US" sz="2400" dirty="0" err="1">
                <a:latin typeface="Roboto" panose="02000000000000000000" pitchFamily="2" charset="0"/>
                <a:ea typeface="Roboto" panose="02000000000000000000" pitchFamily="2" charset="0"/>
                <a:cs typeface="Roboto" panose="02000000000000000000" pitchFamily="2" charset="0"/>
              </a:rPr>
              <a:t>Xs</a:t>
            </a:r>
            <a:r>
              <a:rPr lang="en-US" sz="2400" dirty="0">
                <a:latin typeface="Roboto" panose="02000000000000000000" pitchFamily="2" charset="0"/>
                <a:ea typeface="Roboto" panose="02000000000000000000" pitchFamily="2" charset="0"/>
                <a:cs typeface="Roboto" panose="02000000000000000000" pitchFamily="2" charset="0"/>
              </a:rPr>
              <a:t> and </a:t>
            </a:r>
            <a:r>
              <a:rPr lang="en-US" sz="2400" dirty="0" err="1">
                <a:latin typeface="Roboto" panose="02000000000000000000" pitchFamily="2" charset="0"/>
                <a:ea typeface="Roboto" panose="02000000000000000000" pitchFamily="2" charset="0"/>
                <a:cs typeface="Roboto" panose="02000000000000000000" pitchFamily="2" charset="0"/>
              </a:rPr>
              <a:t>Os</a:t>
            </a:r>
            <a:r>
              <a:rPr lang="en-US" sz="2400" dirty="0">
                <a:latin typeface="Roboto" panose="02000000000000000000" pitchFamily="2" charset="0"/>
                <a:ea typeface="Roboto" panose="02000000000000000000" pitchFamily="2" charset="0"/>
                <a:cs typeface="Roboto" panose="02000000000000000000" pitchFamily="2" charset="0"/>
              </a:rPr>
              <a:t> game without the use of gaudy graphics. Players make their moves on the terminal, which serves as a canvas. Each move is a step in the strategic dance toward either a friendly draw or triumph. The simple yet entertaining way to revisit an ageless childhood classic on the computer is with the terminal-based Tic Tac Toe, whose minimalistic style brings out the fun of the game itself.</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255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6163-C0A2-A041-502B-DEDC642F1321}"/>
              </a:ext>
            </a:extLst>
          </p:cNvPr>
          <p:cNvSpPr>
            <a:spLocks noGrp="1"/>
          </p:cNvSpPr>
          <p:nvPr>
            <p:ph type="title"/>
          </p:nvPr>
        </p:nvSpPr>
        <p:spPr>
          <a:xfrm>
            <a:off x="1219200" y="394308"/>
            <a:ext cx="9493249" cy="1577975"/>
          </a:xfrm>
        </p:spPr>
        <p:txBody>
          <a:bodyPr/>
          <a:lstStyle/>
          <a:p>
            <a:r>
              <a:rPr lang="en-US" b="1" dirty="0">
                <a:solidFill>
                  <a:schemeClr val="bg1"/>
                </a:solidFill>
                <a:latin typeface="Poppins" pitchFamily="34" charset="0"/>
                <a:ea typeface="Poppins" pitchFamily="34" charset="-122"/>
                <a:cs typeface="Poppins" pitchFamily="34" charset="-120"/>
              </a:rPr>
              <a:t>Sudoku Game</a:t>
            </a:r>
            <a:br>
              <a:rPr lang="en-US" sz="4000" dirty="0"/>
            </a:br>
            <a:endParaRPr lang="en-IN" dirty="0"/>
          </a:p>
        </p:txBody>
      </p:sp>
      <p:sp>
        <p:nvSpPr>
          <p:cNvPr id="3" name="Content Placeholder 2">
            <a:extLst>
              <a:ext uri="{FF2B5EF4-FFF2-40B4-BE49-F238E27FC236}">
                <a16:creationId xmlns:a16="http://schemas.microsoft.com/office/drawing/2014/main" id="{E9A4F0EA-204A-DDCA-5069-CA9BCCB7E501}"/>
              </a:ext>
            </a:extLst>
          </p:cNvPr>
          <p:cNvSpPr>
            <a:spLocks noGrp="1"/>
          </p:cNvSpPr>
          <p:nvPr>
            <p:ph idx="1"/>
          </p:nvPr>
        </p:nvSpPr>
        <p:spPr/>
        <p:txBody>
          <a:bodyPr/>
          <a:lstStyle/>
          <a:p>
            <a:pPr marL="0" indent="0">
              <a:buNone/>
            </a:pPr>
            <a:r>
              <a:rPr lang="en-US" sz="2800" dirty="0">
                <a:solidFill>
                  <a:srgbClr val="E5E0DF"/>
                </a:solidFill>
                <a:latin typeface="Roboto" pitchFamily="34" charset="0"/>
                <a:ea typeface="Roboto" pitchFamily="34" charset="-122"/>
                <a:cs typeface="Roboto" pitchFamily="34" charset="-120"/>
              </a:rPr>
              <a:t>Experience the mental challenge of Sudoku, a puzzle beloved by millions. In constructing this game, I employed arrays to store and manipulate the numbers on the grid, providing players with endless puzzles to solve.</a:t>
            </a:r>
            <a:endParaRPr lang="en-US" sz="2800" dirty="0"/>
          </a:p>
          <a:p>
            <a:endParaRPr lang="en-IN" dirty="0"/>
          </a:p>
        </p:txBody>
      </p:sp>
    </p:spTree>
    <p:extLst>
      <p:ext uri="{BB962C8B-B14F-4D97-AF65-F5344CB8AC3E}">
        <p14:creationId xmlns:p14="http://schemas.microsoft.com/office/powerpoint/2010/main" val="186037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74E806-5ACA-ABFA-8998-85F041C1B79D}"/>
              </a:ext>
            </a:extLst>
          </p:cNvPr>
          <p:cNvSpPr>
            <a:spLocks noGrp="1"/>
          </p:cNvSpPr>
          <p:nvPr>
            <p:ph type="title"/>
          </p:nvPr>
        </p:nvSpPr>
        <p:spPr>
          <a:xfrm>
            <a:off x="685799" y="685800"/>
            <a:ext cx="4559301" cy="1811740"/>
          </a:xfrm>
        </p:spPr>
        <p:txBody>
          <a:bodyPr anchor="ctr">
            <a:normAutofit/>
          </a:bodyPr>
          <a:lstStyle/>
          <a:p>
            <a:r>
              <a:rPr lang="en-US" dirty="0"/>
              <a:t>Screenshots</a:t>
            </a:r>
            <a:endParaRPr lang="en-IN" dirty="0"/>
          </a:p>
        </p:txBody>
      </p:sp>
      <p:sp>
        <p:nvSpPr>
          <p:cNvPr id="8" name="Content Placeholder 7">
            <a:extLst>
              <a:ext uri="{FF2B5EF4-FFF2-40B4-BE49-F238E27FC236}">
                <a16:creationId xmlns:a16="http://schemas.microsoft.com/office/drawing/2014/main" id="{4AEA5869-C6D8-5A2D-840E-44DF18C3A8B8}"/>
              </a:ext>
            </a:extLst>
          </p:cNvPr>
          <p:cNvSpPr>
            <a:spLocks noGrp="1"/>
          </p:cNvSpPr>
          <p:nvPr>
            <p:ph idx="1"/>
          </p:nvPr>
        </p:nvSpPr>
        <p:spPr>
          <a:xfrm>
            <a:off x="685800" y="2590801"/>
            <a:ext cx="4559301" cy="3722670"/>
          </a:xfrm>
        </p:spPr>
        <p:txBody>
          <a:bodyPr anchor="ctr">
            <a:normAutofit/>
          </a:bodyPr>
          <a:lstStyle/>
          <a:p>
            <a:endParaRPr lang="en-US"/>
          </a:p>
        </p:txBody>
      </p:sp>
      <p:pic>
        <p:nvPicPr>
          <p:cNvPr id="5" name="Picture 4">
            <a:extLst>
              <a:ext uri="{FF2B5EF4-FFF2-40B4-BE49-F238E27FC236}">
                <a16:creationId xmlns:a16="http://schemas.microsoft.com/office/drawing/2014/main" id="{0DF366B5-0EC0-6D03-79D8-E9C0EA740349}"/>
              </a:ext>
            </a:extLst>
          </p:cNvPr>
          <p:cNvPicPr>
            <a:picLocks noChangeAspect="1"/>
          </p:cNvPicPr>
          <p:nvPr/>
        </p:nvPicPr>
        <p:blipFill>
          <a:blip r:embed="rId3"/>
          <a:stretch>
            <a:fillRect/>
          </a:stretch>
        </p:blipFill>
        <p:spPr>
          <a:xfrm>
            <a:off x="6946901" y="1827841"/>
            <a:ext cx="3970364" cy="4191363"/>
          </a:xfrm>
          <a:prstGeom prst="rect">
            <a:avLst/>
          </a:prstGeom>
        </p:spPr>
      </p:pic>
    </p:spTree>
    <p:extLst>
      <p:ext uri="{BB962C8B-B14F-4D97-AF65-F5344CB8AC3E}">
        <p14:creationId xmlns:p14="http://schemas.microsoft.com/office/powerpoint/2010/main" val="39308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6AF5C1-1447-F4EB-AEC1-23308F0D1758}"/>
              </a:ext>
            </a:extLst>
          </p:cNvPr>
          <p:cNvSpPr>
            <a:spLocks noGrp="1"/>
          </p:cNvSpPr>
          <p:nvPr>
            <p:ph type="title"/>
          </p:nvPr>
        </p:nvSpPr>
        <p:spPr>
          <a:xfrm>
            <a:off x="685799" y="685800"/>
            <a:ext cx="4559301" cy="1811740"/>
          </a:xfrm>
        </p:spPr>
        <p:txBody>
          <a:bodyPr anchor="ctr">
            <a:normAutofit/>
          </a:bodyPr>
          <a:lstStyle/>
          <a:p>
            <a:r>
              <a:rPr lang="en-US" dirty="0"/>
              <a:t>Screenshots</a:t>
            </a:r>
            <a:endParaRPr lang="en-IN" dirty="0"/>
          </a:p>
        </p:txBody>
      </p:sp>
      <p:sp>
        <p:nvSpPr>
          <p:cNvPr id="8" name="Content Placeholder 7">
            <a:extLst>
              <a:ext uri="{FF2B5EF4-FFF2-40B4-BE49-F238E27FC236}">
                <a16:creationId xmlns:a16="http://schemas.microsoft.com/office/drawing/2014/main" id="{B4A25805-ADF3-100F-2D1C-A69465504057}"/>
              </a:ext>
            </a:extLst>
          </p:cNvPr>
          <p:cNvSpPr>
            <a:spLocks noGrp="1"/>
          </p:cNvSpPr>
          <p:nvPr>
            <p:ph idx="1"/>
          </p:nvPr>
        </p:nvSpPr>
        <p:spPr>
          <a:xfrm>
            <a:off x="685800" y="2590801"/>
            <a:ext cx="4559301" cy="3722670"/>
          </a:xfrm>
        </p:spPr>
        <p:txBody>
          <a:bodyPr anchor="ctr">
            <a:normAutofit/>
          </a:bodyPr>
          <a:lstStyle/>
          <a:p>
            <a:endParaRPr lang="en-US" dirty="0"/>
          </a:p>
        </p:txBody>
      </p:sp>
      <p:pic>
        <p:nvPicPr>
          <p:cNvPr id="4" name="Image 0">
            <a:extLst>
              <a:ext uri="{FF2B5EF4-FFF2-40B4-BE49-F238E27FC236}">
                <a16:creationId xmlns:a16="http://schemas.microsoft.com/office/drawing/2014/main" id="{BAF543A9-7B68-528E-9DD9-CC4EC12F7C8E}"/>
              </a:ext>
            </a:extLst>
          </p:cNvPr>
          <p:cNvPicPr>
            <a:picLocks noChangeAspect="1"/>
          </p:cNvPicPr>
          <p:nvPr/>
        </p:nvPicPr>
        <p:blipFill>
          <a:blip r:embed="rId3"/>
          <a:stretch>
            <a:fillRect/>
          </a:stretch>
        </p:blipFill>
        <p:spPr>
          <a:xfrm>
            <a:off x="5930899" y="2404103"/>
            <a:ext cx="5575302" cy="2090737"/>
          </a:xfrm>
          <a:prstGeom prst="rect">
            <a:avLst/>
          </a:prstGeom>
        </p:spPr>
      </p:pic>
    </p:spTree>
    <p:extLst>
      <p:ext uri="{BB962C8B-B14F-4D97-AF65-F5344CB8AC3E}">
        <p14:creationId xmlns:p14="http://schemas.microsoft.com/office/powerpoint/2010/main" val="104784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8704-250B-17BB-6CD8-DE42089BA13F}"/>
              </a:ext>
            </a:extLst>
          </p:cNvPr>
          <p:cNvSpPr>
            <a:spLocks noGrp="1"/>
          </p:cNvSpPr>
          <p:nvPr>
            <p:ph type="title"/>
          </p:nvPr>
        </p:nvSpPr>
        <p:spPr>
          <a:xfrm>
            <a:off x="1219201" y="740057"/>
            <a:ext cx="9493249" cy="1577975"/>
          </a:xfrm>
        </p:spPr>
        <p:txBody>
          <a:bodyPr>
            <a:normAutofit/>
          </a:bodyPr>
          <a:lstStyle/>
          <a:p>
            <a:r>
              <a:rPr lang="en-US" sz="4400" b="1" dirty="0">
                <a:solidFill>
                  <a:schemeClr val="bg1"/>
                </a:solidFill>
                <a:latin typeface="Poppins" pitchFamily="34" charset="0"/>
                <a:ea typeface="Poppins" pitchFamily="34" charset="-122"/>
                <a:cs typeface="Poppins" pitchFamily="34" charset="-120"/>
              </a:rPr>
              <a:t>Conclusion</a:t>
            </a:r>
            <a:br>
              <a:rPr lang="en-US" sz="4000" dirty="0"/>
            </a:br>
            <a:endParaRPr lang="en-IN" dirty="0"/>
          </a:p>
        </p:txBody>
      </p:sp>
      <p:sp>
        <p:nvSpPr>
          <p:cNvPr id="3" name="Content Placeholder 2">
            <a:extLst>
              <a:ext uri="{FF2B5EF4-FFF2-40B4-BE49-F238E27FC236}">
                <a16:creationId xmlns:a16="http://schemas.microsoft.com/office/drawing/2014/main" id="{DC45297A-2F5C-3D2A-8D4A-56D54B376971}"/>
              </a:ext>
            </a:extLst>
          </p:cNvPr>
          <p:cNvSpPr>
            <a:spLocks noGrp="1"/>
          </p:cNvSpPr>
          <p:nvPr>
            <p:ph idx="1"/>
          </p:nvPr>
        </p:nvSpPr>
        <p:spPr/>
        <p:txBody>
          <a:bodyPr/>
          <a:lstStyle/>
          <a:p>
            <a:pPr marL="0" indent="0">
              <a:buNone/>
            </a:pPr>
            <a:r>
              <a:rPr lang="en-US" sz="2800" dirty="0">
                <a:solidFill>
                  <a:srgbClr val="E5E0DF"/>
                </a:solidFill>
                <a:latin typeface="Roboto" pitchFamily="34" charset="0"/>
                <a:ea typeface="Roboto" pitchFamily="34" charset="-122"/>
                <a:cs typeface="Roboto" pitchFamily="34" charset="-120"/>
              </a:rPr>
              <a:t>Recapping the two games— </a:t>
            </a:r>
            <a:r>
              <a:rPr lang="en-US" sz="2800" dirty="0" err="1">
                <a:solidFill>
                  <a:srgbClr val="E5E0DF"/>
                </a:solidFill>
                <a:latin typeface="Roboto" pitchFamily="34" charset="0"/>
                <a:ea typeface="Roboto" pitchFamily="34" charset="-122"/>
                <a:cs typeface="Roboto" pitchFamily="34" charset="-120"/>
              </a:rPr>
              <a:t>TicTacToe</a:t>
            </a:r>
            <a:r>
              <a:rPr lang="en-US" sz="2800" dirty="0">
                <a:solidFill>
                  <a:srgbClr val="E5E0DF"/>
                </a:solidFill>
                <a:latin typeface="Roboto" pitchFamily="34" charset="0"/>
                <a:ea typeface="Roboto" pitchFamily="34" charset="-122"/>
                <a:cs typeface="Roboto" pitchFamily="34" charset="-120"/>
              </a:rPr>
              <a:t> and Sudoku—we can appreciate the power of arrays and linked list in game development. Arrays proved essential for managing game state, storing data, and enabling smooth interactions. Their versatility makes arrays a go-to data structure for game developers.</a:t>
            </a:r>
            <a:endParaRPr lang="en-US" sz="2800" dirty="0"/>
          </a:p>
          <a:p>
            <a:endParaRPr lang="en-IN" dirty="0"/>
          </a:p>
        </p:txBody>
      </p:sp>
    </p:spTree>
    <p:extLst>
      <p:ext uri="{BB962C8B-B14F-4D97-AF65-F5344CB8AC3E}">
        <p14:creationId xmlns:p14="http://schemas.microsoft.com/office/powerpoint/2010/main" val="2157486679"/>
      </p:ext>
    </p:extLst>
  </p:cSld>
  <p:clrMapOvr>
    <a:masterClrMapping/>
  </p:clrMapOvr>
</p:sld>
</file>

<file path=ppt/theme/theme1.xml><?xml version="1.0" encoding="utf-8"?>
<a:theme xmlns:a="http://schemas.openxmlformats.org/drawingml/2006/main" name="Afterhour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22</TotalTime>
  <Words>233</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Consolas</vt:lpstr>
      <vt:lpstr>Franklin Gothic Heavy</vt:lpstr>
      <vt:lpstr>Poppins</vt:lpstr>
      <vt:lpstr>Roboto</vt:lpstr>
      <vt:lpstr>AfterhoursVTI</vt:lpstr>
      <vt:lpstr>GameHub </vt:lpstr>
      <vt:lpstr>Introduction </vt:lpstr>
      <vt:lpstr>TicTacToe </vt:lpstr>
      <vt:lpstr>Sudoku Game </vt:lpstr>
      <vt:lpstr>Screenshots</vt:lpstr>
      <vt:lpstr>Screenshots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Arcade</dc:title>
  <dc:creator>RIJUL  RAJ</dc:creator>
  <cp:lastModifiedBy>akshar singh</cp:lastModifiedBy>
  <cp:revision>2</cp:revision>
  <dcterms:created xsi:type="dcterms:W3CDTF">2023-11-20T04:25:25Z</dcterms:created>
  <dcterms:modified xsi:type="dcterms:W3CDTF">2023-11-24T05:28:25Z</dcterms:modified>
</cp:coreProperties>
</file>