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9F22C4-3EB4-4985-9AD3-DC8726F0D6E9}">
          <p14:sldIdLst>
            <p14:sldId id="256"/>
          </p14:sldIdLst>
        </p14:section>
        <p14:section name="Untitled Section" id="{E37E0AC7-B9A9-4AEE-A81D-45B230DCCEEF}">
          <p14:sldIdLst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6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55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5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983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8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97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488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603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82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1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6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38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49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5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50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07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0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505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 /><Relationship Id="rId1" Type="http://schemas.openxmlformats.org/officeDocument/2006/relationships/themeOverride" Target="../theme/themeOverride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F743-4B59-E29C-728B-C70BA2A2B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054" y="1145809"/>
            <a:ext cx="9001462" cy="1095543"/>
          </a:xfrm>
        </p:spPr>
        <p:txBody>
          <a:bodyPr/>
          <a:lstStyle/>
          <a:p>
            <a:pPr algn="ctr"/>
            <a:r>
              <a:rPr lang="en-US" dirty="0"/>
              <a:t>Digital portfolio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93C97-3C22-9B94-60D9-032D4AD6E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623" y="2559125"/>
            <a:ext cx="10807497" cy="205752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dirty="0"/>
              <a:t>STUDENT NAME: YASHIKA S</a:t>
            </a:r>
          </a:p>
          <a:p>
            <a:pPr algn="l"/>
            <a:r>
              <a:rPr lang="en-US" sz="9600" dirty="0"/>
              <a:t> REGISTER NO    : 222409652</a:t>
            </a:r>
          </a:p>
          <a:p>
            <a:pPr algn="l"/>
            <a:r>
              <a:rPr lang="en-US" sz="9600" dirty="0"/>
              <a:t>  NMID                  :09F49AA8078367589204131CEI</a:t>
            </a:r>
          </a:p>
          <a:p>
            <a:pPr algn="l"/>
            <a:r>
              <a:rPr lang="en-US" sz="9600" dirty="0"/>
              <a:t>  DEPARMENT     : BCS(COMPUTER SCIENCE)</a:t>
            </a:r>
          </a:p>
          <a:p>
            <a:pPr algn="l"/>
            <a:r>
              <a:rPr lang="en-US" sz="9600" dirty="0"/>
              <a:t>  COLLEAGE        : OM SHANTI ARTS ND SCIENCE COLLEGE</a:t>
            </a:r>
          </a:p>
          <a:p>
            <a:pPr algn="l"/>
            <a:r>
              <a:rPr lang="en-US" sz="9600" dirty="0"/>
              <a:t>  UNIVERSITY       : MADARAS UNIVERSITY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42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A225-329F-8F7D-B7B4-7035CE5B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45" dirty="0"/>
              <a:t>RESULTS</a:t>
            </a:r>
            <a:r>
              <a:rPr lang="en-IN" spc="25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EC35-AFAF-CBC3-7341-CD6BFD72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09446"/>
            <a:ext cx="10353762" cy="4232030"/>
          </a:xfrm>
        </p:spPr>
        <p:txBody>
          <a:bodyPr>
            <a:normAutofit/>
          </a:bodyPr>
          <a:lstStyle/>
          <a:p>
            <a:pPr marL="248285" indent="-235585">
              <a:lnSpc>
                <a:spcPct val="100000"/>
              </a:lnSpc>
              <a:spcBef>
                <a:spcPts val="39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48285" algn="l"/>
              </a:tabLst>
            </a:pPr>
            <a:r>
              <a:rPr lang="en-US" dirty="0"/>
              <a:t>The</a:t>
            </a:r>
            <a:r>
              <a:rPr lang="en-US" spc="-60" dirty="0"/>
              <a:t> </a:t>
            </a:r>
            <a:r>
              <a:rPr lang="en-US" spc="-25" dirty="0"/>
              <a:t>digital</a:t>
            </a:r>
            <a:r>
              <a:rPr lang="en-US" spc="-35" dirty="0"/>
              <a:t> </a:t>
            </a:r>
            <a:r>
              <a:rPr lang="en-US" dirty="0"/>
              <a:t>portfolio</a:t>
            </a:r>
            <a:r>
              <a:rPr lang="en-US" spc="35" dirty="0"/>
              <a:t> </a:t>
            </a:r>
            <a:r>
              <a:rPr lang="en-US" dirty="0"/>
              <a:t>project</a:t>
            </a:r>
            <a:r>
              <a:rPr lang="en-US" spc="20" dirty="0"/>
              <a:t> </a:t>
            </a:r>
            <a:r>
              <a:rPr lang="en-US" spc="-35" dirty="0"/>
              <a:t>was</a:t>
            </a:r>
            <a:r>
              <a:rPr lang="en-US" spc="5" dirty="0"/>
              <a:t> </a:t>
            </a:r>
            <a:r>
              <a:rPr lang="en-US" spc="-35" dirty="0"/>
              <a:t>successfully</a:t>
            </a:r>
            <a:r>
              <a:rPr lang="en-US" spc="-30" dirty="0"/>
              <a:t> </a:t>
            </a:r>
            <a:r>
              <a:rPr lang="en-US" dirty="0"/>
              <a:t>completed</a:t>
            </a:r>
            <a:r>
              <a:rPr lang="en-US" spc="-15" dirty="0"/>
              <a:t> </a:t>
            </a:r>
            <a:r>
              <a:rPr lang="en-US" dirty="0"/>
              <a:t>with</a:t>
            </a:r>
            <a:r>
              <a:rPr lang="en-US" spc="35" dirty="0"/>
              <a:t> </a:t>
            </a:r>
            <a:r>
              <a:rPr lang="en-US" dirty="0"/>
              <a:t>the</a:t>
            </a:r>
            <a:r>
              <a:rPr lang="en-US" spc="15" dirty="0"/>
              <a:t> </a:t>
            </a:r>
            <a:r>
              <a:rPr lang="en-US" spc="-25" dirty="0"/>
              <a:t>following</a:t>
            </a:r>
            <a:r>
              <a:rPr lang="en-US" spc="-15" dirty="0"/>
              <a:t> </a:t>
            </a:r>
            <a:r>
              <a:rPr lang="en-US" spc="-10" dirty="0"/>
              <a:t>outcomes:</a:t>
            </a:r>
          </a:p>
          <a:p>
            <a:pPr marL="248285" indent="-235585">
              <a:lnSpc>
                <a:spcPct val="100000"/>
              </a:lnSpc>
              <a:spcBef>
                <a:spcPts val="54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48285" algn="l"/>
              </a:tabLst>
            </a:pPr>
            <a:r>
              <a:rPr lang="en-US" dirty="0"/>
              <a:t>1.</a:t>
            </a:r>
            <a:r>
              <a:rPr lang="en-US" spc="-25" dirty="0"/>
              <a:t> </a:t>
            </a:r>
            <a:r>
              <a:rPr lang="en-US" dirty="0"/>
              <a:t>Modern</a:t>
            </a:r>
            <a:r>
              <a:rPr lang="en-US" spc="-20" dirty="0"/>
              <a:t> </a:t>
            </a:r>
            <a:r>
              <a:rPr lang="en-US" dirty="0"/>
              <a:t>and</a:t>
            </a:r>
            <a:r>
              <a:rPr lang="en-US" spc="-10" dirty="0"/>
              <a:t> </a:t>
            </a:r>
            <a:r>
              <a:rPr lang="en-US" spc="-20" dirty="0"/>
              <a:t>Clean</a:t>
            </a:r>
            <a:r>
              <a:rPr lang="en-US" spc="-25" dirty="0"/>
              <a:t> </a:t>
            </a:r>
            <a:r>
              <a:rPr lang="en-US" dirty="0"/>
              <a:t>UI</a:t>
            </a:r>
            <a:r>
              <a:rPr lang="en-US" spc="20" dirty="0"/>
              <a:t> </a:t>
            </a:r>
            <a:r>
              <a:rPr lang="en-US" dirty="0"/>
              <a:t>Design</a:t>
            </a:r>
            <a:r>
              <a:rPr lang="en-US" spc="-25" dirty="0"/>
              <a:t> </a:t>
            </a:r>
            <a:r>
              <a:rPr lang="en-US" spc="-20" dirty="0"/>
              <a:t>User-</a:t>
            </a:r>
            <a:r>
              <a:rPr lang="en-US" spc="-10" dirty="0"/>
              <a:t>friendly</a:t>
            </a:r>
            <a:r>
              <a:rPr lang="en-US" spc="20" dirty="0"/>
              <a:t> </a:t>
            </a:r>
            <a:r>
              <a:rPr lang="en-US" spc="-20" dirty="0"/>
              <a:t>navigation.</a:t>
            </a:r>
            <a:r>
              <a:rPr lang="en-US" spc="-25" dirty="0"/>
              <a:t> </a:t>
            </a:r>
            <a:r>
              <a:rPr lang="en-US" spc="-10" dirty="0"/>
              <a:t>Aesthetic</a:t>
            </a:r>
            <a:r>
              <a:rPr lang="en-US" spc="-40" dirty="0"/>
              <a:t> </a:t>
            </a:r>
            <a:r>
              <a:rPr lang="en-US" dirty="0"/>
              <a:t>color</a:t>
            </a:r>
            <a:r>
              <a:rPr lang="en-US" spc="-15" dirty="0"/>
              <a:t> </a:t>
            </a:r>
            <a:r>
              <a:rPr lang="en-US" spc="-10" dirty="0"/>
              <a:t>scheme</a:t>
            </a:r>
            <a:r>
              <a:rPr lang="en-US" spc="-40" dirty="0"/>
              <a:t> </a:t>
            </a:r>
            <a:r>
              <a:rPr lang="en-US" dirty="0"/>
              <a:t>and</a:t>
            </a:r>
            <a:r>
              <a:rPr lang="en-US" spc="-5" dirty="0"/>
              <a:t> </a:t>
            </a:r>
            <a:r>
              <a:rPr lang="en-US" spc="-10" dirty="0"/>
              <a:t>typography</a:t>
            </a:r>
            <a:r>
              <a:rPr lang="en-US" spc="15" dirty="0"/>
              <a:t> </a:t>
            </a:r>
            <a:r>
              <a:rPr lang="en-US" spc="-20" dirty="0"/>
              <a:t>aligned</a:t>
            </a:r>
            <a:r>
              <a:rPr lang="en-US" spc="-5" dirty="0"/>
              <a:t> </a:t>
            </a:r>
            <a:r>
              <a:rPr lang="en-US" spc="-20" dirty="0"/>
              <a:t>with</a:t>
            </a:r>
            <a:r>
              <a:rPr lang="en-US" spc="-25" dirty="0"/>
              <a:t> </a:t>
            </a:r>
            <a:r>
              <a:rPr lang="en-US" spc="-10" dirty="0"/>
              <a:t>personal</a:t>
            </a:r>
            <a:r>
              <a:rPr lang="en-US" spc="-30" dirty="0"/>
              <a:t> </a:t>
            </a:r>
            <a:r>
              <a:rPr lang="en-US" spc="-10" dirty="0"/>
              <a:t>branding.</a:t>
            </a:r>
          </a:p>
          <a:p>
            <a:pPr marL="248285" marR="281940" indent="-236220">
              <a:lnSpc>
                <a:spcPct val="78700"/>
              </a:lnSpc>
              <a:spcBef>
                <a:spcPts val="80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48285" algn="l"/>
              </a:tabLst>
            </a:pPr>
            <a:r>
              <a:rPr lang="en-US" dirty="0"/>
              <a:t>2.</a:t>
            </a:r>
            <a:r>
              <a:rPr lang="en-US" spc="-30" dirty="0"/>
              <a:t> </a:t>
            </a:r>
            <a:r>
              <a:rPr lang="en-US" dirty="0"/>
              <a:t>Functional</a:t>
            </a:r>
            <a:r>
              <a:rPr lang="en-US" spc="15" dirty="0"/>
              <a:t> </a:t>
            </a:r>
            <a:r>
              <a:rPr lang="en-US" dirty="0"/>
              <a:t>Components Implemented</a:t>
            </a:r>
            <a:r>
              <a:rPr lang="en-US" spc="-20" dirty="0"/>
              <a:t> </a:t>
            </a:r>
            <a:r>
              <a:rPr lang="en-US" spc="-10" dirty="0"/>
              <a:t>Dynamic</a:t>
            </a:r>
            <a:r>
              <a:rPr lang="en-US" spc="-55" dirty="0"/>
              <a:t> </a:t>
            </a:r>
            <a:r>
              <a:rPr lang="en-US" dirty="0"/>
              <a:t>project</a:t>
            </a:r>
            <a:r>
              <a:rPr lang="en-US" spc="-40" dirty="0"/>
              <a:t> </a:t>
            </a:r>
            <a:r>
              <a:rPr lang="en-US" spc="-25" dirty="0"/>
              <a:t>gallery</a:t>
            </a:r>
            <a:r>
              <a:rPr lang="en-US" spc="5" dirty="0"/>
              <a:t> </a:t>
            </a:r>
            <a:r>
              <a:rPr lang="en-US" spc="-20" dirty="0"/>
              <a:t>with</a:t>
            </a:r>
            <a:r>
              <a:rPr lang="en-US" spc="-30" dirty="0"/>
              <a:t> </a:t>
            </a:r>
            <a:r>
              <a:rPr lang="en-US" spc="-10" dirty="0"/>
              <a:t>filters</a:t>
            </a:r>
            <a:r>
              <a:rPr lang="en-US" dirty="0"/>
              <a:t> or</a:t>
            </a:r>
            <a:r>
              <a:rPr lang="en-US" spc="20" dirty="0"/>
              <a:t> </a:t>
            </a:r>
            <a:r>
              <a:rPr lang="en-US" spc="-20" dirty="0"/>
              <a:t>categories</a:t>
            </a:r>
            <a:r>
              <a:rPr lang="en-US" dirty="0"/>
              <a:t> Contact</a:t>
            </a:r>
            <a:r>
              <a:rPr lang="en-US" spc="10" dirty="0"/>
              <a:t> </a:t>
            </a:r>
            <a:r>
              <a:rPr lang="en-US" dirty="0"/>
              <a:t>form</a:t>
            </a:r>
            <a:r>
              <a:rPr lang="en-US" spc="-55" dirty="0"/>
              <a:t> </a:t>
            </a:r>
            <a:r>
              <a:rPr lang="en-US" dirty="0"/>
              <a:t>with</a:t>
            </a:r>
            <a:r>
              <a:rPr lang="en-US" spc="-25" dirty="0"/>
              <a:t> </a:t>
            </a:r>
            <a:r>
              <a:rPr lang="en-US" spc="-20" dirty="0"/>
              <a:t>email</a:t>
            </a:r>
            <a:r>
              <a:rPr lang="en-US" spc="-40" dirty="0"/>
              <a:t> </a:t>
            </a:r>
            <a:r>
              <a:rPr lang="en-US" spc="-10" dirty="0"/>
              <a:t>functionality</a:t>
            </a:r>
            <a:r>
              <a:rPr lang="en-US" spc="70" dirty="0"/>
              <a:t> </a:t>
            </a:r>
            <a:r>
              <a:rPr lang="en-US" spc="-10" dirty="0"/>
              <a:t>(using </a:t>
            </a:r>
            <a:r>
              <a:rPr lang="en-US" spc="-20" dirty="0"/>
              <a:t>services</a:t>
            </a:r>
            <a:r>
              <a:rPr lang="en-US" spc="-40" dirty="0"/>
              <a:t> </a:t>
            </a:r>
            <a:r>
              <a:rPr lang="en-US" spc="-20" dirty="0"/>
              <a:t>like</a:t>
            </a:r>
            <a:r>
              <a:rPr lang="en-US" spc="20" dirty="0"/>
              <a:t> </a:t>
            </a:r>
            <a:r>
              <a:rPr lang="en-US" dirty="0"/>
              <a:t>Form spree</a:t>
            </a:r>
            <a:r>
              <a:rPr lang="en-US" spc="5" dirty="0"/>
              <a:t> </a:t>
            </a:r>
            <a:r>
              <a:rPr lang="en-US" dirty="0"/>
              <a:t>or </a:t>
            </a:r>
            <a:r>
              <a:rPr lang="en-US" spc="-30" dirty="0"/>
              <a:t>Email JS)</a:t>
            </a:r>
            <a:r>
              <a:rPr lang="en-US" spc="-25" dirty="0"/>
              <a:t> </a:t>
            </a:r>
            <a:r>
              <a:rPr lang="en-US" spc="-10" dirty="0"/>
              <a:t>Resume</a:t>
            </a:r>
            <a:r>
              <a:rPr lang="en-US" spc="35" dirty="0"/>
              <a:t> </a:t>
            </a:r>
            <a:r>
              <a:rPr lang="en-US" spc="-10" dirty="0"/>
              <a:t>download</a:t>
            </a:r>
            <a:r>
              <a:rPr lang="en-US" spc="5" dirty="0"/>
              <a:t> </a:t>
            </a:r>
            <a:r>
              <a:rPr lang="en-US" dirty="0"/>
              <a:t>button. Integrated</a:t>
            </a:r>
            <a:r>
              <a:rPr lang="en-US" spc="5" dirty="0"/>
              <a:t> </a:t>
            </a:r>
            <a:r>
              <a:rPr lang="en-US" spc="-10" dirty="0"/>
              <a:t>external</a:t>
            </a:r>
            <a:r>
              <a:rPr lang="en-US" spc="-15" dirty="0"/>
              <a:t> </a:t>
            </a:r>
            <a:r>
              <a:rPr lang="en-US" spc="-10" dirty="0"/>
              <a:t>links</a:t>
            </a:r>
            <a:r>
              <a:rPr lang="en-US" spc="30" dirty="0"/>
              <a:t> </a:t>
            </a:r>
            <a:r>
              <a:rPr lang="en-US" dirty="0"/>
              <a:t>to GitHub,</a:t>
            </a:r>
            <a:r>
              <a:rPr lang="en-US" spc="-5" dirty="0"/>
              <a:t> </a:t>
            </a:r>
            <a:r>
              <a:rPr lang="en-US" dirty="0"/>
              <a:t>LinkedIn, and</a:t>
            </a:r>
            <a:r>
              <a:rPr lang="en-US" spc="5" dirty="0"/>
              <a:t> </a:t>
            </a:r>
            <a:r>
              <a:rPr lang="en-US" dirty="0"/>
              <a:t>other </a:t>
            </a:r>
            <a:r>
              <a:rPr lang="en-US" spc="-10" dirty="0"/>
              <a:t>platforms.</a:t>
            </a:r>
          </a:p>
          <a:p>
            <a:pPr marL="248285" indent="-235585">
              <a:lnSpc>
                <a:spcPct val="100000"/>
              </a:lnSpc>
              <a:spcBef>
                <a:spcPts val="53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48285" algn="l"/>
              </a:tabLst>
            </a:pPr>
            <a:r>
              <a:rPr lang="en-US" dirty="0"/>
              <a:t>3.</a:t>
            </a:r>
            <a:r>
              <a:rPr lang="en-US" spc="-25" dirty="0"/>
              <a:t> </a:t>
            </a:r>
            <a:r>
              <a:rPr lang="en-US" dirty="0"/>
              <a:t>Performance</a:t>
            </a:r>
            <a:r>
              <a:rPr lang="en-US" spc="-40" dirty="0"/>
              <a:t> </a:t>
            </a:r>
            <a:r>
              <a:rPr lang="en-US" dirty="0"/>
              <a:t>and</a:t>
            </a:r>
            <a:r>
              <a:rPr lang="en-US" spc="-10" dirty="0"/>
              <a:t> </a:t>
            </a:r>
            <a:r>
              <a:rPr lang="en-US" dirty="0"/>
              <a:t>Optimization</a:t>
            </a:r>
            <a:r>
              <a:rPr lang="en-US" spc="-15" dirty="0"/>
              <a:t> </a:t>
            </a:r>
            <a:r>
              <a:rPr lang="en-US" dirty="0"/>
              <a:t>Fast</a:t>
            </a:r>
            <a:r>
              <a:rPr lang="en-US" spc="-30" dirty="0"/>
              <a:t> </a:t>
            </a:r>
            <a:r>
              <a:rPr lang="en-US" dirty="0"/>
              <a:t>load</a:t>
            </a:r>
            <a:r>
              <a:rPr lang="en-US" spc="-5" dirty="0"/>
              <a:t> </a:t>
            </a:r>
            <a:r>
              <a:rPr lang="en-US" spc="-10" dirty="0"/>
              <a:t>times</a:t>
            </a:r>
            <a:r>
              <a:rPr lang="en-US" spc="-45" dirty="0"/>
              <a:t> </a:t>
            </a:r>
            <a:r>
              <a:rPr lang="en-US" dirty="0"/>
              <a:t>due</a:t>
            </a:r>
            <a:r>
              <a:rPr lang="en-US" spc="-40" dirty="0"/>
              <a:t> </a:t>
            </a:r>
            <a:r>
              <a:rPr lang="en-US" dirty="0"/>
              <a:t>to</a:t>
            </a:r>
            <a:r>
              <a:rPr lang="en-US" spc="-15" dirty="0"/>
              <a:t> </a:t>
            </a:r>
            <a:r>
              <a:rPr lang="en-US" spc="-20" dirty="0"/>
              <a:t>image</a:t>
            </a:r>
            <a:r>
              <a:rPr lang="en-US" spc="-40" dirty="0"/>
              <a:t> </a:t>
            </a:r>
            <a:r>
              <a:rPr lang="en-US" dirty="0"/>
              <a:t>compression</a:t>
            </a:r>
            <a:r>
              <a:rPr lang="en-US" spc="-15" dirty="0"/>
              <a:t> </a:t>
            </a:r>
            <a:r>
              <a:rPr lang="en-US" dirty="0"/>
              <a:t>and</a:t>
            </a:r>
            <a:r>
              <a:rPr lang="en-US" spc="-5" dirty="0"/>
              <a:t> </a:t>
            </a:r>
            <a:r>
              <a:rPr lang="en-US" spc="-25" dirty="0"/>
              <a:t>clean</a:t>
            </a:r>
            <a:r>
              <a:rPr lang="en-US" spc="-15" dirty="0"/>
              <a:t> </a:t>
            </a:r>
            <a:r>
              <a:rPr lang="en-US" dirty="0"/>
              <a:t>code.</a:t>
            </a:r>
            <a:r>
              <a:rPr lang="en-US" spc="-20" dirty="0"/>
              <a:t> </a:t>
            </a:r>
            <a:r>
              <a:rPr lang="en-US" spc="-35" dirty="0"/>
              <a:t>Basic</a:t>
            </a:r>
            <a:r>
              <a:rPr lang="en-US" spc="-30" dirty="0"/>
              <a:t> </a:t>
            </a:r>
            <a:r>
              <a:rPr lang="en-US" dirty="0"/>
              <a:t>SEO</a:t>
            </a:r>
            <a:r>
              <a:rPr lang="en-US" spc="10" dirty="0"/>
              <a:t> </a:t>
            </a:r>
            <a:r>
              <a:rPr lang="en-US" spc="-20" dirty="0"/>
              <a:t>tags</a:t>
            </a:r>
            <a:r>
              <a:rPr lang="en-US" spc="-45" dirty="0"/>
              <a:t> </a:t>
            </a:r>
            <a:r>
              <a:rPr lang="en-US" dirty="0"/>
              <a:t>added</a:t>
            </a:r>
            <a:r>
              <a:rPr lang="en-US" spc="-5" dirty="0"/>
              <a:t> </a:t>
            </a:r>
            <a:r>
              <a:rPr lang="en-US" dirty="0"/>
              <a:t>for</a:t>
            </a:r>
            <a:r>
              <a:rPr lang="en-US" spc="40" dirty="0"/>
              <a:t> </a:t>
            </a:r>
            <a:r>
              <a:rPr lang="en-US" dirty="0"/>
              <a:t>better</a:t>
            </a:r>
            <a:r>
              <a:rPr lang="en-US" spc="-15" dirty="0"/>
              <a:t> </a:t>
            </a:r>
            <a:r>
              <a:rPr lang="en-US" spc="-10" dirty="0"/>
              <a:t>discoverability.</a:t>
            </a:r>
          </a:p>
          <a:p>
            <a:pPr marL="248285" indent="-235585">
              <a:lnSpc>
                <a:spcPct val="100000"/>
              </a:lnSpc>
              <a:spcBef>
                <a:spcPts val="54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48285" algn="l"/>
              </a:tabLst>
            </a:pPr>
            <a:r>
              <a:rPr lang="en-US" spc="-10" dirty="0"/>
              <a:t>4.</a:t>
            </a:r>
            <a:r>
              <a:rPr lang="en-US" spc="-25" dirty="0"/>
              <a:t> </a:t>
            </a:r>
            <a:r>
              <a:rPr lang="en-US" dirty="0"/>
              <a:t>Deployment</a:t>
            </a:r>
            <a:r>
              <a:rPr lang="en-US" spc="-40" dirty="0"/>
              <a:t> </a:t>
            </a:r>
            <a:r>
              <a:rPr lang="en-US" spc="-30" dirty="0"/>
              <a:t>Successfully</a:t>
            </a:r>
            <a:r>
              <a:rPr lang="en-US" spc="10" dirty="0"/>
              <a:t> </a:t>
            </a:r>
            <a:r>
              <a:rPr lang="en-US" spc="-10" dirty="0"/>
              <a:t>deployed </a:t>
            </a:r>
            <a:r>
              <a:rPr lang="en-US" dirty="0"/>
              <a:t>online</a:t>
            </a:r>
            <a:r>
              <a:rPr lang="en-US" spc="10" dirty="0"/>
              <a:t> </a:t>
            </a:r>
            <a:r>
              <a:rPr lang="en-US" spc="-25" dirty="0"/>
              <a:t>using</a:t>
            </a:r>
            <a:r>
              <a:rPr lang="en-US" spc="-20" dirty="0"/>
              <a:t> </a:t>
            </a:r>
            <a:r>
              <a:rPr lang="en-US" dirty="0"/>
              <a:t>GitHub</a:t>
            </a:r>
            <a:r>
              <a:rPr lang="en-US" spc="30" dirty="0"/>
              <a:t> </a:t>
            </a:r>
            <a:r>
              <a:rPr lang="en-US" spc="-25" dirty="0"/>
              <a:t>Pages</a:t>
            </a:r>
            <a:r>
              <a:rPr lang="en-US" spc="5" dirty="0"/>
              <a:t> </a:t>
            </a:r>
            <a:r>
              <a:rPr lang="en-US" spc="235" dirty="0"/>
              <a:t>/</a:t>
            </a:r>
            <a:r>
              <a:rPr lang="en-US" spc="30" dirty="0"/>
              <a:t> </a:t>
            </a:r>
            <a:r>
              <a:rPr lang="en-US" spc="-10" dirty="0"/>
              <a:t>Netlify/</a:t>
            </a:r>
            <a:r>
              <a:rPr lang="en-US" spc="-10" dirty="0" err="1"/>
              <a:t>Vercel</a:t>
            </a:r>
            <a:r>
              <a:rPr lang="en-US" spc="-10" dirty="0"/>
              <a:t> .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15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019-7713-7B0C-4291-788DDC2B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370D-565D-A6C7-380D-06FF24DF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2" y="2096064"/>
            <a:ext cx="12250615" cy="3695136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This</a:t>
            </a:r>
            <a:r>
              <a:rPr lang="en-US" sz="2800" spc="-80" dirty="0">
                <a:latin typeface="Times New Roman"/>
                <a:cs typeface="Times New Roman"/>
              </a:rPr>
              <a:t> </a:t>
            </a:r>
            <a:r>
              <a:rPr lang="en-US" sz="2800" spc="-40" dirty="0">
                <a:latin typeface="Times New Roman"/>
                <a:cs typeface="Times New Roman"/>
              </a:rPr>
              <a:t>digital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portfolio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serves</a:t>
            </a:r>
            <a:r>
              <a:rPr lang="en-US" sz="2800" spc="-7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comprehensive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representation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240" dirty="0">
                <a:latin typeface="Times New Roman"/>
                <a:cs typeface="Times New Roman"/>
              </a:rPr>
              <a:t> </a:t>
            </a:r>
            <a:r>
              <a:rPr lang="en-US" sz="2800" spc="-85" dirty="0">
                <a:latin typeface="Times New Roman"/>
                <a:cs typeface="Times New Roman"/>
              </a:rPr>
              <a:t>my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work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experience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Artificial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intelligence.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am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confident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that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it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90" dirty="0">
                <a:latin typeface="Times New Roman"/>
                <a:cs typeface="Times New Roman"/>
              </a:rPr>
              <a:t>will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provide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a </a:t>
            </a:r>
            <a:r>
              <a:rPr lang="en-US" sz="2800" spc="-30" dirty="0">
                <a:latin typeface="Times New Roman"/>
                <a:cs typeface="Times New Roman"/>
              </a:rPr>
              <a:t>clear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understanding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240" dirty="0">
                <a:latin typeface="Times New Roman"/>
                <a:cs typeface="Times New Roman"/>
              </a:rPr>
              <a:t> </a:t>
            </a:r>
            <a:r>
              <a:rPr lang="en-US" sz="2800" spc="-85" dirty="0">
                <a:latin typeface="Times New Roman"/>
                <a:cs typeface="Times New Roman"/>
              </a:rPr>
              <a:t>my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skills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expertise,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look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forward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the </a:t>
            </a:r>
            <a:r>
              <a:rPr lang="en-US" sz="2800" dirty="0">
                <a:latin typeface="Times New Roman"/>
                <a:cs typeface="Times New Roman"/>
              </a:rPr>
              <a:t>opportunity</a:t>
            </a:r>
            <a:r>
              <a:rPr lang="en-US" sz="2800" spc="-5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35" dirty="0">
                <a:latin typeface="Times New Roman"/>
                <a:cs typeface="Times New Roman"/>
              </a:rPr>
              <a:t>discuss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my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40" dirty="0">
                <a:latin typeface="Times New Roman"/>
                <a:cs typeface="Times New Roman"/>
              </a:rPr>
              <a:t>qualifications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further.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r>
              <a:rPr lang="en-IN" sz="4400" dirty="0"/>
              <a:t> GITHUB LINK   </a:t>
            </a:r>
          </a:p>
          <a:p>
            <a:pPr marL="0" indent="0" algn="ctr">
              <a:buNone/>
            </a:pPr>
            <a:r>
              <a:rPr lang="en-IN" sz="3100" dirty="0"/>
              <a:t>https://github.com/leylandvicky01-cloud/DIGITAL-PORTFOLIO.git   </a:t>
            </a:r>
          </a:p>
        </p:txBody>
      </p:sp>
    </p:spTree>
    <p:extLst>
      <p:ext uri="{BB962C8B-B14F-4D97-AF65-F5344CB8AC3E}">
        <p14:creationId xmlns:p14="http://schemas.microsoft.com/office/powerpoint/2010/main" val="243721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94EB-BD71-76DB-528C-FE927907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7005"/>
            <a:ext cx="10353761" cy="1498060"/>
          </a:xfrm>
        </p:spPr>
        <p:txBody>
          <a:bodyPr>
            <a:normAutofit/>
          </a:bodyPr>
          <a:lstStyle/>
          <a:p>
            <a:r>
              <a:rPr lang="en-US" sz="6000" dirty="0"/>
              <a:t>PROJECT TITLE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7E6F-18B7-2EAA-29A6-7F6D10C24B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753" y="2504249"/>
            <a:ext cx="11585643" cy="2935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This</a:t>
            </a:r>
            <a:r>
              <a:rPr lang="en-US" sz="32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digital</a:t>
            </a:r>
            <a:r>
              <a:rPr lang="en-US" sz="32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portfolio</a:t>
            </a:r>
            <a:r>
              <a:rPr lang="en-US" sz="32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showcases</a:t>
            </a:r>
            <a:r>
              <a:rPr lang="en-US" sz="32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my</a:t>
            </a:r>
            <a:r>
              <a:rPr lang="en-US" sz="3200" spc="-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7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skills,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experience,</a:t>
            </a:r>
            <a:r>
              <a:rPr lang="en-US" sz="32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accomplishments</a:t>
            </a:r>
            <a:r>
              <a:rPr lang="en-US" sz="32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in 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Artificial </a:t>
            </a:r>
            <a:r>
              <a:rPr lang="en-US" sz="32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intelligence.</a:t>
            </a:r>
            <a:r>
              <a:rPr lang="en-US" sz="32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portfolio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highlights</a:t>
            </a:r>
            <a:r>
              <a:rPr lang="en-US" sz="32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my</a:t>
            </a:r>
            <a:r>
              <a:rPr lang="en-US" sz="32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expertise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lang="en-US" sz="3200" spc="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python,</a:t>
            </a:r>
            <a:r>
              <a:rPr lang="en-US" sz="32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7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java</a:t>
            </a:r>
            <a:r>
              <a:rPr lang="en-US" sz="32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and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demonstrates</a:t>
            </a:r>
            <a:r>
              <a:rPr lang="en-US" sz="32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my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5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ability </a:t>
            </a:r>
            <a:r>
              <a:rPr lang="en-US" sz="3200" spc="5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lang="en-US" sz="32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success</a:t>
            </a:r>
            <a:endParaRPr lang="en-US" sz="32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0417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26D1A93-05A1-9092-F666-7D9F6C226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653" y="316525"/>
            <a:ext cx="9001462" cy="855784"/>
          </a:xfrm>
        </p:spPr>
        <p:txBody>
          <a:bodyPr>
            <a:noAutofit/>
          </a:bodyPr>
          <a:lstStyle/>
          <a:p>
            <a:br>
              <a:rPr lang="en-US" sz="1800" b="0" dirty="0">
                <a:effectLst/>
              </a:rPr>
            </a:br>
            <a:br>
              <a:rPr lang="en-US" sz="1800" b="0" dirty="0">
                <a:effectLst/>
              </a:rPr>
            </a:br>
            <a:br>
              <a:rPr lang="en-US" sz="1800" b="0" dirty="0">
                <a:effectLst/>
              </a:rPr>
            </a:br>
            <a:br>
              <a:rPr lang="en-US" sz="1800" b="0" dirty="0">
                <a:effectLst/>
              </a:rPr>
            </a:br>
            <a:r>
              <a:rPr lang="en-US" sz="1800" b="0" dirty="0">
                <a:effectLst/>
              </a:rPr>
              <a:t>agenda</a:t>
            </a:r>
            <a:endParaRPr lang="en-IN" sz="18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3E5A6C2-C8A6-2AF7-D0A0-6E6659594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marL="457200" lvl="1" indent="0">
              <a:buNone/>
            </a:pPr>
            <a:endParaRPr lang="en-US" sz="24000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769DBB9-7735-70E5-8002-A1AAC38109A8}"/>
              </a:ext>
            </a:extLst>
          </p:cNvPr>
          <p:cNvSpPr txBox="1">
            <a:spLocks/>
          </p:cNvSpPr>
          <p:nvPr/>
        </p:nvSpPr>
        <p:spPr>
          <a:xfrm>
            <a:off x="-629469" y="1298642"/>
            <a:ext cx="3932237" cy="287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FFB73-9156-2FE3-FC49-ADCBFEFF43EC}"/>
              </a:ext>
            </a:extLst>
          </p:cNvPr>
          <p:cNvSpPr txBox="1"/>
          <p:nvPr/>
        </p:nvSpPr>
        <p:spPr>
          <a:xfrm>
            <a:off x="2573216" y="1860622"/>
            <a:ext cx="6412522" cy="3136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36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1.</a:t>
            </a:r>
            <a:r>
              <a:rPr lang="en-US" sz="1800" spc="-7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Problem</a:t>
            </a:r>
            <a:r>
              <a:rPr lang="en-US" sz="18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statements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55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2.</a:t>
            </a:r>
            <a:r>
              <a:rPr lang="en-US" sz="18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Project</a:t>
            </a:r>
            <a:r>
              <a:rPr lang="en-US" sz="18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overview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50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3.</a:t>
            </a:r>
            <a:r>
              <a:rPr lang="en-US" sz="1800" spc="-1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End</a:t>
            </a:r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users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4.</a:t>
            </a:r>
            <a:r>
              <a:rPr lang="en-US" sz="1800" spc="-7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Tools</a:t>
            </a:r>
            <a:r>
              <a:rPr lang="en-US" sz="18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1800" spc="-7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Technologies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5.</a:t>
            </a:r>
            <a:r>
              <a:rPr lang="en-US" sz="18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Portfolio</a:t>
            </a:r>
            <a:r>
              <a:rPr lang="en-US" sz="1800" spc="-1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design</a:t>
            </a:r>
            <a:r>
              <a:rPr lang="en-US" sz="18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18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layout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6.</a:t>
            </a:r>
            <a:r>
              <a:rPr lang="en-US" sz="18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Features</a:t>
            </a:r>
            <a:r>
              <a:rPr lang="en-US" sz="18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18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functionality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7.</a:t>
            </a:r>
            <a:r>
              <a:rPr lang="en-US" sz="18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Results</a:t>
            </a:r>
            <a:r>
              <a:rPr lang="en-US" sz="18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49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8.</a:t>
            </a:r>
            <a:r>
              <a:rPr lang="en-US" sz="18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Conclusion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9.</a:t>
            </a:r>
            <a:r>
              <a:rPr lang="en-US" sz="18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Github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link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DB6A721-7AF2-268E-076E-2E0FA1BE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046" y="304800"/>
            <a:ext cx="6600092" cy="1348154"/>
          </a:xfrm>
        </p:spPr>
        <p:txBody>
          <a:bodyPr>
            <a:normAutofit/>
          </a:bodyPr>
          <a:lstStyle/>
          <a:p>
            <a:r>
              <a:rPr lang="en-IN" spc="-55" dirty="0"/>
              <a:t>PROBLEM</a:t>
            </a:r>
            <a:r>
              <a:rPr lang="en-IN" spc="-160" dirty="0"/>
              <a:t> </a:t>
            </a:r>
            <a:r>
              <a:rPr lang="en-IN" spc="-35" dirty="0"/>
              <a:t>STATEMENT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1DB7503-0726-9190-F91E-78078BD5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354" y="2356339"/>
            <a:ext cx="9063618" cy="3247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today’s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increasingly</a:t>
            </a:r>
            <a:r>
              <a:rPr lang="en-US" sz="24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digital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world,</a:t>
            </a:r>
            <a:r>
              <a:rPr lang="en-US" sz="24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individuals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24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professionals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across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various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fields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face</a:t>
            </a:r>
            <a:r>
              <a:rPr lang="en-US" sz="24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challenges</a:t>
            </a:r>
            <a:r>
              <a:rPr lang="en-US" sz="2400" spc="-7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lang="en-US" sz="24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effectively</a:t>
            </a:r>
            <a:r>
              <a:rPr lang="en-US" sz="24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showcasing</a:t>
            </a:r>
            <a:r>
              <a:rPr lang="en-US" sz="24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their</a:t>
            </a:r>
            <a:r>
              <a:rPr lang="en-US" sz="24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skills,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experiences,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achievements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lang="en-US" sz="2400" spc="-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potential</a:t>
            </a:r>
            <a:r>
              <a:rPr lang="en-US" sz="24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employers, </a:t>
            </a:r>
            <a:r>
              <a:rPr lang="en-US" sz="24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clients,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lang="en-US" sz="2400" spc="5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collaborators.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Traditional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resumes</a:t>
            </a:r>
            <a:r>
              <a:rPr lang="en-US" sz="24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paper-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based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portfolios are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often</a:t>
            </a:r>
            <a:r>
              <a:rPr lang="en-US" sz="2400" spc="1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static,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limited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lang="en-US" sz="24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content</a:t>
            </a:r>
            <a:r>
              <a:rPr lang="en-US" sz="24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types</a:t>
            </a:r>
            <a:r>
              <a:rPr lang="en-US" sz="2400" spc="-7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(e.g.,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text</a:t>
            </a:r>
            <a:r>
              <a:rPr lang="en-US" sz="2400" spc="-5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only),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lack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interactivity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CF4CB7-4A31-611D-0A83-DF4ED3127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1075" y="955431"/>
            <a:ext cx="3932237" cy="2819399"/>
          </a:xfrm>
        </p:spPr>
        <p:txBody>
          <a:bodyPr/>
          <a:lstStyle/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72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3389AC-C0D7-29A9-D64D-5CF9589D5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5AE7-1F65-C330-7E64-19827E807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pc="-25" dirty="0"/>
              <a:t>PROJECT</a:t>
            </a:r>
            <a:r>
              <a:rPr lang="en-IN" spc="-170" dirty="0"/>
              <a:t> </a:t>
            </a:r>
            <a:r>
              <a:rPr lang="en-IN" spc="-50" dirty="0"/>
              <a:t>OVERVIEW</a:t>
            </a:r>
            <a:endParaRPr lang="en-IN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BF0B1DEF-96E4-0E3B-9F1F-4DA679804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modern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digital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era,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maintaining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strong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online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presence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is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essential </a:t>
            </a: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students,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professionals,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creatives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75" dirty="0">
                <a:latin typeface="Times New Roman"/>
                <a:cs typeface="Times New Roman"/>
              </a:rPr>
              <a:t>alike.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digital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portfolio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serves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a </a:t>
            </a:r>
            <a:r>
              <a:rPr lang="en-US" spc="-25" dirty="0">
                <a:latin typeface="Times New Roman"/>
                <a:cs typeface="Times New Roman"/>
              </a:rPr>
              <a:t>personalized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platform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35" dirty="0">
                <a:latin typeface="Times New Roman"/>
                <a:cs typeface="Times New Roman"/>
              </a:rPr>
              <a:t> showcase </a:t>
            </a:r>
            <a:r>
              <a:rPr lang="en-US" dirty="0">
                <a:latin typeface="Times New Roman"/>
                <a:cs typeface="Times New Roman"/>
              </a:rPr>
              <a:t>an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60" dirty="0">
                <a:latin typeface="Times New Roman"/>
                <a:cs typeface="Times New Roman"/>
              </a:rPr>
              <a:t>individual’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70" dirty="0">
                <a:latin typeface="Times New Roman"/>
                <a:cs typeface="Times New Roman"/>
              </a:rPr>
              <a:t>skills,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achievements,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work </a:t>
            </a:r>
            <a:r>
              <a:rPr lang="en-US" spc="-40" dirty="0">
                <a:latin typeface="Times New Roman"/>
                <a:cs typeface="Times New Roman"/>
              </a:rPr>
              <a:t>samples,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professional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background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75" dirty="0">
                <a:latin typeface="Times New Roman"/>
                <a:cs typeface="Times New Roman"/>
              </a:rPr>
              <a:t>visually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appealing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easily </a:t>
            </a:r>
            <a:r>
              <a:rPr lang="en-US" spc="-45" dirty="0">
                <a:latin typeface="Times New Roman"/>
                <a:cs typeface="Times New Roman"/>
              </a:rPr>
              <a:t>accessible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4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34B791-B60C-76E2-B43F-C4EA0592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D8C645-DAF5-14E5-DD10-F212C7B2C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508" y="1122363"/>
            <a:ext cx="9729223" cy="1433268"/>
          </a:xfrm>
        </p:spPr>
        <p:txBody>
          <a:bodyPr/>
          <a:lstStyle/>
          <a:p>
            <a:r>
              <a:rPr lang="en-US" dirty="0"/>
              <a:t>WHO</a:t>
            </a:r>
            <a:r>
              <a:rPr lang="en-US" spc="-85" dirty="0"/>
              <a:t> </a:t>
            </a:r>
            <a:r>
              <a:rPr lang="en-US" dirty="0"/>
              <a:t>ARE</a:t>
            </a:r>
            <a:r>
              <a:rPr lang="en-US" spc="-65" dirty="0"/>
              <a:t> </a:t>
            </a:r>
            <a:r>
              <a:rPr lang="en-US" spc="65" dirty="0"/>
              <a:t>THE</a:t>
            </a:r>
            <a:r>
              <a:rPr lang="en-US" spc="-20" dirty="0"/>
              <a:t> </a:t>
            </a:r>
            <a:r>
              <a:rPr lang="en-US" spc="130" dirty="0"/>
              <a:t>END</a:t>
            </a:r>
            <a:r>
              <a:rPr lang="en-US" spc="-65" dirty="0"/>
              <a:t> </a:t>
            </a:r>
            <a:r>
              <a:rPr lang="en-US" spc="-114" dirty="0"/>
              <a:t>USERS</a:t>
            </a:r>
            <a:r>
              <a:rPr lang="en-US" spc="-40" dirty="0"/>
              <a:t> </a:t>
            </a:r>
            <a:r>
              <a:rPr lang="en-US" spc="-345" dirty="0"/>
              <a:t>?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347D79C-8484-AC18-44DF-E3D655638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05104" marR="5080">
              <a:lnSpc>
                <a:spcPct val="103200"/>
              </a:lnSpc>
              <a:spcBef>
                <a:spcPts val="80"/>
              </a:spcBef>
            </a:pPr>
            <a:r>
              <a:rPr lang="en-US" dirty="0">
                <a:latin typeface="Times New Roman"/>
                <a:cs typeface="Times New Roman"/>
              </a:rPr>
              <a:t>The end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users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2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digital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portfolio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vary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based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purpose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20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portfolio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profession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15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its </a:t>
            </a:r>
            <a:r>
              <a:rPr lang="en-US" spc="-10" dirty="0">
                <a:latin typeface="Times New Roman"/>
                <a:cs typeface="Times New Roman"/>
              </a:rPr>
              <a:t>creator.</a:t>
            </a:r>
            <a:endParaRPr lang="en-US" dirty="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969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pos="311150" algn="l"/>
              </a:tabLst>
            </a:pPr>
            <a:r>
              <a:rPr lang="en-US" sz="3200" spc="-5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18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4769-3ABB-F07F-768C-F4797294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</a:t>
            </a:r>
            <a:r>
              <a:rPr lang="en-IN" spc="20" dirty="0"/>
              <a:t> </a:t>
            </a:r>
            <a:r>
              <a:rPr lang="en-IN" dirty="0"/>
              <a:t>AND</a:t>
            </a:r>
            <a:r>
              <a:rPr lang="en-IN" spc="-5" dirty="0"/>
              <a:t> </a:t>
            </a:r>
            <a:r>
              <a:rPr lang="en-IN" spc="-10" dirty="0"/>
              <a:t>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88A4-B03A-BE28-E0C1-781493BF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pc="-25" dirty="0">
                <a:latin typeface="Times New Roman"/>
                <a:cs typeface="Times New Roman"/>
              </a:rPr>
              <a:t>Creating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</a:t>
            </a:r>
            <a:r>
              <a:rPr lang="en-US" sz="3200" spc="-40" dirty="0">
                <a:latin typeface="Times New Roman"/>
                <a:cs typeface="Times New Roman"/>
              </a:rPr>
              <a:t> </a:t>
            </a:r>
            <a:r>
              <a:rPr lang="en-US" sz="3200" spc="-25" dirty="0">
                <a:latin typeface="Times New Roman"/>
                <a:cs typeface="Times New Roman"/>
              </a:rPr>
              <a:t>professional</a:t>
            </a:r>
            <a:r>
              <a:rPr lang="en-US" sz="3200" spc="-5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and</a:t>
            </a:r>
            <a:r>
              <a:rPr lang="en-US" sz="3200" spc="-40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functional</a:t>
            </a:r>
            <a:r>
              <a:rPr lang="en-US" sz="3200" spc="-55" dirty="0">
                <a:latin typeface="Times New Roman"/>
                <a:cs typeface="Times New Roman"/>
              </a:rPr>
              <a:t> </a:t>
            </a:r>
            <a:r>
              <a:rPr lang="en-US" sz="3200" spc="-40" dirty="0">
                <a:latin typeface="Times New Roman"/>
                <a:cs typeface="Times New Roman"/>
              </a:rPr>
              <a:t>digital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portfolio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50" dirty="0">
                <a:latin typeface="Times New Roman"/>
                <a:cs typeface="Times New Roman"/>
              </a:rPr>
              <a:t>involves</a:t>
            </a:r>
            <a:r>
              <a:rPr lang="en-US" sz="3200" spc="-7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-5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use</a:t>
            </a:r>
            <a:r>
              <a:rPr lang="en-US" sz="3200" spc="-60" dirty="0">
                <a:latin typeface="Times New Roman"/>
                <a:cs typeface="Times New Roman"/>
              </a:rPr>
              <a:t> </a:t>
            </a:r>
            <a:r>
              <a:rPr lang="en-US" sz="3200" spc="-25" dirty="0">
                <a:latin typeface="Times New Roman"/>
                <a:cs typeface="Times New Roman"/>
              </a:rPr>
              <a:t>of </a:t>
            </a:r>
            <a:r>
              <a:rPr lang="en-US" sz="3200" spc="-30" dirty="0">
                <a:latin typeface="Times New Roman"/>
                <a:cs typeface="Times New Roman"/>
              </a:rPr>
              <a:t>various</a:t>
            </a:r>
            <a:r>
              <a:rPr lang="en-US" sz="3200" spc="-6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development</a:t>
            </a:r>
            <a:r>
              <a:rPr lang="en-US" sz="3200" spc="-5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tools,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-25" dirty="0">
                <a:latin typeface="Times New Roman"/>
                <a:cs typeface="Times New Roman"/>
              </a:rPr>
              <a:t>design</a:t>
            </a:r>
            <a:r>
              <a:rPr lang="en-US" sz="3200" spc="-4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platforms,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and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-30" dirty="0">
                <a:latin typeface="Times New Roman"/>
                <a:cs typeface="Times New Roman"/>
              </a:rPr>
              <a:t>techniques.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These</a:t>
            </a:r>
            <a:r>
              <a:rPr lang="en-US" sz="3200" spc="-4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ensure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-50" dirty="0">
                <a:latin typeface="Times New Roman"/>
                <a:cs typeface="Times New Roman"/>
              </a:rPr>
              <a:t> </a:t>
            </a:r>
            <a:r>
              <a:rPr lang="en-US" sz="3200" spc="-35" dirty="0">
                <a:latin typeface="Times New Roman"/>
                <a:cs typeface="Times New Roman"/>
              </a:rPr>
              <a:t>final</a:t>
            </a:r>
            <a:r>
              <a:rPr lang="en-US" sz="3200" spc="-4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product</a:t>
            </a:r>
            <a:r>
              <a:rPr lang="en-US" sz="3200" spc="-4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is </a:t>
            </a:r>
            <a:r>
              <a:rPr lang="en-US" sz="3200" spc="-75" dirty="0">
                <a:latin typeface="Times New Roman"/>
                <a:cs typeface="Times New Roman"/>
              </a:rPr>
              <a:t>visually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40" dirty="0">
                <a:latin typeface="Times New Roman"/>
                <a:cs typeface="Times New Roman"/>
              </a:rPr>
              <a:t>appealing,</a:t>
            </a:r>
            <a:r>
              <a:rPr lang="en-US" sz="3200" spc="-30" dirty="0">
                <a:latin typeface="Times New Roman"/>
                <a:cs typeface="Times New Roman"/>
              </a:rPr>
              <a:t> responsive,</a:t>
            </a:r>
            <a:r>
              <a:rPr lang="en-US" sz="3200" spc="-2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and</a:t>
            </a:r>
            <a:r>
              <a:rPr lang="en-US" sz="3200" spc="-30" dirty="0">
                <a:latin typeface="Times New Roman"/>
                <a:cs typeface="Times New Roman"/>
              </a:rPr>
              <a:t> user-</a:t>
            </a:r>
            <a:r>
              <a:rPr lang="en-US" sz="3200" spc="-10" dirty="0">
                <a:latin typeface="Times New Roman"/>
                <a:cs typeface="Times New Roman"/>
              </a:rPr>
              <a:t>friendly.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83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1E58-0942-36B6-17BE-3D932385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</a:t>
            </a:r>
            <a:r>
              <a:rPr lang="en-IN" spc="225" dirty="0"/>
              <a:t> </a:t>
            </a:r>
            <a:r>
              <a:rPr lang="en-IN" dirty="0"/>
              <a:t>DESIGN</a:t>
            </a:r>
            <a:r>
              <a:rPr lang="en-IN" spc="195" dirty="0"/>
              <a:t> </a:t>
            </a:r>
            <a:r>
              <a:rPr lang="en-IN" dirty="0"/>
              <a:t>AND</a:t>
            </a:r>
            <a:r>
              <a:rPr lang="en-IN" spc="195" dirty="0"/>
              <a:t> </a:t>
            </a:r>
            <a:r>
              <a:rPr lang="en-IN" spc="-80" dirty="0"/>
              <a:t>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ED2C-D8BD-FC7E-4EF2-E10B30C9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90" dirty="0">
                <a:latin typeface="Times New Roman"/>
                <a:cs typeface="Times New Roman"/>
              </a:rPr>
              <a:t>well-</a:t>
            </a:r>
            <a:r>
              <a:rPr lang="en-US" dirty="0">
                <a:latin typeface="Times New Roman"/>
                <a:cs typeface="Times New Roman"/>
              </a:rPr>
              <a:t>structured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75" dirty="0">
                <a:latin typeface="Times New Roman"/>
                <a:cs typeface="Times New Roman"/>
              </a:rPr>
              <a:t>visually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appealing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design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layout</a:t>
            </a:r>
            <a:r>
              <a:rPr lang="en-US" spc="-10" dirty="0">
                <a:latin typeface="Times New Roman"/>
                <a:cs typeface="Times New Roman"/>
              </a:rPr>
              <a:t> is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essential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creating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a </a:t>
            </a:r>
            <a:r>
              <a:rPr lang="en-US" spc="-20" dirty="0">
                <a:latin typeface="Times New Roman"/>
                <a:cs typeface="Times New Roman"/>
              </a:rPr>
              <a:t>professional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digital </a:t>
            </a:r>
            <a:r>
              <a:rPr lang="en-US" spc="-10" dirty="0">
                <a:latin typeface="Times New Roman"/>
                <a:cs typeface="Times New Roman"/>
              </a:rPr>
              <a:t>portfolio.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helps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deliver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content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clear,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organized,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and </a:t>
            </a:r>
            <a:r>
              <a:rPr lang="en-US" spc="-40" dirty="0">
                <a:latin typeface="Times New Roman"/>
                <a:cs typeface="Times New Roman"/>
              </a:rPr>
              <a:t>engaging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manner,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ensuring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great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user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experience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effective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communication</a:t>
            </a:r>
            <a:r>
              <a:rPr lang="en-US" spc="-25" dirty="0">
                <a:latin typeface="Times New Roman"/>
                <a:cs typeface="Times New Roman"/>
              </a:rPr>
              <a:t> of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creator’s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70" dirty="0">
                <a:latin typeface="Times New Roman"/>
                <a:cs typeface="Times New Roman"/>
              </a:rPr>
              <a:t>skills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work.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68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7C84-E861-8037-0D31-DAAACEDD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5" dirty="0"/>
              <a:t>FEATURES</a:t>
            </a:r>
            <a:r>
              <a:rPr lang="en-IN" spc="-20" dirty="0"/>
              <a:t> </a:t>
            </a:r>
            <a:r>
              <a:rPr lang="en-IN" dirty="0"/>
              <a:t>AND</a:t>
            </a:r>
            <a:r>
              <a:rPr lang="en-IN" spc="-35" dirty="0"/>
              <a:t> </a:t>
            </a:r>
            <a:r>
              <a:rPr lang="en-IN" spc="-10" dirty="0"/>
              <a:t>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9457-DE71-B744-8EE7-771C9E75E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8126"/>
            <a:ext cx="10353762" cy="3695136"/>
          </a:xfrm>
        </p:spPr>
        <p:txBody>
          <a:bodyPr/>
          <a:lstStyle/>
          <a:p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90" dirty="0">
                <a:latin typeface="Times New Roman"/>
                <a:cs typeface="Times New Roman"/>
              </a:rPr>
              <a:t>well-</a:t>
            </a:r>
            <a:r>
              <a:rPr lang="en-US" sz="2800" spc="-30" dirty="0">
                <a:latin typeface="Times New Roman"/>
                <a:cs typeface="Times New Roman"/>
              </a:rPr>
              <a:t>designed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40" dirty="0">
                <a:latin typeface="Times New Roman"/>
                <a:cs typeface="Times New Roman"/>
              </a:rPr>
              <a:t>digital </a:t>
            </a:r>
            <a:r>
              <a:rPr lang="en-US" sz="2800" dirty="0">
                <a:latin typeface="Times New Roman"/>
                <a:cs typeface="Times New Roman"/>
              </a:rPr>
              <a:t>portfolio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must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be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75" dirty="0">
                <a:latin typeface="Times New Roman"/>
                <a:cs typeface="Times New Roman"/>
              </a:rPr>
              <a:t>visually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35" dirty="0">
                <a:latin typeface="Times New Roman"/>
                <a:cs typeface="Times New Roman"/>
              </a:rPr>
              <a:t>appealing,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70" dirty="0">
                <a:latin typeface="Times New Roman"/>
                <a:cs typeface="Times New Roman"/>
              </a:rPr>
              <a:t>easy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navigate, 	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100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packed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with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features </a:t>
            </a:r>
            <a:r>
              <a:rPr lang="en-US" sz="2800" dirty="0">
                <a:latin typeface="Times New Roman"/>
                <a:cs typeface="Times New Roman"/>
              </a:rPr>
              <a:t>that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spc="-55" dirty="0">
                <a:latin typeface="Times New Roman"/>
                <a:cs typeface="Times New Roman"/>
              </a:rPr>
              <a:t>effectively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showcase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Times New Roman"/>
                <a:cs typeface="Times New Roman"/>
              </a:rPr>
              <a:t>user’s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70" dirty="0">
                <a:latin typeface="Times New Roman"/>
                <a:cs typeface="Times New Roman"/>
              </a:rPr>
              <a:t>skills,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35" dirty="0">
                <a:latin typeface="Times New Roman"/>
                <a:cs typeface="Times New Roman"/>
              </a:rPr>
              <a:t>work,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and 	</a:t>
            </a:r>
            <a:r>
              <a:rPr lang="en-US" sz="2800" spc="-10" dirty="0">
                <a:latin typeface="Times New Roman"/>
                <a:cs typeface="Times New Roman"/>
              </a:rPr>
              <a:t>personality.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229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555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Damask</vt:lpstr>
      <vt:lpstr>Digital portfolio</vt:lpstr>
      <vt:lpstr>PROJECT TITLE</vt:lpstr>
      <vt:lpstr>    agenda</vt:lpstr>
      <vt:lpstr>PROBLEM STATEMENT</vt:lpstr>
      <vt:lpstr>PROJECT OVERVIEW</vt:lpstr>
      <vt:lpstr>WHO ARE THE END USERS ?</vt:lpstr>
      <vt:lpstr>TOOLS AND TECHNIQUES</vt:lpstr>
      <vt:lpstr>PORTFOLIO DESIGN AND LAYOUT</vt:lpstr>
      <vt:lpstr>FEATURES AND FUNCTIONALITY</vt:lpstr>
      <vt:lpstr>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ADMIN-11</dc:creator>
  <cp:lastModifiedBy>Yashika S</cp:lastModifiedBy>
  <cp:revision>10</cp:revision>
  <dcterms:created xsi:type="dcterms:W3CDTF">2025-09-15T04:30:53Z</dcterms:created>
  <dcterms:modified xsi:type="dcterms:W3CDTF">2025-09-18T06:07:45Z</dcterms:modified>
</cp:coreProperties>
</file>