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66C6F84-F0C9-483D-8ED1-41501C4459A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F3B746C-7F73-4F3A-B7D4-EBAB777157A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67494"/>
            <a:ext cx="8915400" cy="6361906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b="1" dirty="0"/>
              <a:t>NAME  </a:t>
            </a:r>
            <a:r>
              <a:rPr lang="en-US" b="1"/>
              <a:t>:  Yashika</a:t>
            </a:r>
            <a:br>
              <a:rPr lang="en-US" b="1" dirty="0"/>
            </a:br>
            <a:r>
              <a:rPr lang="en-US" b="1" dirty="0"/>
              <a:t>COURSE  </a:t>
            </a:r>
            <a:r>
              <a:rPr lang="en-US" b="1"/>
              <a:t>:  MCA 12</a:t>
            </a:r>
            <a:br>
              <a:rPr lang="en-US" b="1" dirty="0"/>
            </a:br>
            <a:r>
              <a:rPr lang="en-US" b="1" dirty="0"/>
              <a:t>UID  </a:t>
            </a:r>
            <a:r>
              <a:rPr lang="en-US" b="1"/>
              <a:t>:  21MCA2627</a:t>
            </a:r>
            <a:br>
              <a:rPr lang="en-US" b="1" dirty="0"/>
            </a:br>
            <a:r>
              <a:rPr lang="en-US" b="1" dirty="0"/>
              <a:t>PROJECT TITLE  :  </a:t>
            </a:r>
            <a:r>
              <a:rPr lang="en-US" b="1" u="sng" dirty="0"/>
              <a:t>OTP VERIFICATION USING PYTHON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914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7494"/>
            <a:ext cx="8763000" cy="6209506"/>
          </a:xfrm>
        </p:spPr>
        <p:txBody>
          <a:bodyPr anchor="t"/>
          <a:lstStyle/>
          <a:p>
            <a:r>
              <a:rPr lang="en-US" b="1" dirty="0"/>
              <a:t>HOW TO GET SID AND TOKEN ID</a:t>
            </a:r>
            <a:br>
              <a:rPr lang="en-US" b="1" dirty="0"/>
            </a:br>
            <a:br>
              <a:rPr lang="en-US" b="1" dirty="0"/>
            </a:br>
            <a:r>
              <a:rPr lang="en-US" sz="2400" b="1" dirty="0"/>
              <a:t>STEP 1:  SIGN UP THEN LOGIN ON TWILIO WEBSITE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10317" r="6965" b="6250"/>
          <a:stretch/>
        </p:blipFill>
        <p:spPr bwMode="auto">
          <a:xfrm>
            <a:off x="533400" y="2057400"/>
            <a:ext cx="8111088" cy="457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45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629400"/>
          </a:xfrm>
        </p:spPr>
        <p:txBody>
          <a:bodyPr anchor="t">
            <a:normAutofit/>
          </a:bodyPr>
          <a:lstStyle/>
          <a:p>
            <a:r>
              <a:rPr lang="en-US" sz="2800" b="1" dirty="0"/>
              <a:t>STEP 2: AFTER LOGIN FILL THE FORM</a:t>
            </a:r>
            <a:br>
              <a:rPr lang="en-US" sz="2800" b="1" dirty="0"/>
            </a:br>
            <a:br>
              <a:rPr lang="en-US" sz="2800" b="1" dirty="0"/>
            </a:b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5" t="20635" r="29722" b="6250"/>
          <a:stretch/>
        </p:blipFill>
        <p:spPr bwMode="auto">
          <a:xfrm>
            <a:off x="2057400" y="1143000"/>
            <a:ext cx="5080000" cy="534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061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7494"/>
            <a:ext cx="8763000" cy="6438106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STEP 3: AFTER FILLING THE FORM, WEBSITE WILL REDIRECT TO THE  DASHBOARD WHERE YOU CAN FIND SID, TOKEN NO., AND TWILIO PHONE NO., COPY THEM PASTE TO THE CALLING FUNCTION.</a:t>
            </a:r>
            <a:br>
              <a:rPr lang="en-US" sz="2400" b="1" dirty="0"/>
            </a:b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6" t="27382" r="35523" b="9523"/>
          <a:stretch/>
        </p:blipFill>
        <p:spPr bwMode="auto">
          <a:xfrm>
            <a:off x="838200" y="2002971"/>
            <a:ext cx="7551057" cy="461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79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514306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STEP 6:- MAIN FUNCTION(FUNCTION CALLING)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dirty="0">
                <a:effectLst/>
              </a:rPr>
              <a:t>	      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__name__=="__main__":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	        window=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otp_verifier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        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window.calling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        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window.Labels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        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window.Entry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        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window.Buttons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          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window.mainloop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br>
              <a:rPr lang="en-US" sz="2400" dirty="0">
                <a:effectLst/>
              </a:rPr>
            </a:br>
            <a:br>
              <a:rPr lang="en-US" sz="2400" dirty="0">
                <a:effectLst/>
              </a:rPr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644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7494"/>
            <a:ext cx="8763000" cy="6438106"/>
          </a:xfrm>
        </p:spPr>
        <p:txBody>
          <a:bodyPr anchor="t"/>
          <a:lstStyle/>
          <a:p>
            <a:r>
              <a:rPr lang="en-US" b="1" dirty="0"/>
              <a:t>ENTIRE CODE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2" t="10714" r="15443" b="14087"/>
          <a:stretch/>
        </p:blipFill>
        <p:spPr bwMode="auto">
          <a:xfrm>
            <a:off x="762000" y="1066800"/>
            <a:ext cx="7895773" cy="5500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31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991600" cy="6629400"/>
          </a:xfrm>
        </p:spPr>
        <p:txBody>
          <a:bodyPr anchor="t"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1" t="11310" r="11762" b="7936"/>
          <a:stretch/>
        </p:blipFill>
        <p:spPr bwMode="auto">
          <a:xfrm>
            <a:off x="152399" y="304800"/>
            <a:ext cx="887364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25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7494"/>
            <a:ext cx="8763000" cy="6438106"/>
          </a:xfrm>
        </p:spPr>
        <p:txBody>
          <a:bodyPr anchor="t">
            <a:normAutofit/>
          </a:bodyPr>
          <a:lstStyle/>
          <a:p>
            <a:r>
              <a:rPr lang="en-US" dirty="0"/>
              <a:t>WHAT IS </a:t>
            </a:r>
            <a:r>
              <a:rPr lang="en-US" b="1" u="sng" dirty="0"/>
              <a:t>TWILIO</a:t>
            </a:r>
            <a:r>
              <a:rPr lang="en-US" dirty="0"/>
              <a:t> MODULE…</a:t>
            </a:r>
            <a:br>
              <a:rPr lang="en-US" dirty="0"/>
            </a:br>
            <a:br>
              <a:rPr lang="en-US" dirty="0"/>
            </a:br>
            <a:r>
              <a:rPr lang="en-US" sz="2800" b="1" dirty="0" err="1">
                <a:effectLst/>
              </a:rPr>
              <a:t>Twilio</a:t>
            </a:r>
            <a:r>
              <a:rPr lang="en-US" sz="2800" b="1" dirty="0">
                <a:effectLst/>
              </a:rPr>
              <a:t> is</a:t>
            </a:r>
            <a:r>
              <a:rPr lang="en-US" sz="2800" dirty="0">
                <a:effectLst/>
              </a:rPr>
              <a:t> </a:t>
            </a:r>
            <a:r>
              <a:rPr lang="en-US" sz="2800" b="1" dirty="0">
                <a:effectLst/>
              </a:rPr>
              <a:t>a web application programming interface (API) that software developers can use to add communications such as phone calling, messaging, video and two-factor authentication into their Python applications.</a:t>
            </a:r>
            <a:br>
              <a:rPr lang="en-US" sz="2800" b="1" dirty="0">
                <a:effectLst/>
              </a:rPr>
            </a:br>
            <a:br>
              <a:rPr lang="en-US" sz="2800" b="1" dirty="0">
                <a:effectLst/>
              </a:rPr>
            </a:br>
            <a:r>
              <a:rPr lang="en-US" sz="2800" b="1" dirty="0">
                <a:effectLst/>
              </a:rPr>
              <a:t>How to install Package:  “pip install </a:t>
            </a:r>
            <a:r>
              <a:rPr lang="en-US" sz="2800" b="1" dirty="0" err="1">
                <a:effectLst/>
              </a:rPr>
              <a:t>twilio</a:t>
            </a:r>
            <a:r>
              <a:rPr lang="en-US" sz="2800" b="1" dirty="0">
                <a:effectLst/>
              </a:rPr>
              <a:t>”</a:t>
            </a:r>
            <a:br>
              <a:rPr lang="en-US" sz="2800" b="1" dirty="0">
                <a:effectLst/>
              </a:rPr>
            </a:br>
            <a:br>
              <a:rPr lang="en-US" sz="2800" b="1" dirty="0">
                <a:effectLst/>
              </a:rPr>
            </a:br>
            <a:r>
              <a:rPr lang="en-US" sz="2800" b="1" dirty="0">
                <a:effectLst/>
              </a:rPr>
              <a:t>Then use this command to use </a:t>
            </a:r>
            <a:r>
              <a:rPr lang="en-US" sz="2800" b="1" dirty="0" err="1">
                <a:effectLst/>
              </a:rPr>
              <a:t>twilio</a:t>
            </a:r>
            <a:r>
              <a:rPr lang="en-US" sz="2800" b="1" dirty="0">
                <a:effectLst/>
              </a:rPr>
              <a:t> API:</a:t>
            </a:r>
            <a:br>
              <a:rPr lang="en-US" sz="2800" b="1" dirty="0">
                <a:effectLst/>
              </a:rPr>
            </a:br>
            <a:r>
              <a:rPr lang="en-US" sz="2800" b="1" dirty="0">
                <a:effectLst/>
              </a:rPr>
              <a:t>         “from </a:t>
            </a:r>
            <a:r>
              <a:rPr lang="en-US" sz="2800" b="1" dirty="0" err="1">
                <a:effectLst/>
              </a:rPr>
              <a:t>twilio.rest</a:t>
            </a:r>
            <a:r>
              <a:rPr lang="en-US" sz="2800" b="1" dirty="0">
                <a:effectLst/>
              </a:rPr>
              <a:t> import Client”</a:t>
            </a:r>
            <a:br>
              <a:rPr lang="en-US" sz="2800" dirty="0">
                <a:effectLst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576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7494"/>
            <a:ext cx="8839200" cy="6438106"/>
          </a:xfrm>
        </p:spPr>
        <p:txBody>
          <a:bodyPr anchor="t">
            <a:normAutofit/>
          </a:bodyPr>
          <a:lstStyle/>
          <a:p>
            <a:r>
              <a:rPr lang="en-US" dirty="0"/>
              <a:t>What is </a:t>
            </a:r>
            <a:r>
              <a:rPr lang="en-US" b="1" u="sng" dirty="0" err="1"/>
              <a:t>tkinter</a:t>
            </a:r>
            <a:r>
              <a:rPr lang="en-US" dirty="0"/>
              <a:t>….</a:t>
            </a:r>
            <a:br>
              <a:rPr lang="en-US" dirty="0"/>
            </a:br>
            <a:br>
              <a:rPr lang="en-US" dirty="0"/>
            </a:br>
            <a:r>
              <a:rPr lang="en-US" sz="2800" b="1" u="sng" dirty="0" err="1">
                <a:effectLst/>
              </a:rPr>
              <a:t>Tkinter</a:t>
            </a:r>
            <a:r>
              <a:rPr lang="en-US" sz="2800" dirty="0">
                <a:effectLst/>
              </a:rPr>
              <a:t> is the standard GUI library for Python. Python when combined with </a:t>
            </a:r>
            <a:r>
              <a:rPr lang="en-US" sz="2800" dirty="0" err="1">
                <a:effectLst/>
              </a:rPr>
              <a:t>Tkinter</a:t>
            </a:r>
            <a:r>
              <a:rPr lang="en-US" sz="2800" dirty="0">
                <a:effectLst/>
              </a:rPr>
              <a:t> provides a fast and easy way to create GUI applications. </a:t>
            </a:r>
            <a:r>
              <a:rPr lang="en-US" sz="2800" dirty="0" err="1">
                <a:effectLst/>
              </a:rPr>
              <a:t>Tkinter</a:t>
            </a:r>
            <a:r>
              <a:rPr lang="en-US" sz="2800" dirty="0">
                <a:effectLst/>
              </a:rPr>
              <a:t> provides a powerful object-oriented interface to the </a:t>
            </a:r>
            <a:r>
              <a:rPr lang="en-US" sz="2800" dirty="0" err="1">
                <a:effectLst/>
              </a:rPr>
              <a:t>Tk</a:t>
            </a:r>
            <a:r>
              <a:rPr lang="en-US" sz="2800" dirty="0">
                <a:effectLst/>
              </a:rPr>
              <a:t> GUI toolkit.</a:t>
            </a:r>
            <a:br>
              <a:rPr lang="en-US" sz="2800" dirty="0">
                <a:effectLst/>
              </a:rPr>
            </a:br>
            <a:br>
              <a:rPr lang="en-US" sz="2800" dirty="0">
                <a:effectLst/>
              </a:rPr>
            </a:br>
            <a:r>
              <a:rPr lang="en-US" sz="4000" b="1" u="sng" dirty="0">
                <a:effectLst/>
              </a:rPr>
              <a:t>from </a:t>
            </a:r>
            <a:r>
              <a:rPr lang="en-US" sz="4000" b="1" u="sng" dirty="0" err="1">
                <a:effectLst/>
              </a:rPr>
              <a:t>tkinter</a:t>
            </a:r>
            <a:r>
              <a:rPr lang="en-US" sz="4000" b="1" u="sng" dirty="0">
                <a:effectLst/>
              </a:rPr>
              <a:t> import *</a:t>
            </a:r>
            <a:br>
              <a:rPr lang="en-US" sz="4000" b="1" u="sng" dirty="0">
                <a:effectLst/>
              </a:rPr>
            </a:br>
            <a:r>
              <a:rPr lang="en-US" sz="4000" b="1" u="sng" dirty="0">
                <a:effectLst/>
              </a:rPr>
              <a:t>from </a:t>
            </a:r>
            <a:r>
              <a:rPr lang="en-US" sz="4000" b="1" u="sng" dirty="0" err="1">
                <a:effectLst/>
              </a:rPr>
              <a:t>tkinter</a:t>
            </a:r>
            <a:r>
              <a:rPr lang="en-US" sz="4000" b="1" u="sng" dirty="0">
                <a:effectLst/>
              </a:rPr>
              <a:t> import </a:t>
            </a:r>
            <a:r>
              <a:rPr lang="en-US" sz="4000" b="1" u="sng" dirty="0" err="1">
                <a:effectLst/>
              </a:rPr>
              <a:t>messagebox</a:t>
            </a:r>
            <a:br>
              <a:rPr lang="en-US" sz="2800" dirty="0">
                <a:effectLst/>
              </a:rPr>
            </a:br>
            <a:br>
              <a:rPr lang="en-US" sz="2800" dirty="0">
                <a:effectLst/>
              </a:rPr>
            </a:br>
            <a:br>
              <a:rPr lang="en-US" sz="2800" dirty="0">
                <a:effectLst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491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38106"/>
          </a:xfrm>
        </p:spPr>
        <p:txBody>
          <a:bodyPr anchor="t"/>
          <a:lstStyle/>
          <a:p>
            <a:r>
              <a:rPr lang="en-US" dirty="0"/>
              <a:t>OTP VEIFICATION GUI..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" t="3770" r="53817" b="21230"/>
          <a:stretch/>
        </p:blipFill>
        <p:spPr bwMode="auto">
          <a:xfrm>
            <a:off x="1066800" y="1143000"/>
            <a:ext cx="6324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24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590506"/>
          </a:xfrm>
        </p:spPr>
        <p:txBody>
          <a:bodyPr anchor="t">
            <a:normAutofit fontScale="90000"/>
          </a:bodyPr>
          <a:lstStyle/>
          <a:p>
            <a:r>
              <a:rPr lang="en-US" b="1" u="sng" dirty="0"/>
              <a:t>GUI PART…</a:t>
            </a:r>
            <a:br>
              <a:rPr lang="en-US" b="1" u="sng" dirty="0"/>
            </a:br>
            <a:br>
              <a:rPr lang="en-US" b="1" u="sng" dirty="0"/>
            </a:br>
            <a:r>
              <a:rPr lang="en-US" sz="2200" b="1" dirty="0">
                <a:effectLst/>
              </a:rPr>
              <a:t>Step 1:- LOGIN GUI PART</a:t>
            </a:r>
            <a:br>
              <a:rPr lang="en-US" sz="1800" b="1" dirty="0">
                <a:effectLst/>
              </a:rPr>
            </a:br>
            <a:br>
              <a:rPr lang="en-US" sz="1800" b="1" dirty="0">
                <a:effectLst/>
              </a:rPr>
            </a:br>
            <a:r>
              <a:rPr lang="en-US" sz="2200" b="1" dirty="0" err="1">
                <a:effectLst/>
              </a:rPr>
              <a:t>def</a:t>
            </a:r>
            <a:r>
              <a:rPr lang="en-US" sz="2200" b="1" dirty="0">
                <a:effectLst/>
              </a:rPr>
              <a:t> Labels(self):</a:t>
            </a:r>
            <a:br>
              <a:rPr lang="en-US" sz="2200" b="1" dirty="0">
                <a:effectLst/>
              </a:rPr>
            </a:br>
            <a:r>
              <a:rPr lang="en-US" sz="2200" b="1" dirty="0">
                <a:effectLst/>
              </a:rPr>
              <a:t>        window=</a:t>
            </a:r>
            <a:r>
              <a:rPr lang="en-US" sz="2200" b="1" dirty="0" err="1">
                <a:effectLst/>
              </a:rPr>
              <a:t>otp_verifier</a:t>
            </a:r>
            <a:r>
              <a:rPr lang="en-US" sz="2200" b="1" dirty="0">
                <a:effectLst/>
              </a:rPr>
              <a:t>()</a:t>
            </a:r>
            <a:br>
              <a:rPr lang="en-US" sz="2200" b="1" dirty="0">
                <a:effectLst/>
              </a:rPr>
            </a:br>
            <a:r>
              <a:rPr lang="en-US" sz="2200" b="1" dirty="0">
                <a:effectLst/>
              </a:rPr>
              <a:t>        </a:t>
            </a:r>
            <a:r>
              <a:rPr lang="en-US" sz="2200" b="1" dirty="0" err="1">
                <a:effectLst/>
              </a:rPr>
              <a:t>self.c</a:t>
            </a:r>
            <a:r>
              <a:rPr lang="en-US" sz="2200" b="1" dirty="0">
                <a:effectLst/>
              </a:rPr>
              <a:t>=Canvas(</a:t>
            </a:r>
            <a:r>
              <a:rPr lang="en-US" sz="2200" b="1" dirty="0" err="1">
                <a:effectLst/>
              </a:rPr>
              <a:t>self,bg</a:t>
            </a:r>
            <a:r>
              <a:rPr lang="en-US" sz="2200" b="1" dirty="0">
                <a:effectLst/>
              </a:rPr>
              <a:t>="</a:t>
            </a:r>
            <a:r>
              <a:rPr lang="en-US" sz="2200" b="1" dirty="0" err="1">
                <a:effectLst/>
              </a:rPr>
              <a:t>white",width</a:t>
            </a:r>
            <a:r>
              <a:rPr lang="en-US" sz="2200" b="1" dirty="0">
                <a:effectLst/>
              </a:rPr>
              <a:t>=400,height=200)</a:t>
            </a:r>
            <a:br>
              <a:rPr lang="en-US" sz="2200" b="1" dirty="0">
                <a:effectLst/>
              </a:rPr>
            </a:br>
            <a:r>
              <a:rPr lang="en-US" sz="2200" b="1" dirty="0">
                <a:effectLst/>
              </a:rPr>
              <a:t>        </a:t>
            </a:r>
            <a:r>
              <a:rPr lang="en-US" sz="2200" b="1" dirty="0" err="1">
                <a:effectLst/>
              </a:rPr>
              <a:t>self.c.place</a:t>
            </a:r>
            <a:r>
              <a:rPr lang="en-US" sz="2200" b="1" dirty="0">
                <a:effectLst/>
              </a:rPr>
              <a:t>(x=100,y=100)</a:t>
            </a:r>
            <a:br>
              <a:rPr lang="en-US" sz="2200" b="1" dirty="0">
                <a:effectLst/>
              </a:rPr>
            </a:br>
            <a:r>
              <a:rPr lang="en-US" sz="2200" b="1" dirty="0">
                <a:effectLst/>
              </a:rPr>
              <a:t>        </a:t>
            </a:r>
            <a:r>
              <a:rPr lang="en-US" sz="2200" b="1" dirty="0" err="1">
                <a:effectLst/>
              </a:rPr>
              <a:t>self.Login_Title</a:t>
            </a:r>
            <a:r>
              <a:rPr lang="en-US" sz="2200" b="1" dirty="0">
                <a:effectLst/>
              </a:rPr>
              <a:t>=Label(</a:t>
            </a:r>
            <a:r>
              <a:rPr lang="en-US" sz="2200" b="1" dirty="0" err="1">
                <a:effectLst/>
              </a:rPr>
              <a:t>self,text</a:t>
            </a:r>
            <a:r>
              <a:rPr lang="en-US" sz="2200" b="1" dirty="0">
                <a:effectLst/>
              </a:rPr>
              <a:t>="OTP      </a:t>
            </a:r>
            <a:r>
              <a:rPr lang="en-US" sz="2200" b="1" dirty="0" err="1">
                <a:effectLst/>
              </a:rPr>
              <a:t>verification",font</a:t>
            </a:r>
            <a:r>
              <a:rPr lang="en-US" sz="2200" b="1" dirty="0">
                <a:effectLst/>
              </a:rPr>
              <a:t>=("Helvetica",20,"bold"),</a:t>
            </a:r>
            <a:r>
              <a:rPr lang="en-US" sz="2200" b="1" dirty="0" err="1">
                <a:effectLst/>
              </a:rPr>
              <a:t>bg</a:t>
            </a:r>
            <a:r>
              <a:rPr lang="en-US" sz="2200" b="1" dirty="0">
                <a:effectLst/>
              </a:rPr>
              <a:t>="white")</a:t>
            </a:r>
            <a:br>
              <a:rPr lang="en-US" sz="2200" b="1" dirty="0">
                <a:effectLst/>
              </a:rPr>
            </a:br>
            <a:r>
              <a:rPr lang="en-US" sz="2200" b="1" dirty="0">
                <a:effectLst/>
              </a:rPr>
              <a:t>        </a:t>
            </a:r>
            <a:r>
              <a:rPr lang="en-US" sz="2200" b="1" dirty="0" err="1">
                <a:effectLst/>
              </a:rPr>
              <a:t>self.Login_Title.place</a:t>
            </a:r>
            <a:r>
              <a:rPr lang="en-US" sz="2200" b="1" dirty="0">
                <a:effectLst/>
              </a:rPr>
              <a:t>(x=210,y=110)</a:t>
            </a:r>
            <a:br>
              <a:rPr lang="en-US" sz="2200" b="1" dirty="0">
                <a:effectLst/>
              </a:rPr>
            </a:br>
            <a:br>
              <a:rPr lang="en-US" sz="2200" b="1" dirty="0">
                <a:effectLst/>
              </a:rPr>
            </a:br>
            <a:r>
              <a:rPr lang="en-US" sz="2200" b="1" dirty="0" err="1">
                <a:effectLst/>
              </a:rPr>
              <a:t>def</a:t>
            </a:r>
            <a:r>
              <a:rPr lang="en-US" sz="2200" b="1" dirty="0">
                <a:effectLst/>
              </a:rPr>
              <a:t> Entry(self):</a:t>
            </a:r>
            <a:br>
              <a:rPr lang="en-US" sz="2200" b="1" dirty="0">
                <a:effectLst/>
              </a:rPr>
            </a:br>
            <a:r>
              <a:rPr lang="en-US" sz="2200" b="1" dirty="0">
                <a:effectLst/>
              </a:rPr>
              <a:t>        </a:t>
            </a:r>
            <a:r>
              <a:rPr lang="en-US" sz="2200" b="1" dirty="0" err="1">
                <a:effectLst/>
              </a:rPr>
              <a:t>self.User_Name</a:t>
            </a:r>
            <a:r>
              <a:rPr lang="en-US" sz="2200" b="1" dirty="0">
                <a:effectLst/>
              </a:rPr>
              <a:t>=Text(</a:t>
            </a:r>
            <a:r>
              <a:rPr lang="en-US" sz="2200" b="1" dirty="0" err="1">
                <a:effectLst/>
              </a:rPr>
              <a:t>self,borderwidth</a:t>
            </a:r>
            <a:r>
              <a:rPr lang="en-US" sz="2200" b="1" dirty="0">
                <a:effectLst/>
              </a:rPr>
              <a:t>=2,wrap="</a:t>
            </a:r>
            <a:r>
              <a:rPr lang="en-US" sz="2200" b="1" dirty="0" err="1">
                <a:effectLst/>
              </a:rPr>
              <a:t>word",width</a:t>
            </a:r>
            <a:r>
              <a:rPr lang="en-US" sz="2200" b="1" dirty="0">
                <a:effectLst/>
              </a:rPr>
              <a:t>=29,height=2)</a:t>
            </a:r>
            <a:br>
              <a:rPr lang="en-US" sz="2200" b="1" dirty="0">
                <a:effectLst/>
              </a:rPr>
            </a:br>
            <a:r>
              <a:rPr lang="en-US" sz="2200" b="1" dirty="0">
                <a:effectLst/>
              </a:rPr>
              <a:t>        </a:t>
            </a:r>
            <a:r>
              <a:rPr lang="en-US" sz="2200" b="1" dirty="0" err="1">
                <a:effectLst/>
              </a:rPr>
              <a:t>self.User_Name.place</a:t>
            </a:r>
            <a:r>
              <a:rPr lang="en-US" sz="2200" b="1" dirty="0">
                <a:effectLst/>
              </a:rPr>
              <a:t>(x=190,y=160)</a:t>
            </a:r>
            <a:br>
              <a:rPr lang="en-US" sz="2000" b="1" dirty="0">
                <a:effectLst/>
              </a:rPr>
            </a:br>
            <a:br>
              <a:rPr lang="en-US" sz="2000" b="1" dirty="0">
                <a:effectLst/>
              </a:rPr>
            </a:br>
            <a:br>
              <a:rPr lang="en-US" dirty="0">
                <a:effectLst/>
              </a:rPr>
            </a:b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96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609600"/>
            <a:ext cx="8915400" cy="609600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STEP 2:-  ADDING TWO BUTTONS(SUBMIT AND RESEND)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 err="1">
                <a:effectLst/>
              </a:rPr>
              <a:t>def</a:t>
            </a:r>
            <a:r>
              <a:rPr lang="en-US" sz="2000" b="1" dirty="0">
                <a:effectLst/>
              </a:rPr>
              <a:t> Buttons(self):</a:t>
            </a:r>
            <a:br>
              <a:rPr lang="en-US" sz="2000" b="1" dirty="0">
                <a:effectLst/>
              </a:rPr>
            </a:br>
            <a:r>
              <a:rPr lang="en-US" sz="2000" b="1" dirty="0">
                <a:effectLst/>
              </a:rPr>
              <a:t>        </a:t>
            </a:r>
            <a:r>
              <a:rPr lang="en-US" sz="2000" b="1" dirty="0" err="1">
                <a:effectLst/>
              </a:rPr>
              <a:t>self.submitButtonImage</a:t>
            </a:r>
            <a:r>
              <a:rPr lang="en-US" sz="2000" b="1" dirty="0">
                <a:effectLst/>
              </a:rPr>
              <a:t>=</a:t>
            </a:r>
            <a:r>
              <a:rPr lang="en-US" sz="2000" b="1" dirty="0" err="1">
                <a:effectLst/>
              </a:rPr>
              <a:t>PhotoImage</a:t>
            </a:r>
            <a:r>
              <a:rPr lang="en-US" sz="2000" b="1" dirty="0">
                <a:effectLst/>
              </a:rPr>
              <a:t>(file="submit.png")</a:t>
            </a:r>
            <a:br>
              <a:rPr lang="en-US" sz="2000" b="1" dirty="0">
                <a:effectLst/>
              </a:rPr>
            </a:br>
            <a:r>
              <a:rPr lang="en-US" sz="2000" b="1" dirty="0">
                <a:effectLst/>
              </a:rPr>
              <a:t>        </a:t>
            </a:r>
            <a:r>
              <a:rPr lang="en-US" sz="2000" b="1" dirty="0" err="1">
                <a:effectLst/>
              </a:rPr>
              <a:t>self.submitButton</a:t>
            </a:r>
            <a:r>
              <a:rPr lang="en-US" sz="2000" b="1" dirty="0">
                <a:effectLst/>
              </a:rPr>
              <a:t>=Button(</a:t>
            </a:r>
            <a:r>
              <a:rPr lang="en-US" sz="2000" b="1" dirty="0" err="1">
                <a:effectLst/>
              </a:rPr>
              <a:t>self,image</a:t>
            </a:r>
            <a:r>
              <a:rPr lang="en-US" sz="2000" b="1" dirty="0">
                <a:effectLst/>
              </a:rPr>
              <a:t>=</a:t>
            </a:r>
            <a:r>
              <a:rPr lang="en-US" sz="2000" b="1" dirty="0" err="1">
                <a:effectLst/>
              </a:rPr>
              <a:t>self.submitButtonImage,command</a:t>
            </a:r>
            <a:r>
              <a:rPr lang="en-US" sz="2000" b="1" dirty="0">
                <a:effectLst/>
              </a:rPr>
              <a:t>=</a:t>
            </a:r>
            <a:r>
              <a:rPr lang="en-US" sz="2000" b="1" dirty="0" err="1">
                <a:effectLst/>
              </a:rPr>
              <a:t>self.checkOTP,border</a:t>
            </a:r>
            <a:r>
              <a:rPr lang="en-US" sz="2000" b="1" dirty="0">
                <a:effectLst/>
              </a:rPr>
              <a:t>=0)</a:t>
            </a:r>
            <a:br>
              <a:rPr lang="en-US" sz="2000" b="1" dirty="0">
                <a:effectLst/>
              </a:rPr>
            </a:br>
            <a:r>
              <a:rPr lang="en-US" sz="2000" b="1" dirty="0">
                <a:effectLst/>
              </a:rPr>
              <a:t>        </a:t>
            </a:r>
            <a:r>
              <a:rPr lang="en-US" sz="2000" b="1" dirty="0" err="1">
                <a:effectLst/>
              </a:rPr>
              <a:t>self.submitButton.place</a:t>
            </a:r>
            <a:r>
              <a:rPr lang="en-US" sz="2000" b="1" dirty="0">
                <a:effectLst/>
              </a:rPr>
              <a:t>(x=208,y=300)</a:t>
            </a:r>
            <a:br>
              <a:rPr lang="en-US" sz="2000" b="1" dirty="0">
                <a:effectLst/>
              </a:rPr>
            </a:br>
            <a:br>
              <a:rPr lang="en-US" sz="2000" b="1" dirty="0">
                <a:effectLst/>
              </a:rPr>
            </a:br>
            <a:r>
              <a:rPr lang="en-US" sz="2000" b="1" dirty="0">
                <a:effectLst/>
              </a:rPr>
              <a:t>        </a:t>
            </a:r>
            <a:r>
              <a:rPr lang="en-US" sz="2000" b="1" dirty="0" err="1">
                <a:effectLst/>
              </a:rPr>
              <a:t>self.resendOTPImage</a:t>
            </a:r>
            <a:r>
              <a:rPr lang="en-US" sz="2000" b="1" dirty="0">
                <a:effectLst/>
              </a:rPr>
              <a:t>= </a:t>
            </a:r>
            <a:r>
              <a:rPr lang="en-US" sz="2000" b="1" dirty="0" err="1">
                <a:effectLst/>
              </a:rPr>
              <a:t>PhotoImage</a:t>
            </a:r>
            <a:r>
              <a:rPr lang="en-US" sz="2000" b="1" dirty="0">
                <a:effectLst/>
              </a:rPr>
              <a:t>(file="resendotp.png")</a:t>
            </a:r>
            <a:br>
              <a:rPr lang="en-US" sz="2000" b="1" dirty="0">
                <a:effectLst/>
              </a:rPr>
            </a:br>
            <a:r>
              <a:rPr lang="en-US" sz="2000" b="1" dirty="0">
                <a:effectLst/>
              </a:rPr>
              <a:t>        </a:t>
            </a:r>
            <a:r>
              <a:rPr lang="en-US" sz="2000" b="1" dirty="0" err="1">
                <a:effectLst/>
              </a:rPr>
              <a:t>self.submitButton</a:t>
            </a:r>
            <a:r>
              <a:rPr lang="en-US" sz="2000" b="1" dirty="0">
                <a:effectLst/>
              </a:rPr>
              <a:t> = Button(self, image=</a:t>
            </a:r>
            <a:r>
              <a:rPr lang="en-US" sz="2000" b="1" dirty="0" err="1">
                <a:effectLst/>
              </a:rPr>
              <a:t>self.resendOTPImage</a:t>
            </a:r>
            <a:r>
              <a:rPr lang="en-US" sz="2000" b="1" dirty="0">
                <a:effectLst/>
              </a:rPr>
              <a:t>, command=</a:t>
            </a:r>
            <a:r>
              <a:rPr lang="en-US" sz="2000" b="1" dirty="0" err="1">
                <a:effectLst/>
              </a:rPr>
              <a:t>self.resendotp</a:t>
            </a:r>
            <a:r>
              <a:rPr lang="en-US" sz="2000" b="1" dirty="0">
                <a:effectLst/>
              </a:rPr>
              <a:t>, border=0)</a:t>
            </a:r>
            <a:br>
              <a:rPr lang="en-US" sz="2000" b="1" dirty="0">
                <a:effectLst/>
              </a:rPr>
            </a:br>
            <a:r>
              <a:rPr lang="en-US" sz="2000" b="1" dirty="0">
                <a:effectLst/>
              </a:rPr>
              <a:t>        </a:t>
            </a:r>
            <a:r>
              <a:rPr lang="en-US" sz="2000" b="1" dirty="0" err="1">
                <a:effectLst/>
              </a:rPr>
              <a:t>self.submitButton.place</a:t>
            </a:r>
            <a:r>
              <a:rPr lang="en-US" sz="2000" b="1" dirty="0">
                <a:effectLst/>
              </a:rPr>
              <a:t>(x=208, y=400)</a:t>
            </a:r>
            <a:br>
              <a:rPr lang="en-US" sz="2000" b="1" dirty="0">
                <a:effectLst/>
              </a:rPr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043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67494"/>
            <a:ext cx="8763000" cy="6514306"/>
          </a:xfrm>
        </p:spPr>
        <p:txBody>
          <a:bodyPr anchor="t">
            <a:normAutofit fontScale="90000"/>
          </a:bodyPr>
          <a:lstStyle/>
          <a:p>
            <a:r>
              <a:rPr lang="en-US" sz="2400" b="1" dirty="0"/>
              <a:t>STEP 3:- AFTER CLICKING SUBMIT BUTTON THE CONTROL FLOW MOVE  TO  CHECKOTP() FUNCTION.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checkOTP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(self):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try: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self.userInput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self.User_Name.get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(1.0,"end-1c"))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if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self.userInput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messagebox.showinfo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showinfo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","Login Success")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="done"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=="done":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messagebox.showinfo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showinfo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","already login")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else: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messagebox.showinfo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showinfo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","wrong OTP")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except: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messagebox.showinfo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showinfo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","Invalid OTP")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591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514306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STEP 4:  WHILE RESEND BUTTON CALL RESEND() FUNCTION.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 err="1">
                <a:effectLst/>
              </a:rPr>
              <a:t>def</a:t>
            </a:r>
            <a:r>
              <a:rPr lang="en-US" sz="2400" b="1" dirty="0">
                <a:effectLst/>
              </a:rPr>
              <a:t> </a:t>
            </a:r>
            <a:r>
              <a:rPr lang="en-US" sz="2400" b="1" dirty="0" err="1">
                <a:effectLst/>
              </a:rPr>
              <a:t>resendotp</a:t>
            </a:r>
            <a:r>
              <a:rPr lang="en-US" sz="2400" b="1" dirty="0">
                <a:effectLst/>
              </a:rPr>
              <a:t>(self):</a:t>
            </a:r>
            <a:br>
              <a:rPr lang="en-US" sz="2400" b="1" dirty="0">
                <a:effectLst/>
              </a:rPr>
            </a:br>
            <a:r>
              <a:rPr lang="en-US" sz="2400" b="1" dirty="0">
                <a:effectLst/>
              </a:rPr>
              <a:t>        </a:t>
            </a:r>
            <a:r>
              <a:rPr lang="en-US" sz="2400" b="1" dirty="0" err="1">
                <a:effectLst/>
              </a:rPr>
              <a:t>self.n</a:t>
            </a:r>
            <a:r>
              <a:rPr lang="en-US" sz="2400" b="1" dirty="0">
                <a:effectLst/>
              </a:rPr>
              <a:t> = </a:t>
            </a:r>
            <a:r>
              <a:rPr lang="en-US" sz="2400" b="1" dirty="0" err="1">
                <a:effectLst/>
              </a:rPr>
              <a:t>random.randint</a:t>
            </a:r>
            <a:r>
              <a:rPr lang="en-US" sz="2400" b="1" dirty="0">
                <a:effectLst/>
              </a:rPr>
              <a:t>(1000, 9999)</a:t>
            </a:r>
            <a:br>
              <a:rPr lang="en-US" sz="2400" b="1" dirty="0">
                <a:effectLst/>
              </a:rPr>
            </a:br>
            <a:r>
              <a:rPr lang="en-US" sz="2400" b="1" dirty="0">
                <a:effectLst/>
              </a:rPr>
              <a:t>        </a:t>
            </a:r>
            <a:r>
              <a:rPr lang="en-US" sz="2400" b="1" dirty="0" err="1">
                <a:effectLst/>
              </a:rPr>
              <a:t>self.client</a:t>
            </a:r>
            <a:r>
              <a:rPr lang="en-US" sz="2400" b="1" dirty="0">
                <a:effectLst/>
              </a:rPr>
              <a:t> = Client("AC9c45b93f6ce3451dc8cd003a7acd3371", "464d464fbd4214846ef253b4bcc87d29")</a:t>
            </a:r>
            <a:br>
              <a:rPr lang="en-US" sz="2400" b="1" dirty="0">
                <a:effectLst/>
              </a:rPr>
            </a:br>
            <a:r>
              <a:rPr lang="en-US" sz="2400" b="1" dirty="0">
                <a:effectLst/>
              </a:rPr>
              <a:t>        try:</a:t>
            </a:r>
            <a:br>
              <a:rPr lang="en-US" sz="2400" b="1" dirty="0">
                <a:effectLst/>
              </a:rPr>
            </a:br>
            <a:r>
              <a:rPr lang="en-US" sz="2400" b="1" dirty="0">
                <a:effectLst/>
              </a:rPr>
              <a:t>            </a:t>
            </a:r>
            <a:r>
              <a:rPr lang="en-US" sz="2400" b="1" dirty="0" err="1">
                <a:effectLst/>
              </a:rPr>
              <a:t>self.client.messages.create</a:t>
            </a:r>
            <a:r>
              <a:rPr lang="en-US" sz="2400" b="1" dirty="0">
                <a:effectLst/>
              </a:rPr>
              <a:t>(to=["+918882867853"],</a:t>
            </a:r>
            <a:br>
              <a:rPr lang="en-US" sz="2400" b="1" dirty="0">
                <a:effectLst/>
              </a:rPr>
            </a:br>
            <a:r>
              <a:rPr lang="en-US" sz="2400" b="1" dirty="0">
                <a:effectLst/>
              </a:rPr>
              <a:t>                                    from_="+16672223259",</a:t>
            </a:r>
            <a:br>
              <a:rPr lang="en-US" sz="2400" b="1" dirty="0">
                <a:effectLst/>
              </a:rPr>
            </a:br>
            <a:r>
              <a:rPr lang="en-US" sz="2400" b="1" dirty="0">
                <a:effectLst/>
              </a:rPr>
              <a:t>                                    body=</a:t>
            </a:r>
            <a:r>
              <a:rPr lang="en-US" sz="2400" b="1" dirty="0" err="1">
                <a:effectLst/>
              </a:rPr>
              <a:t>self.n</a:t>
            </a:r>
            <a:r>
              <a:rPr lang="en-US" sz="2400" b="1" dirty="0">
                <a:effectLst/>
              </a:rPr>
              <a:t>)</a:t>
            </a:r>
            <a:br>
              <a:rPr lang="en-US" sz="2400" b="1" dirty="0">
                <a:effectLst/>
              </a:rPr>
            </a:br>
            <a:r>
              <a:rPr lang="en-US" sz="2400" b="1" dirty="0">
                <a:effectLst/>
              </a:rPr>
              <a:t>        except </a:t>
            </a:r>
            <a:r>
              <a:rPr lang="en-US" sz="2400" b="1" dirty="0" err="1">
                <a:effectLst/>
              </a:rPr>
              <a:t>TwilioRestException</a:t>
            </a:r>
            <a:r>
              <a:rPr lang="en-US" sz="2400" b="1" dirty="0">
                <a:effectLst/>
              </a:rPr>
              <a:t> as ex:</a:t>
            </a:r>
            <a:br>
              <a:rPr lang="en-US" sz="2400" b="1" dirty="0">
                <a:effectLst/>
              </a:rPr>
            </a:br>
            <a:r>
              <a:rPr lang="en-US" sz="2400" b="1" dirty="0">
                <a:effectLst/>
              </a:rPr>
              <a:t>            print(ex)</a:t>
            </a:r>
            <a:br>
              <a:rPr lang="en-US" sz="2400" dirty="0">
                <a:effectLst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09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438106"/>
          </a:xfrm>
        </p:spPr>
        <p:txBody>
          <a:bodyPr anchor="t">
            <a:normAutofit fontScale="90000"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5:  TWILIO SEND OTP TO MOBILE NO. USING SID AND TOKEN ID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calling(self):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self.geometry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("600x550")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self.resizable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(False, False)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random.randint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(1000,9999)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self.client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=Client("AC9c45b93f6ce3451dc8cd003a7acd3371(</a:t>
            </a:r>
            <a:r>
              <a:rPr lang="en-US" sz="2700" b="1" dirty="0">
                <a:solidFill>
                  <a:srgbClr val="E2E5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)","464d464fbd4214846ef253b4bcc87d29 (</a:t>
            </a:r>
            <a:r>
              <a:rPr lang="en-US" sz="2700" b="1" dirty="0">
                <a:solidFill>
                  <a:srgbClr val="E2E5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TOKEN ID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)")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try: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self.client.messages.create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(to=["+918882867853"],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                        from_="+16672223259",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                        body=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self.n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except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TwilioRestException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ex: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print(ex)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0086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180</TotalTime>
  <Words>931</Words>
  <Application>Microsoft Office PowerPoint</Application>
  <PresentationFormat>On-screen Show (4:3)</PresentationFormat>
  <Paragraphs>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Verdana</vt:lpstr>
      <vt:lpstr>Wingdings 2</vt:lpstr>
      <vt:lpstr>Verve</vt:lpstr>
      <vt:lpstr>NAME  :  Yashika COURSE  :  MCA 12 UID  :  21MCA2627 PROJECT TITLE  :  OTP VERIFICATION USING PYTHON </vt:lpstr>
      <vt:lpstr>WHAT IS TWILIO MODULE…  Twilio is a web application programming interface (API) that software developers can use to add communications such as phone calling, messaging, video and two-factor authentication into their Python applications.  How to install Package:  “pip install twilio”  Then use this command to use twilio API:          “from twilio.rest import Client” </vt:lpstr>
      <vt:lpstr>What is tkinter….  Tkinter is the standard GUI library for Python. Python when combined with Tkinter provides a fast and easy way to create GUI applications. Tkinter provides a powerful object-oriented interface to the Tk GUI toolkit.  from tkinter import * from tkinter import messagebox   </vt:lpstr>
      <vt:lpstr>OTP VEIFICATION GUI.. </vt:lpstr>
      <vt:lpstr>GUI PART…  Step 1:- LOGIN GUI PART  def Labels(self):         window=otp_verifier()         self.c=Canvas(self,bg="white",width=400,height=200)         self.c.place(x=100,y=100)         self.Login_Title=Label(self,text="OTP      verification",font=("Helvetica",20,"bold"),bg="white")         self.Login_Title.place(x=210,y=110)  def Entry(self):         self.User_Name=Text(self,borderwidth=2,wrap="word",width=29,height=2)         self.User_Name.place(x=190,y=160)   </vt:lpstr>
      <vt:lpstr>STEP 2:-  ADDING TWO BUTTONS(SUBMIT AND RESEND)   def Buttons(self):         self.submitButtonImage=PhotoImage(file="submit.png")         self.submitButton=Button(self,image=self.submitButtonImage,command=self.checkOTP,border=0)         self.submitButton.place(x=208,y=300)          self.resendOTPImage= PhotoImage(file="resendotp.png")         self.submitButton = Button(self, image=self.resendOTPImage, command=self.resendotp, border=0)         self.submitButton.place(x=208, y=400) </vt:lpstr>
      <vt:lpstr>STEP 3:- AFTER CLICKING SUBMIT BUTTON THE CONTROL FLOW MOVE  TO  CHECKOTP() FUNCTION.  def checkOTP(self):         try:             self.userInput=int(self.User_Name.get(1.0,"end-1c"))             if self.userInput==self.n:                 messagebox.showinfo("showinfo","Login Success")                 self.n="done"             elif self.n=="done":                 messagebox.showinfo("showinfo","already login")             else:                 messagebox.showinfo("showinfo","wrong OTP")         except:             messagebox.showinfo("showinfo","Invalid OTP")     </vt:lpstr>
      <vt:lpstr>STEP 4:  WHILE RESEND BUTTON CALL RESEND() FUNCTION.  def resendotp(self):         self.n = random.randint(1000, 9999)         self.client = Client("AC9c45b93f6ce3451dc8cd003a7acd3371", "464d464fbd4214846ef253b4bcc87d29")         try:             self.client.messages.create(to=["+918882867853"],                                     from_="+16672223259",                                     body=self.n)         except TwilioRestException as ex:             print(ex) </vt:lpstr>
      <vt:lpstr>STEP 5:  TWILIO SEND OTP TO MOBILE NO. USING SID AND TOKEN ID    def calling(self):         self.geometry("600x550")         self.resizable(False, False)         self.n=random.randint(1000,9999)         self.client=Client("AC9c45b93f6ce3451dc8cd003a7acd3371(SID)","464d464fbd4214846ef253b4bcc87d29 (TOKEN ID)")         try:             self.client.messages.create(to=["+918882867853"],                                     from_="+16672223259",                                     body=self.n)         except TwilioRestException as ex:             print(ex) </vt:lpstr>
      <vt:lpstr>HOW TO GET SID AND TOKEN ID  STEP 1:  SIGN UP THEN LOGIN ON TWILIO WEBSITE  </vt:lpstr>
      <vt:lpstr>STEP 2: AFTER LOGIN FILL THE FORM  </vt:lpstr>
      <vt:lpstr>STEP 3: AFTER FILLING THE FORM, WEBSITE WILL REDIRECT TO THE  DASHBOARD WHERE YOU CAN FIND SID, TOKEN NO., AND TWILIO PHONE NO., COPY THEM PASTE TO THE CALLING FUNCTION. </vt:lpstr>
      <vt:lpstr>STEP 6:- MAIN FUNCTION(FUNCTION CALLING)            if __name__=="__main__":             window=otp_verifier()              window.calling()              window.Labels()              window.Entry()              window.Buttons()              window.mainloop()  </vt:lpstr>
      <vt:lpstr>ENTIRE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:  NAVEEN KUMAR SINGH COURSE  :  MCA(ELITE-1) UID  :  21MCA2606 PROJECT TITLE  :  OTP VERIFICATION USING PYTHON</dc:title>
  <dc:creator>lenovo</dc:creator>
  <cp:lastModifiedBy>yashika</cp:lastModifiedBy>
  <cp:revision>9</cp:revision>
  <dcterms:created xsi:type="dcterms:W3CDTF">2022-06-30T02:45:33Z</dcterms:created>
  <dcterms:modified xsi:type="dcterms:W3CDTF">2022-06-30T15:14:28Z</dcterms:modified>
</cp:coreProperties>
</file>