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497" r:id="rId3"/>
    <p:sldId id="505" r:id="rId4"/>
    <p:sldId id="493" r:id="rId5"/>
    <p:sldId id="496" r:id="rId6"/>
    <p:sldId id="507" r:id="rId7"/>
    <p:sldId id="508" r:id="rId8"/>
    <p:sldId id="510" r:id="rId9"/>
    <p:sldId id="511" r:id="rId10"/>
    <p:sldId id="500" r:id="rId11"/>
    <p:sldId id="503" r:id="rId12"/>
    <p:sldId id="50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3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using.com/" TargetMode="External"/><Relationship Id="rId2" Type="http://schemas.openxmlformats.org/officeDocument/2006/relationships/hyperlink" Target="http://www.99acr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838200" y="381000"/>
            <a:ext cx="7239000" cy="179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1" dirty="0">
                <a:solidFill>
                  <a:srgbClr val="3A30FA"/>
                </a:solidFill>
                <a:latin typeface="Calibri" pitchFamily="34" charset="0"/>
              </a:rPr>
              <a:t>Shelter Seek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908989"/>
            <a:ext cx="5943600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 Diksha    –  2210090282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Divij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–  2210090292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Diya         –  2210990300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Yashika    –  2210990977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3715903"/>
            <a:ext cx="42672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Name of the Supervisor(s)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Mr</a:t>
            </a:r>
            <a:r>
              <a:rPr lang="en-US" dirty="0"/>
              <a:t> Vikas Patel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Ms</a:t>
            </a:r>
            <a:r>
              <a:rPr lang="en-US" dirty="0"/>
              <a:t> Parul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100" y="570939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Department/School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In conclusion, a real estate website serves as a user-friendly platform designed to simplify the process of buying or renting properties.</a:t>
            </a: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It's like a user-friendly hub where you can quickly get all the info you need, compare options, and make smart decisions.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B9CFD-AE17-9429-5EDD-4DDC3D0B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1" y="5029200"/>
            <a:ext cx="2016579" cy="1447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taken reference from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99Acres  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www.99acres.com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/>
              <a:t>Housing  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www.housing.com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W3Schools</a:t>
            </a:r>
            <a:r>
              <a:rPr lang="en-US" dirty="0">
                <a:sym typeface="Wingdings" panose="05000000000000000000" pitchFamily="2" charset="2"/>
              </a:rPr>
              <a:t>    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www.w3schools.com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>
          <a:xfrm>
            <a:off x="457200" y="8686799"/>
            <a:ext cx="8229600" cy="76200"/>
          </a:xfrm>
        </p:spPr>
        <p:txBody>
          <a:bodyPr/>
          <a:lstStyle/>
          <a:p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ea typeface="MS PGothic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E985C-D3B0-27B7-8862-52196CCD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60317"/>
            <a:ext cx="9296400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40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6200" y="2971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3200" b="0" i="0" dirty="0">
                <a:effectLst/>
                <a:latin typeface="Söhne"/>
              </a:rPr>
              <a:t>The website makes it super easy for you to find houses you love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b="0" i="0" dirty="0">
              <a:effectLst/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3200" b="0" i="0" dirty="0">
                <a:effectLst/>
                <a:latin typeface="Söhne"/>
              </a:rPr>
              <a:t>If you're not looking to buy  but want to rent a property,</a:t>
            </a:r>
            <a:r>
              <a:rPr lang="en-US" sz="32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then this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webiste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would help tenants easily locate and explore properties that are available for rent..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b="0" i="0" dirty="0">
              <a:effectLst/>
              <a:latin typeface="Söhne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v"/>
              <a:defRPr/>
            </a:pPr>
            <a:r>
              <a:rPr lang="en-US" sz="3200" b="0" i="0" dirty="0">
                <a:effectLst/>
                <a:latin typeface="Söhne"/>
              </a:rPr>
              <a:t> It could include apartments, houses, or commercial spaces.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BF38A-DD7C-43C9-EE12-A869A3E2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181600"/>
            <a:ext cx="2175656" cy="1447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4000" b="1" dirty="0">
                <a:ea typeface="MS PGothic" pitchFamily="34" charset="-128"/>
              </a:rPr>
              <a:t>Motivation Of Research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6200" y="3352800"/>
            <a:ext cx="868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0" i="0" dirty="0">
                <a:effectLst/>
                <a:latin typeface="Söhne"/>
              </a:rPr>
              <a:t>The motivation behind creating a property website stems from addressing various challenges and needs within the real estate industry. Here are some key motivations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0" i="0" dirty="0">
              <a:effectLst/>
              <a:latin typeface="Söhne"/>
            </a:endParaRPr>
          </a:p>
          <a:p>
            <a:pPr algn="l"/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öhne"/>
                <a:ea typeface="MS PGothic" pitchFamily="34" charset="-128"/>
                <a:cs typeface="MS PGothic"/>
              </a:rPr>
              <a:t>1) </a:t>
            </a:r>
            <a:r>
              <a:rPr lang="en-US" sz="2400" b="1" i="0" dirty="0">
                <a:effectLst/>
                <a:latin typeface="Söhne"/>
              </a:rPr>
              <a:t>Ease of Access: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Make property information easily accessible to a wide audience.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/>
            <a:r>
              <a:rPr lang="en-US" sz="2400" dirty="0">
                <a:latin typeface="Söhne"/>
              </a:rPr>
              <a:t>2)</a:t>
            </a: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effectLst/>
                <a:latin typeface="Söhne"/>
              </a:rPr>
              <a:t>Give You the Right Info: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It's all about giving you the right information.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/>
            <a:r>
              <a:rPr lang="en-US" sz="2400" dirty="0">
                <a:latin typeface="Söhne"/>
              </a:rPr>
              <a:t>3)</a:t>
            </a: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effectLst/>
                <a:latin typeface="Söhne"/>
              </a:rPr>
              <a:t>Put You First:</a:t>
            </a: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The website really cares about you. It's designed to put your needs   first, providing solutions that match what you're looking for and making sure you have a good experience.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6842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49530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a typeface="MS PGothic" pitchFamily="34" charset="-128"/>
              </a:rPr>
              <a:t>In this we have used : </a:t>
            </a:r>
          </a:p>
          <a:p>
            <a:pPr marL="0" indent="0">
              <a:buNone/>
            </a:pPr>
            <a:endParaRPr lang="en-US" sz="2800" dirty="0">
              <a:ea typeface="MS PGothic" pitchFamily="34" charset="-128"/>
            </a:endParaRPr>
          </a:p>
          <a:p>
            <a:r>
              <a:rPr lang="en-US" sz="2800" dirty="0">
                <a:ea typeface="MS PGothic" pitchFamily="34" charset="-128"/>
              </a:rPr>
              <a:t>HTML </a:t>
            </a:r>
            <a:r>
              <a:rPr lang="en-US" sz="2800" dirty="0">
                <a:ea typeface="MS PGothic" pitchFamily="34" charset="-128"/>
                <a:sym typeface="Wingdings" panose="05000000000000000000" pitchFamily="2" charset="2"/>
              </a:rPr>
              <a:t></a:t>
            </a:r>
            <a:r>
              <a:rPr lang="en-US" sz="2800" dirty="0">
                <a:ea typeface="MS PGothic" pitchFamily="34" charset="-128"/>
              </a:rPr>
              <a:t> It </a:t>
            </a:r>
            <a:r>
              <a:rPr lang="en-US" sz="2800" b="0" i="0" dirty="0">
                <a:effectLst/>
                <a:latin typeface="Söhne"/>
              </a:rPr>
              <a:t>is used for creating and structuring the content of web pages.</a:t>
            </a:r>
          </a:p>
          <a:p>
            <a:r>
              <a:rPr lang="en-US" sz="2800" dirty="0">
                <a:latin typeface="Söhne"/>
                <a:ea typeface="MS PGothic" pitchFamily="34" charset="-128"/>
              </a:rPr>
              <a:t>JAVASCRIPT </a:t>
            </a:r>
            <a:r>
              <a:rPr lang="en-US" sz="2800" dirty="0">
                <a:latin typeface="Söhne"/>
                <a:ea typeface="MS PGothic" pitchFamily="34" charset="-128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Söhne"/>
                <a:ea typeface="MS PGothic" pitchFamily="34" charset="-128"/>
              </a:rPr>
              <a:t> It is used to make webpage interactive.</a:t>
            </a:r>
          </a:p>
          <a:p>
            <a:r>
              <a:rPr lang="en-US" sz="2800" dirty="0">
                <a:latin typeface="Söhne"/>
                <a:ea typeface="MS PGothic" pitchFamily="34" charset="-128"/>
              </a:rPr>
              <a:t>CSS </a:t>
            </a:r>
            <a:r>
              <a:rPr lang="en-US" sz="2800" dirty="0">
                <a:latin typeface="Söhne"/>
                <a:ea typeface="MS PGothic" pitchFamily="34" charset="-128"/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Söhne"/>
                <a:ea typeface="MS PGothic" pitchFamily="34" charset="-128"/>
              </a:rPr>
              <a:t>It is used to style and layout webpage.</a:t>
            </a:r>
          </a:p>
          <a:p>
            <a:pPr marL="0" indent="0">
              <a:buNone/>
            </a:pPr>
            <a:endParaRPr lang="en-US" sz="2800" dirty="0">
              <a:ea typeface="MS PGothic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C15E1-D764-B803-4762-20ADF3322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648200"/>
            <a:ext cx="2311400" cy="1981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  </a:t>
            </a:r>
            <a:r>
              <a:rPr lang="en-US" dirty="0">
                <a:ea typeface="MS PGothic" pitchFamily="34" charset="-128"/>
              </a:rPr>
              <a:t>(HTML Codes)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952999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8180-B7FE-2122-50A9-1EACE815C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5" y="1295399"/>
            <a:ext cx="3735425" cy="2438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C731DE4-72CF-353E-0A47-AB5E36B5B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9555" y="1286160"/>
            <a:ext cx="4004438" cy="2447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D1EE9B82-4BF2-4E43-F26E-C08765EBF7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4191000"/>
            <a:ext cx="3797153" cy="229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894155C-10ED-0D08-D743-BA3F61F969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4169229"/>
            <a:ext cx="4114393" cy="2321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0D39-229F-09D9-A14E-5363FB52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Code Snapshots</a:t>
            </a:r>
            <a:r>
              <a:rPr lang="en-IN" dirty="0"/>
              <a:t> (CSS Codes)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501D22E-2222-EE98-8EAD-3800F05D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3733800" cy="23622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87B814-7544-D3BB-24BF-04274B625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90600"/>
            <a:ext cx="4343400" cy="2396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D16849-08BF-E408-FA81-D523B92ADC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02280"/>
            <a:ext cx="3720790" cy="26784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488C28-45E4-743D-F1BE-F1DCCFACC6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67" y="3676259"/>
            <a:ext cx="4328533" cy="26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D3DB-3E7F-3141-CA00-52A8EB48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Code Snapshots</a:t>
            </a:r>
            <a:r>
              <a:rPr lang="en-IN" dirty="0"/>
              <a:t> (JS Codes)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3879DA-28AD-81A5-9B35-4B0ACC4AA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8" y="960616"/>
            <a:ext cx="3929743" cy="269281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C26D16-0656-C1B4-4658-827F9AD30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28" y="940224"/>
            <a:ext cx="3929743" cy="2713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4470FB-2FC0-61D0-F0A4-7EA7F51656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3841166"/>
            <a:ext cx="3918857" cy="2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D1D9-53AB-2101-720E-E75715E3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119CA-AF34-5BEA-37F2-0AC01BEF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4572000" cy="2971800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5F90711-8BA6-0A76-2D17-80F4F77AB9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3429000"/>
            <a:ext cx="472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635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496D-0388-37D5-DC02-7189895A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16CE9-0D1F-44C1-9ED3-455DD1F6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4" y="838200"/>
            <a:ext cx="56388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8E64-03B7-9645-8350-AB84FBECE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657600"/>
            <a:ext cx="540324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17822</TotalTime>
  <Words>351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Söhne</vt:lpstr>
      <vt:lpstr>Wingdings</vt:lpstr>
      <vt:lpstr>Office Theme</vt:lpstr>
      <vt:lpstr>PowerPoint Presentation</vt:lpstr>
      <vt:lpstr>Introduction</vt:lpstr>
      <vt:lpstr>Motivation Of Research</vt:lpstr>
      <vt:lpstr>Tools &amp; Technologies</vt:lpstr>
      <vt:lpstr>Code Snapshots  (HTML Codes)</vt:lpstr>
      <vt:lpstr>Code Snapshots (CSS Codes) </vt:lpstr>
      <vt:lpstr>Code Snapshots (JS Codes) </vt:lpstr>
      <vt:lpstr>Result</vt:lpstr>
      <vt:lpstr>PowerPoint Presentation</vt:lpstr>
      <vt:lpstr>Conclusion/Theme Plan</vt:lpstr>
      <vt:lpstr> References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Yashika Gaur</cp:lastModifiedBy>
  <cp:revision>1249</cp:revision>
  <dcterms:created xsi:type="dcterms:W3CDTF">2010-04-09T07:36:15Z</dcterms:created>
  <dcterms:modified xsi:type="dcterms:W3CDTF">2024-03-13T14:35:11Z</dcterms:modified>
</cp:coreProperties>
</file>