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Design - Task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Project</a:t>
            </a:r>
          </a:p>
          <a:p>
            <a:r>
              <a:t>Yashika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using Tableau that helps stakeholders track key KPIs such as Sales, Profit, Orders, and Growth over time for better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Sample Superstore (Kaggle)</a:t>
            </a:r>
          </a:p>
          <a:p>
            <a:r>
              <a:t>Contains sales transaction data including Region, Category, Sub-category, Order Date, Sales, Profit, Quantity, and Customer Segments.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Total Orders</a:t>
            </a:r>
          </a:p>
          <a:p>
            <a:r>
              <a:t>- Monthly Sales Growth</a:t>
            </a:r>
          </a:p>
          <a:p>
            <a:r>
              <a:t>- Top Performing Regions and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KPI Summary Cards</a:t>
            </a:r>
          </a:p>
          <a:p>
            <a:r>
              <a:t>- Time-Series Line Chart (Sales over Time)</a:t>
            </a:r>
          </a:p>
          <a:p>
            <a:r>
              <a:t>- Bar Chart (Top Sub-Categories by Sales)</a:t>
            </a:r>
          </a:p>
          <a:p>
            <a:r>
              <a:t>- Geo Map (Sales by State)</a:t>
            </a:r>
          </a:p>
          <a:p>
            <a:r>
              <a:t>- Interactive Filters for Region, Category, and 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West region has highest sales performance.</a:t>
            </a:r>
          </a:p>
          <a:p>
            <a:r>
              <a:t>- Technology category yields the highest profit.</a:t>
            </a:r>
          </a:p>
          <a:p>
            <a:r>
              <a:t>- Office Supplies underperform in South region.</a:t>
            </a:r>
          </a:p>
          <a:p>
            <a:r>
              <a:t>- Sales peak in November and December months.</a:t>
            </a:r>
          </a:p>
          <a:p>
            <a:r>
              <a:t>- Consistent performance from Consumer segment.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