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68E70-DB5F-4F45-8B0A-17C25FD66CEE}" v="27" dt="2025-02-26T20:04:38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ika Sharma" userId="5e333c81819a071a" providerId="LiveId" clId="{08B68E70-DB5F-4F45-8B0A-17C25FD66CEE}"/>
    <pc:docChg chg="undo custSel modSld">
      <pc:chgData name="Yashika Sharma" userId="5e333c81819a071a" providerId="LiveId" clId="{08B68E70-DB5F-4F45-8B0A-17C25FD66CEE}" dt="2025-02-26T20:05:10.569" v="656"/>
      <pc:docMkLst>
        <pc:docMk/>
      </pc:docMkLst>
      <pc:sldChg chg="modSp mod">
        <pc:chgData name="Yashika Sharma" userId="5e333c81819a071a" providerId="LiveId" clId="{08B68E70-DB5F-4F45-8B0A-17C25FD66CEE}" dt="2025-02-26T18:54:03.614" v="560" actId="20577"/>
        <pc:sldMkLst>
          <pc:docMk/>
          <pc:sldMk cId="953325580" sldId="256"/>
        </pc:sldMkLst>
        <pc:spChg chg="mod">
          <ac:chgData name="Yashika Sharma" userId="5e333c81819a071a" providerId="LiveId" clId="{08B68E70-DB5F-4F45-8B0A-17C25FD66CEE}" dt="2025-02-26T18:53:43.707" v="552" actId="113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Yashika Sharma" userId="5e333c81819a071a" providerId="LiveId" clId="{08B68E70-DB5F-4F45-8B0A-17C25FD66CEE}" dt="2025-02-26T18:54:03.614" v="560" actId="20577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Yashika Sharma" userId="5e333c81819a071a" providerId="LiveId" clId="{08B68E70-DB5F-4F45-8B0A-17C25FD66CEE}" dt="2025-02-26T18:26:43.519" v="180"/>
        <pc:sldMkLst>
          <pc:docMk/>
          <pc:sldMk cId="1186421160" sldId="262"/>
        </pc:sldMkLst>
        <pc:spChg chg="mod">
          <ac:chgData name="Yashika Sharma" userId="5e333c81819a071a" providerId="LiveId" clId="{08B68E70-DB5F-4F45-8B0A-17C25FD66CEE}" dt="2025-02-26T18:26:43.519" v="180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Yashika Sharma" userId="5e333c81819a071a" providerId="LiveId" clId="{08B68E70-DB5F-4F45-8B0A-17C25FD66CEE}" dt="2025-02-26T18:34:25.869" v="349"/>
        <pc:sldMkLst>
          <pc:docMk/>
          <pc:sldMk cId="3210358481" sldId="263"/>
        </pc:sldMkLst>
        <pc:spChg chg="mod">
          <ac:chgData name="Yashika Sharma" userId="5e333c81819a071a" providerId="LiveId" clId="{08B68E70-DB5F-4F45-8B0A-17C25FD66CEE}" dt="2025-02-26T18:34:25.869" v="349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Yashika Sharma" userId="5e333c81819a071a" providerId="LiveId" clId="{08B68E70-DB5F-4F45-8B0A-17C25FD66CEE}" dt="2025-02-26T18:35:45.225" v="421"/>
        <pc:sldMkLst>
          <pc:docMk/>
          <pc:sldMk cId="3202024527" sldId="265"/>
        </pc:sldMkLst>
        <pc:spChg chg="mod">
          <ac:chgData name="Yashika Sharma" userId="5e333c81819a071a" providerId="LiveId" clId="{08B68E70-DB5F-4F45-8B0A-17C25FD66CEE}" dt="2025-02-26T18:35:45.225" v="421"/>
          <ac:spMkLst>
            <pc:docMk/>
            <pc:sldMk cId="3202024527" sldId="265"/>
            <ac:spMk id="2" creationId="{C4FFAF3C-BA60-9181-132C-C36C403AAEA7}"/>
          </ac:spMkLst>
        </pc:spChg>
      </pc:sldChg>
      <pc:sldChg chg="addSp delSp modSp mod">
        <pc:chgData name="Yashika Sharma" userId="5e333c81819a071a" providerId="LiveId" clId="{08B68E70-DB5F-4F45-8B0A-17C25FD66CEE}" dt="2025-02-26T20:05:10.569" v="656"/>
        <pc:sldMkLst>
          <pc:docMk/>
          <pc:sldMk cId="614882681" sldId="2146847055"/>
        </pc:sldMkLst>
        <pc:spChg chg="add mod">
          <ac:chgData name="Yashika Sharma" userId="5e333c81819a071a" providerId="LiveId" clId="{08B68E70-DB5F-4F45-8B0A-17C25FD66CEE}" dt="2025-02-26T20:03:31.396" v="640" actId="20577"/>
          <ac:spMkLst>
            <pc:docMk/>
            <pc:sldMk cId="614882681" sldId="2146847055"/>
            <ac:spMk id="2" creationId="{2549EA9D-DEB1-4FFB-BE58-2AFD1DADA82F}"/>
          </ac:spMkLst>
        </pc:spChg>
        <pc:spChg chg="del">
          <ac:chgData name="Yashika Sharma" userId="5e333c81819a071a" providerId="LiveId" clId="{08B68E70-DB5F-4F45-8B0A-17C25FD66CEE}" dt="2025-02-26T20:02:14.082" v="628"/>
          <ac:spMkLst>
            <pc:docMk/>
            <pc:sldMk cId="614882681" sldId="2146847055"/>
            <ac:spMk id="3" creationId="{A6638FD1-D00E-E75B-705C-564F06D93D7B}"/>
          </ac:spMkLst>
        </pc:spChg>
        <pc:spChg chg="add">
          <ac:chgData name="Yashika Sharma" userId="5e333c81819a071a" providerId="LiveId" clId="{08B68E70-DB5F-4F45-8B0A-17C25FD66CEE}" dt="2025-02-26T20:03:32.995" v="641"/>
          <ac:spMkLst>
            <pc:docMk/>
            <pc:sldMk cId="614882681" sldId="2146847055"/>
            <ac:spMk id="4" creationId="{DF1DEC06-ACC5-525A-B165-908590479B47}"/>
          </ac:spMkLst>
        </pc:spChg>
        <pc:spChg chg="mod">
          <ac:chgData name="Yashika Sharma" userId="5e333c81819a071a" providerId="LiveId" clId="{08B68E70-DB5F-4F45-8B0A-17C25FD66CEE}" dt="2025-02-26T20:01:29.983" v="622" actId="1076"/>
          <ac:spMkLst>
            <pc:docMk/>
            <pc:sldMk cId="614882681" sldId="2146847055"/>
            <ac:spMk id="5" creationId="{3F968F13-9AC4-7120-7ACD-9F752C767D5D}"/>
          </ac:spMkLst>
        </pc:spChg>
        <pc:spChg chg="add del mod">
          <ac:chgData name="Yashika Sharma" userId="5e333c81819a071a" providerId="LiveId" clId="{08B68E70-DB5F-4F45-8B0A-17C25FD66CEE}" dt="2025-02-26T20:04:39.844" v="653"/>
          <ac:spMkLst>
            <pc:docMk/>
            <pc:sldMk cId="614882681" sldId="2146847055"/>
            <ac:spMk id="6" creationId="{9560BBA5-0664-FA4C-14A2-D25EE4C2CBBB}"/>
          </ac:spMkLst>
        </pc:spChg>
        <pc:spChg chg="add del mod">
          <ac:chgData name="Yashika Sharma" userId="5e333c81819a071a" providerId="LiveId" clId="{08B68E70-DB5F-4F45-8B0A-17C25FD66CEE}" dt="2025-02-26T20:05:10.569" v="656"/>
          <ac:spMkLst>
            <pc:docMk/>
            <pc:sldMk cId="614882681" sldId="2146847055"/>
            <ac:spMk id="7" creationId="{0FEE7C88-F4CA-614D-7DB8-A840592BEBED}"/>
          </ac:spMkLst>
        </pc:spChg>
      </pc:sldChg>
      <pc:sldChg chg="addSp delSp modSp mod">
        <pc:chgData name="Yashika Sharma" userId="5e333c81819a071a" providerId="LiveId" clId="{08B68E70-DB5F-4F45-8B0A-17C25FD66CEE}" dt="2025-02-26T18:37:13.301" v="444"/>
        <pc:sldMkLst>
          <pc:docMk/>
          <pc:sldMk cId="3819043843" sldId="2146847057"/>
        </pc:sldMkLst>
        <pc:spChg chg="del mod">
          <ac:chgData name="Yashika Sharma" userId="5e333c81819a071a" providerId="LiveId" clId="{08B68E70-DB5F-4F45-8B0A-17C25FD66CEE}" dt="2025-02-26T18:37:13.301" v="444"/>
          <ac:spMkLst>
            <pc:docMk/>
            <pc:sldMk cId="3819043843" sldId="2146847057"/>
            <ac:spMk id="3" creationId="{AB679E23-F86A-AFA9-FE9C-7F5A518E8198}"/>
          </ac:spMkLst>
        </pc:spChg>
        <pc:spChg chg="add mod">
          <ac:chgData name="Yashika Sharma" userId="5e333c81819a071a" providerId="LiveId" clId="{08B68E70-DB5F-4F45-8B0A-17C25FD66CEE}" dt="2025-02-26T18:37:13.301" v="444"/>
          <ac:spMkLst>
            <pc:docMk/>
            <pc:sldMk cId="3819043843" sldId="2146847057"/>
            <ac:spMk id="4" creationId="{7EF09208-9106-4EB0-B677-86999B9B61EC}"/>
          </ac:spMkLst>
        </pc:spChg>
      </pc:sldChg>
      <pc:sldChg chg="addSp delSp modSp mod">
        <pc:chgData name="Yashika Sharma" userId="5e333c81819a071a" providerId="LiveId" clId="{08B68E70-DB5F-4F45-8B0A-17C25FD66CEE}" dt="2025-02-26T18:46:42.456" v="538" actId="1076"/>
        <pc:sldMkLst>
          <pc:docMk/>
          <pc:sldMk cId="2083715239" sldId="2146847060"/>
        </pc:sldMkLst>
        <pc:spChg chg="del mod">
          <ac:chgData name="Yashika Sharma" userId="5e333c81819a071a" providerId="LiveId" clId="{08B68E70-DB5F-4F45-8B0A-17C25FD66CEE}" dt="2025-02-26T18:40:26.385" v="480" actId="931"/>
          <ac:spMkLst>
            <pc:docMk/>
            <pc:sldMk cId="2083715239" sldId="2146847060"/>
            <ac:spMk id="3" creationId="{805D7125-AC62-752D-6E68-9EB88BCC631C}"/>
          </ac:spMkLst>
        </pc:spChg>
        <pc:picChg chg="add mod modCrop">
          <ac:chgData name="Yashika Sharma" userId="5e333c81819a071a" providerId="LiveId" clId="{08B68E70-DB5F-4F45-8B0A-17C25FD66CEE}" dt="2025-02-26T18:43:13.793" v="502" actId="1076"/>
          <ac:picMkLst>
            <pc:docMk/>
            <pc:sldMk cId="2083715239" sldId="2146847060"/>
            <ac:picMk id="5" creationId="{B32C22D2-FAE3-6B87-D6F0-FA138E497156}"/>
          </ac:picMkLst>
        </pc:picChg>
        <pc:picChg chg="add mod modCrop">
          <ac:chgData name="Yashika Sharma" userId="5e333c81819a071a" providerId="LiveId" clId="{08B68E70-DB5F-4F45-8B0A-17C25FD66CEE}" dt="2025-02-26T18:44:01.106" v="510" actId="1076"/>
          <ac:picMkLst>
            <pc:docMk/>
            <pc:sldMk cId="2083715239" sldId="2146847060"/>
            <ac:picMk id="7" creationId="{34ADF6FA-EE3C-CA8E-1A86-EA10D3085B34}"/>
          </ac:picMkLst>
        </pc:picChg>
        <pc:picChg chg="add mod modCrop">
          <ac:chgData name="Yashika Sharma" userId="5e333c81819a071a" providerId="LiveId" clId="{08B68E70-DB5F-4F45-8B0A-17C25FD66CEE}" dt="2025-02-26T18:46:42.456" v="538" actId="1076"/>
          <ac:picMkLst>
            <pc:docMk/>
            <pc:sldMk cId="2083715239" sldId="2146847060"/>
            <ac:picMk id="9" creationId="{7B5F35D3-4CC1-020F-DA5C-3C5C8C24A465}"/>
          </ac:picMkLst>
        </pc:picChg>
        <pc:picChg chg="add mod modCrop">
          <ac:chgData name="Yashika Sharma" userId="5e333c81819a071a" providerId="LiveId" clId="{08B68E70-DB5F-4F45-8B0A-17C25FD66CEE}" dt="2025-02-26T18:46:37.008" v="537" actId="14100"/>
          <ac:picMkLst>
            <pc:docMk/>
            <pc:sldMk cId="2083715239" sldId="2146847060"/>
            <ac:picMk id="11" creationId="{FCB4475E-27FA-6E84-8B24-C57AC1E51986}"/>
          </ac:picMkLst>
        </pc:picChg>
      </pc:sldChg>
      <pc:sldChg chg="modSp mod">
        <pc:chgData name="Yashika Sharma" userId="5e333c81819a071a" providerId="LiveId" clId="{08B68E70-DB5F-4F45-8B0A-17C25FD66CEE}" dt="2025-02-26T20:01:35.307" v="627" actId="20577"/>
        <pc:sldMkLst>
          <pc:docMk/>
          <pc:sldMk cId="2230664768" sldId="2146847061"/>
        </pc:sldMkLst>
        <pc:spChg chg="mod">
          <ac:chgData name="Yashika Sharma" userId="5e333c81819a071a" providerId="LiveId" clId="{08B68E70-DB5F-4F45-8B0A-17C25FD66CEE}" dt="2025-02-26T20:01:35.307" v="627" actId="20577"/>
          <ac:spMkLst>
            <pc:docMk/>
            <pc:sldMk cId="2230664768" sldId="2146847061"/>
            <ac:spMk id="3" creationId="{51A299DD-46FA-7866-41D8-C1BFCC2F69DD}"/>
          </ac:spMkLst>
        </pc:spChg>
      </pc:sldChg>
      <pc:sldChg chg="addSp delSp modSp mod">
        <pc:chgData name="Yashika Sharma" userId="5e333c81819a071a" providerId="LiveId" clId="{08B68E70-DB5F-4F45-8B0A-17C25FD66CEE}" dt="2025-02-26T18:51:58.813" v="550" actId="113"/>
        <pc:sldMkLst>
          <pc:docMk/>
          <pc:sldMk cId="4233882376" sldId="2146847062"/>
        </pc:sldMkLst>
        <pc:spChg chg="del mod">
          <ac:chgData name="Yashika Sharma" userId="5e333c81819a071a" providerId="LiveId" clId="{08B68E70-DB5F-4F45-8B0A-17C25FD66CEE}" dt="2025-02-26T18:47:49.128" v="540"/>
          <ac:spMkLst>
            <pc:docMk/>
            <pc:sldMk cId="4233882376" sldId="2146847062"/>
            <ac:spMk id="3" creationId="{D4974547-DF1B-77BB-E545-9344EDB9AD3F}"/>
          </ac:spMkLst>
        </pc:spChg>
        <pc:spChg chg="add mod">
          <ac:chgData name="Yashika Sharma" userId="5e333c81819a071a" providerId="LiveId" clId="{08B68E70-DB5F-4F45-8B0A-17C25FD66CEE}" dt="2025-02-26T18:51:58.813" v="550" actId="113"/>
          <ac:spMkLst>
            <pc:docMk/>
            <pc:sldMk cId="4233882376" sldId="2146847062"/>
            <ac:spMk id="4" creationId="{DC373141-8590-71D7-5EDA-A53831AB6BA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02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7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ashikaaasharma/aicte-project-cybersecurit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Secure Data Hiding in Image Using Steganography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YASHIKA SHARMA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YASHIKA SHARMA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Maharaja Agrasen Institute Of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Technology,Delhi,ITE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Department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49EA9D-DEB1-4FFB-BE58-2AFD1DADA8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9712" y="1560848"/>
            <a:ext cx="1121557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Cross-Media Steganography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beyond images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videos, audio, and 3D models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allowing seamless covert communication across multiple formats.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in IoT &amp; Cloud Security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Enhancing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 device communication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storage encryption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hidden data techniques for secure remote access.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Designing a secure steganographic method for hiding data in images remains challenging due to trade-offs between capacity, imperceptibility, and resistance to attacks. Existing techniques often distort image quality or leave detectable traces, making hidden data vulnerable. The goal is to ensure covert, high-capacity data embedding resistant to steganalysis.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575" y="1077330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b="1" dirty="0"/>
              <a:t>Programming Languages</a:t>
            </a:r>
            <a:r>
              <a:rPr lang="en-IN" dirty="0"/>
              <a:t> – </a:t>
            </a:r>
            <a:r>
              <a:rPr lang="en-IN" dirty="0" err="1"/>
              <a:t>Python,IDLE</a:t>
            </a:r>
            <a:r>
              <a:rPr lang="en-IN" dirty="0"/>
              <a:t> 3.13.64bit</a:t>
            </a:r>
          </a:p>
          <a:p>
            <a:pPr marL="0" indent="0">
              <a:buNone/>
            </a:pPr>
            <a:r>
              <a:rPr lang="en-IN" dirty="0"/>
              <a:t>Vs code</a:t>
            </a:r>
          </a:p>
          <a:p>
            <a:pPr marL="0" indent="0">
              <a:buNone/>
            </a:pPr>
            <a:r>
              <a:rPr lang="en-IN" dirty="0"/>
              <a:t>Libraries used: CV2,string,operating system</a:t>
            </a:r>
          </a:p>
          <a:p>
            <a:pPr marL="0" indent="0">
              <a:buNone/>
            </a:pPr>
            <a:r>
              <a:rPr lang="en-IN" dirty="0"/>
              <a:t>Platform used: WINDOWS</a:t>
            </a:r>
          </a:p>
          <a:p>
            <a:pPr marL="0" indent="0">
              <a:buNone/>
            </a:pPr>
            <a:r>
              <a:rPr lang="en-IN" dirty="0"/>
              <a:t>Processor:</a:t>
            </a:r>
            <a:r>
              <a:rPr lang="en-US" dirty="0"/>
              <a:t> AMD Ryzen 5 5600H with Radeon Graphics            3.30 GHz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Installed RAM: 8.00 GB (7.34 GB usable)</a:t>
            </a:r>
          </a:p>
          <a:p>
            <a:pPr marL="0" indent="0">
              <a:buNone/>
            </a:pPr>
            <a:r>
              <a:rPr lang="en-IN" dirty="0"/>
              <a:t>System type: 64-bit operating system, x64-based processor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Real-Time Encoding &amp; Decoding</a:t>
            </a:r>
            <a:r>
              <a:rPr lang="en-US" sz="2000" dirty="0"/>
              <a:t> – Develop a user-friendly tool that allows instant embedding and extraction of hidden messages.</a:t>
            </a:r>
            <a:endParaRPr lang="en-IN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Dynamic Payload Optimization</a:t>
            </a:r>
            <a:r>
              <a:rPr lang="en-US" sz="2000" dirty="0"/>
              <a:t> – Implement an adaptive algorithm that adjusts embedding based on image characteristics for maximum capacity with minimal distortion.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F09208-9106-4EB0-B677-86999B9B61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Defense Agencies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covert communication and secure intelligence transmission.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enhance data protection and prevent unauthorized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Whistleblowers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safely transmit sensitive information without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Corporate &amp; Financial Institutions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securing confidential business and financial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Healthcare Sector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protect patient records and medical data while complying with privacy regulations.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Users &amp; Privacy Enthusiasts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personal data security and private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 descr="A computer screen with a black screen&#10;&#10;AI-generated content may be incorrect.">
            <a:extLst>
              <a:ext uri="{FF2B5EF4-FFF2-40B4-BE49-F238E27FC236}">
                <a16:creationId xmlns:a16="http://schemas.microsoft.com/office/drawing/2014/main" id="{B32C22D2-FAE3-6B87-D6F0-FA138E497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24" r="3646" b="19587"/>
          <a:stretch/>
        </p:blipFill>
        <p:spPr>
          <a:xfrm>
            <a:off x="222248" y="1232452"/>
            <a:ext cx="5873752" cy="2944167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4ADF6FA-EE3C-CA8E-1A86-EA10D3085B3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118" r="24461"/>
          <a:stretch/>
        </p:blipFill>
        <p:spPr>
          <a:xfrm>
            <a:off x="6096000" y="570990"/>
            <a:ext cx="5873752" cy="4106308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5F35D3-4CC1-020F-DA5C-3C5C8C24A46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824" t="9779" r="2033" b="1870"/>
          <a:stretch/>
        </p:blipFill>
        <p:spPr>
          <a:xfrm>
            <a:off x="5052583" y="3429000"/>
            <a:ext cx="5617029" cy="3029577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CB4475E-27FA-6E84-8B24-C57AC1E5198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601" t="3801" r="47395" b="33847"/>
          <a:stretch/>
        </p:blipFill>
        <p:spPr>
          <a:xfrm>
            <a:off x="478971" y="3988568"/>
            <a:ext cx="4042787" cy="238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373141-8590-71D7-5EDA-A53831AB6B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2130520"/>
            <a:ext cx="1102961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results demonstrate that the implemented solution achieves high embedding capacity while maintaining image quality and security. This work contributes to secure digital communication, providing a reliable method for covert data transmission across various applications, including government, corporate, and personal privacy protection. Future improvements could involve AI-driven techniques to further enhance security and adaptability.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By integrating cryptographic techniques with optimized embedding methods, the proposed approach ensures that sensitive data remains hidden and protected from unauthorized access or detection.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https://github.com/yashikaaasharma/aicte-project-cybersecurity.git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Readme.md: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need run python 3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lib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pip install cv2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128</TotalTime>
  <Words>456</Words>
  <Application>Microsoft Office PowerPoint</Application>
  <PresentationFormat>Widescreen</PresentationFormat>
  <Paragraphs>55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Franklin Gothic Book</vt:lpstr>
      <vt:lpstr>Franklin Gothic Demi</vt:lpstr>
      <vt:lpstr>Roboto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Yashika Sharma</cp:lastModifiedBy>
  <cp:revision>25</cp:revision>
  <dcterms:created xsi:type="dcterms:W3CDTF">2021-05-26T16:50:10Z</dcterms:created>
  <dcterms:modified xsi:type="dcterms:W3CDTF">2025-02-26T20:05:21Z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