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1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1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366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394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30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8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51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32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5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216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05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596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697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8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5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29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273065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a:t>Technology-machine learning technology</a:t>
            </a:r>
          </a:p>
          <a:p>
            <a:r>
              <a:rPr lang="en-US" sz="3200" dirty="0"/>
              <a:t>Domain-Human resource</a:t>
            </a:r>
            <a:endParaRPr lang="en-IN" sz="3200" dirty="0"/>
          </a:p>
        </p:txBody>
      </p:sp>
    </p:spTree>
    <p:extLst>
      <p:ext uri="{BB962C8B-B14F-4D97-AF65-F5344CB8AC3E}">
        <p14:creationId xmlns:p14="http://schemas.microsoft.com/office/powerpoint/2010/main"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Placement of students is one of the most important objective of an educational institution. Reputation and yearly admissions of an institution invariably depend on the placements it provides it students with. That is why all the institutions, arduously, 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dirty="0"/>
          </a:p>
        </p:txBody>
      </p:sp>
    </p:spTree>
    <p:extLst>
      <p:ext uri="{BB962C8B-B14F-4D97-AF65-F5344CB8AC3E}">
        <p14:creationId xmlns:p14="http://schemas.microsoft.com/office/powerpoint/2010/main"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1141413" y="1852323"/>
            <a:ext cx="10228551" cy="4068185"/>
          </a:xfrm>
        </p:spPr>
        <p:txBody>
          <a:bodyPr>
            <a:normAutofit fontScale="40000" lnSpcReduction="20000"/>
          </a:bodyPr>
          <a:lstStyle/>
          <a:p>
            <a:pPr marL="0" indent="0" algn="just">
              <a:lnSpc>
                <a:spcPct val="170000"/>
              </a:lnSpc>
              <a:buNone/>
            </a:pPr>
            <a:r>
              <a:rPr lang="en-US" sz="5100" dirty="0"/>
              <a:t>The main objective is to predict whether the student will be recruited in campus placements or not based on the available factors in the dataset.</a:t>
            </a:r>
          </a:p>
          <a:p>
            <a:pPr marL="0" indent="0" algn="just">
              <a:lnSpc>
                <a:spcPct val="170000"/>
              </a:lnSpc>
              <a:buNone/>
            </a:pPr>
            <a:endParaRPr lang="en-US" dirty="0"/>
          </a:p>
          <a:p>
            <a:pPr marL="0" indent="0" algn="just">
              <a:lnSpc>
                <a:spcPct val="170000"/>
              </a:lnSpc>
              <a:buNone/>
            </a:pPr>
            <a:r>
              <a:rPr lang="en-US" sz="9000" dirty="0"/>
              <a:t>APPROACH:</a:t>
            </a:r>
          </a:p>
          <a:p>
            <a:pPr marL="0" indent="0" algn="just">
              <a:lnSpc>
                <a:spcPct val="170000"/>
              </a:lnSpc>
              <a:buNone/>
            </a:pPr>
            <a:r>
              <a:rPr lang="en-US" sz="5100" dirty="0"/>
              <a:t>The classical machine learning tasks like Data Exploration, Data Cleaning ,Feature Engineering, Model Building and Model Testing. Try out different machine learning algorithms that’s best fit for the above case.</a:t>
            </a:r>
          </a:p>
          <a:p>
            <a:pPr marL="0" indent="0" algn="just">
              <a:lnSpc>
                <a:spcPct val="170000"/>
              </a:lnSpc>
              <a:buNone/>
            </a:pPr>
            <a:endParaRPr lang="en-IN" sz="3600" dirty="0"/>
          </a:p>
        </p:txBody>
      </p:sp>
    </p:spTree>
    <p:extLst>
      <p:ext uri="{BB962C8B-B14F-4D97-AF65-F5344CB8AC3E}">
        <p14:creationId xmlns:p14="http://schemas.microsoft.com/office/powerpoint/2010/main"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Firstly the project object is designed and the data is collected by the college, after collecting the data we prepare the data into training and testing datasets. The data so formed is separated into dependent variables and independent variables then the outliers are removed. </a:t>
            </a:r>
          </a:p>
          <a:p>
            <a:pPr marL="342900" indent="-342900" algn="just">
              <a:buAutoNum type="arabicParenR"/>
            </a:pPr>
            <a:r>
              <a:rPr lang="en-US" sz="1800" dirty="0"/>
              <a:t>The training data is provided to the model design for the training results.</a:t>
            </a:r>
          </a:p>
          <a:p>
            <a:pPr marL="0" indent="0" algn="just">
              <a:buNone/>
            </a:pPr>
            <a:r>
              <a:rPr lang="en-US" sz="1800" dirty="0"/>
              <a:t> 2) The model is fine tuned and the training data is further classified according to the parameters specified to the model.</a:t>
            </a:r>
          </a:p>
          <a:p>
            <a:pPr marL="0" indent="0" algn="just">
              <a:buNone/>
            </a:pPr>
            <a:r>
              <a:rPr lang="en-US" sz="1800" dirty="0"/>
              <a:t> 3) After the training data is ready the testing dataset which was stored earlier is further processed to the model for the prediction.</a:t>
            </a:r>
          </a:p>
          <a:p>
            <a:pPr marL="0" indent="0" algn="just">
              <a:buNone/>
            </a:pPr>
            <a:r>
              <a:rPr lang="en-US" sz="1800" dirty="0"/>
              <a:t> 4) If the testing values comes out to be true the values are finally set as the prediction.</a:t>
            </a:r>
          </a:p>
          <a:p>
            <a:pPr marL="0" indent="0" algn="just">
              <a:buNone/>
            </a:pPr>
            <a:r>
              <a:rPr lang="en-US" sz="1800" dirty="0"/>
              <a:t> 5) If the testing values comes out to be false than the values are again sent back for the fine tuning of the model. </a:t>
            </a:r>
            <a:endParaRPr lang="en-IN" sz="1800" dirty="0"/>
          </a:p>
        </p:txBody>
      </p:sp>
    </p:spTree>
    <p:extLst>
      <p:ext uri="{BB962C8B-B14F-4D97-AF65-F5344CB8AC3E}">
        <p14:creationId xmlns:p14="http://schemas.microsoft.com/office/powerpoint/2010/main"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MODEL TRAINING:</a:t>
            </a:r>
            <a:endParaRPr lang="en-IN" dirty="0"/>
          </a:p>
        </p:txBody>
      </p:sp>
      <p:sp>
        <p:nvSpPr>
          <p:cNvPr id="3" name="Content Placeholder 2"/>
          <p:cNvSpPr>
            <a:spLocks noGrp="1"/>
          </p:cNvSpPr>
          <p:nvPr>
            <p:ph idx="1"/>
          </p:nvPr>
        </p:nvSpPr>
        <p:spPr>
          <a:xfrm>
            <a:off x="1141412" y="1963158"/>
            <a:ext cx="10237787" cy="4243678"/>
          </a:xfrm>
        </p:spPr>
        <p:txBody>
          <a:bodyPr>
            <a:normAutofit fontScale="92500" lnSpcReduction="20000"/>
          </a:bodyPr>
          <a:lstStyle/>
          <a:p>
            <a:pPr algn="just">
              <a:buFont typeface="Wingdings" panose="05000000000000000000" pitchFamily="2" charset="2"/>
              <a:buChar char="q"/>
            </a:pPr>
            <a:r>
              <a:rPr lang="en-US" dirty="0"/>
              <a:t>Data Export from Db :</a:t>
            </a:r>
          </a:p>
          <a:p>
            <a:pPr marL="0" indent="0" algn="just">
              <a:buNone/>
            </a:pPr>
            <a:r>
              <a:rPr lang="en-US" dirty="0"/>
              <a:t>	 The accumulated data from db is exported in csv format for model training.</a:t>
            </a:r>
          </a:p>
          <a:p>
            <a:pPr algn="just"/>
            <a:endParaRPr lang="en-US" dirty="0"/>
          </a:p>
          <a:p>
            <a:pPr algn="just">
              <a:buFont typeface="Wingdings" panose="05000000000000000000" pitchFamily="2" charset="2"/>
              <a:buChar char="q"/>
            </a:pPr>
            <a:r>
              <a:rPr lang="en-US" dirty="0"/>
              <a:t>Data Preprocessing</a:t>
            </a:r>
          </a:p>
          <a:p>
            <a:pPr marL="0" indent="0" algn="just">
              <a:buNone/>
            </a:pPr>
            <a:r>
              <a:rPr lang="en-US" dirty="0"/>
              <a:t>	Performing EDA to get insight of data like identifying distribution , outliers ,trend  	among data etc.</a:t>
            </a:r>
          </a:p>
          <a:p>
            <a:pPr marL="0" indent="0" algn="just">
              <a:buNone/>
            </a:pPr>
            <a:r>
              <a:rPr lang="en-US" dirty="0"/>
              <a:t>	Check for null values in the columns. If present impute the null values.</a:t>
            </a:r>
          </a:p>
          <a:p>
            <a:pPr marL="0" indent="0" algn="just">
              <a:buNone/>
            </a:pPr>
            <a:r>
              <a:rPr lang="en-US" dirty="0"/>
              <a:t>	Encode the categorical values with numeric values.</a:t>
            </a:r>
          </a:p>
          <a:p>
            <a:pPr marL="0" indent="0" algn="just">
              <a:buNone/>
            </a:pPr>
            <a:r>
              <a:rPr lang="en-US" dirty="0"/>
              <a:t>	Perform Standard Scalar to scale down the values.</a:t>
            </a:r>
            <a:endParaRPr lang="en-IN" dirty="0"/>
          </a:p>
        </p:txBody>
      </p:sp>
    </p:spTree>
    <p:extLst>
      <p:ext uri="{BB962C8B-B14F-4D97-AF65-F5344CB8AC3E}">
        <p14:creationId xmlns:p14="http://schemas.microsoft.com/office/powerpoint/2010/main"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831" y="854796"/>
            <a:ext cx="10025351" cy="5490585"/>
          </a:xfrm>
        </p:spPr>
        <p:txBody>
          <a:bodyPr>
            <a:normAutofit fontScale="92500" lnSpcReduction="10000"/>
          </a:bodyPr>
          <a:lstStyle/>
          <a:p>
            <a:pPr marL="0" indent="0" algn="just">
              <a:buNone/>
            </a:pPr>
            <a:r>
              <a:rPr lang="en-US" dirty="0"/>
              <a:t>Clustering –</a:t>
            </a:r>
          </a:p>
          <a:p>
            <a:pPr marL="0" indent="0" algn="just">
              <a:buNone/>
            </a:pPr>
            <a:r>
              <a:rPr lang="en-US" dirty="0"/>
              <a:t>	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marL="0" indent="0" algn="just">
              <a:buNone/>
            </a:pPr>
            <a:r>
              <a:rPr lang="en-US" dirty="0"/>
              <a:t>	The </a:t>
            </a:r>
            <a:r>
              <a:rPr lang="en-US" dirty="0" err="1"/>
              <a:t>Kmeans</a:t>
            </a:r>
            <a:r>
              <a:rPr lang="en-US" dirty="0"/>
              <a:t> model is trained over preprocessed data, and the model is saved for further use in prediction</a:t>
            </a:r>
          </a:p>
          <a:p>
            <a:pPr marL="0" indent="0" algn="just">
              <a:buNone/>
            </a:pPr>
            <a:r>
              <a:rPr lang="en-US" dirty="0"/>
              <a:t>Model Selection –</a:t>
            </a:r>
          </a:p>
          <a:p>
            <a:pPr marL="0" indent="0" algn="just">
              <a:buNone/>
            </a:pPr>
            <a:r>
              <a:rPr lang="en-US" dirty="0"/>
              <a:t>	After the clusters are created, we find the best model for each cluster. By using 2 algorithms “SVM” and "</a:t>
            </a:r>
            <a:r>
              <a:rPr lang="en-US" dirty="0" err="1"/>
              <a:t>XGBoost</a:t>
            </a:r>
            <a:r>
              <a:rPr lang="en-US" dirty="0"/>
              <a:t>". For each cluster both the hyper tuned algorithms are used. We calculate the AUC scores for both models and select the model with the best score. Similarly, the model is selected for each cluster. All the models for every cluster are saved for use in prediction</a:t>
            </a:r>
            <a:endParaRPr lang="en-IN" dirty="0"/>
          </a:p>
        </p:txBody>
      </p:sp>
    </p:spTree>
    <p:extLst>
      <p:ext uri="{BB962C8B-B14F-4D97-AF65-F5344CB8AC3E}">
        <p14:creationId xmlns:p14="http://schemas.microsoft.com/office/powerpoint/2010/main" val="199770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proposed system results in the probability of the students getting placed in the campus drives. The ‘CAMPUS PLACEMENT PREDICTION’ provides the help for both students and the institution .The institution can focus on the potential students by knowing the prediction of this model. The technique we used is the SUPPORT VECTOR MACHINE[SVM] which gives the accuracy of students getting placed . The project mainly gives the information about the students probability of getting placed in the campus drives which benefits both the students and the institution.</a:t>
            </a:r>
            <a:endParaRPr lang="en-IN" dirty="0"/>
          </a:p>
        </p:txBody>
      </p:sp>
    </p:spTree>
    <p:extLst>
      <p:ext uri="{BB962C8B-B14F-4D97-AF65-F5344CB8AC3E}">
        <p14:creationId xmlns:p14="http://schemas.microsoft.com/office/powerpoint/2010/main" val="3233860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674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Campus placement prediction</vt:lpstr>
      <vt:lpstr>Problem statement:</vt:lpstr>
      <vt:lpstr>Objective:</vt:lpstr>
      <vt:lpstr>ARCHITECTURE:</vt:lpstr>
      <vt:lpstr>PROPOSED SYSTEM:</vt:lpstr>
      <vt:lpstr>PROCEDURAL MODEL TRAINING:</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Yashika Pawar</cp:lastModifiedBy>
  <cp:revision>17</cp:revision>
  <dcterms:created xsi:type="dcterms:W3CDTF">2022-04-21T05:10:16Z</dcterms:created>
  <dcterms:modified xsi:type="dcterms:W3CDTF">2022-05-12T05:38:52Z</dcterms:modified>
</cp:coreProperties>
</file>