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258845721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57800" y="55626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Automation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515850"/>
            <a:ext cx="411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Automation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3" name="Picture 9" descr="Government network automation paves the way for artificial intelligence and machine learning. Credit: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38800" y="533400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Automation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000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905000"/>
            <a:ext cx="8610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connected future is here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It’s in upstate New Hampshire, where a freelance writer works online at home far from the city. It’s in Colombia, where a shop-owner sells affordable Wi-Fi and Internet access to rural villagers. It’s in the Southwest U.S., where a fast-casual restaurant chain can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to improve the online experience for their customers. It’s in a military base in the Middle East, where service members connect with family and friends half a world away. It’s in the Congo, where a mobile network operator extends 3G cell service to customers in hard-to-reach places. It’s in India, where healthcare providers in towns and villages take online classes taught by experts from major urban clinics. It’s in the air, where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travellers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 or watch the latest movies and news, no matter where they are flying.</a:t>
            </a:r>
            <a:endParaRPr lang="en-US" b="0" dirty="0" smtClean="0">
              <a:solidFill>
                <a:schemeClr val="accent3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these connections is what Hughes is all about. We are industry leaders in both networking technologies and services, innovating constantly to deliver the global solutions that power a connected future for people, enterprises and things everywhere.</a:t>
            </a:r>
            <a:endParaRPr lang="en-US" b="0" dirty="0" smtClean="0">
              <a:solidFill>
                <a:schemeClr val="accent3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b="0" dirty="0" smtClean="0">
              <a:solidFill>
                <a:schemeClr val="accent3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https://vimeo.com/258845721</a:t>
            </a:r>
            <a:endParaRPr lang="en-US" b="0" dirty="0" smtClean="0">
              <a:solidFill>
                <a:schemeClr val="accent3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11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098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and it’s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Browser search works?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terminologies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Automation and it’s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Overview and it’s need for Network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and functions  of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Check – Ping of remotes connected via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09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856</TotalTime>
  <Words>243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PowerPoint Presentation</vt:lpstr>
      <vt:lpstr>Hughes</vt:lpstr>
      <vt:lpstr>Key Pointers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Dhingra, Yashika</dc:creator>
  <cp:lastModifiedBy>Dhingra, Yashika</cp:lastModifiedBy>
  <cp:revision>9</cp:revision>
  <dcterms:created xsi:type="dcterms:W3CDTF">2020-02-09T17:20:54Z</dcterms:created>
  <dcterms:modified xsi:type="dcterms:W3CDTF">2020-02-10T07:37:13Z</dcterms:modified>
</cp:coreProperties>
</file>