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53F62-1897-487D-84AF-A78237F422C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2588457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57800" y="556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5850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Government network automation paves the way for artificial intelligence and machine learning. Credit: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38800" y="5334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00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7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World with &amp; without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network is simply defined as something that connects things together for a specific purpose. The term network is used in a variety of contexts, including telephone, television, computer, or even people networks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 network connects two or more devices together to share a nearly limitless range of information and services, including: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Documents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Email and messaging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Websites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Databases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Music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Printers and faxes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Telephony and videoconferencing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Hughes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9050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connected future is here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It’s in upstate New Hampshire, where a freelance writer works online at home far from the city. It’s in Colombia, where a shop-owner sells affordable Wi-Fi and Internet access to rural villagers. It’s in the Southwest U.S., where a fast-casual restaurant chain can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to improve the online experience for their customers. It’s in a military base in the Middle East, where service members connect with family and friends half a world away. It’s in the Congo, where a mobile network operator extends 3G cell service to customers in hard-to-reach places. It’s in India, where healthcare providers in towns and villages take online classes taught by experts from major urban clinics. It’s in the air, where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travellers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 or watch the latest movies and news, no matter where they are flying.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these connections is what Hughes is all about. We are industry leaders in both networking technologies and services, innovating constantly to deliver the global solutions that power a connected future for people, enterprises and things everywhere.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b="0" dirty="0" smtClean="0"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https://vimeo.com/258845721</a:t>
            </a:r>
            <a:endParaRPr lang="en-US" b="0" dirty="0" smtClean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1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Browser search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terminologies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 and it’s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Overview and it’s need for Network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and functions 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Check – Ping of remotes connected via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Break it Down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755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network is simply defined as something that connects things together for a specific purpose. The term network is used in a variety of contexts, including telephone, television, computer, or even people networks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computer network connects two or more devices together to share a nearly limitless range of information and services, including: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Documents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Email and messaging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Websites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Databases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Music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Printers and faxes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  Telephony and videoconferencing</a:t>
            </a: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34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05800" cy="972312"/>
          </a:xfrm>
        </p:spPr>
        <p:txBody>
          <a:bodyPr/>
          <a:lstStyle/>
          <a:p>
            <a:r>
              <a:rPr lang="en-US" dirty="0" smtClean="0"/>
              <a:t>Basic Network Terminologies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853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IP address, or simply an "IP," is a unique address that identifies a device on the Internet or a local network. It allows a system to be recognized by other systems connected via the Internet 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protocol.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Ping is a computer network administration software utility used to test the reachability of a host on an Internet Protocol network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The Domain Name System is a hierarchical and decentralized naming system for computers, services, or other resources connected to the Internet or a private network. It associates various information with domain names assigned to each of the participating entities</a:t>
            </a:r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Address Resolution Protocol is a communication protocol used for discovering the link layer address, such as a MAC address, associated with a given internet layer address, typically an IPv4 address.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router is a networking device that forwards data packets between computer networks. Routers perform the traffic directing functions on the Internet. Data sent through the internet, such as a web page or email, is in the form of data packets.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 Address 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media access control address is a unique identifier assigned to a network interface controller for use as a network address in communications within a network segment. This use is common in most IEEE 802 networking technologies, including Ethernet, Wi-Fi, and Bluetooth.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Gateway: A default gateway is the node in a computer network using the internet protocol suite that serves as the forwarding host to other networks when no other route specification matches the destination IP address of a packet.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78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7888"/>
            <a:ext cx="8305800" cy="972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https://lh4.googleusercontent.com/lrbDf1U21owrVWsAWf09PcOU__5tVKDS19PjyuJTDAjvTk1gEZXPwu5khwyKzIoQ_q_U1kW_T-CHQMozM3twRk_-vaun4r5EbBSMFS6z8vIMB4kIH1qIQXK5xpmxiriMwS0EJB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91400" cy="20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4191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ICMP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an echo request payload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5030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then creates a packet with protocol field(01).The packet also contains source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IP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and destination IP Address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036403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checks whether the Destination IP address is on the local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network,if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the packet needs to be sent to the default gateway.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562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default gateway of PC1 is 172.16.10.1. For this the hardware address of router interface E0 must be known.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6103203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PC1 will broadcast the ARP request to resolve the gateway IP into the hardware address.</a:t>
            </a:r>
          </a:p>
        </p:txBody>
      </p:sp>
    </p:spTree>
    <p:extLst>
      <p:ext uri="{BB962C8B-B14F-4D97-AF65-F5344CB8AC3E}">
        <p14:creationId xmlns:p14="http://schemas.microsoft.com/office/powerpoint/2010/main" val="188086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27888"/>
            <a:ext cx="8305800" cy="972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Example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Contd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…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https://lh4.googleusercontent.com/lrbDf1U21owrVWsAWf09PcOU__5tVKDS19PjyuJTDAjvTk1gEZXPwu5khwyKzIoQ_q_U1kW_T-CHQMozM3twRk_-vaun4r5EbBSMFS6z8vIMB4kIH1qIQXK5xpmxiriMwS0EJB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91400" cy="20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4038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Now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frame is generated encapsulating the packet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will have PC1 hardware address and E0 hardware address as destination address.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5720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frame is then sent through the physical medium one bit at a time.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876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gateway receives the bits, builds the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frame,and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checks the destination hardware address.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5410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packet is pulled from the frame. IP receives the packet and checks the destination IP, which doesn’t match with the gateway </a:t>
            </a:r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IP.So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will look into its routing table.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6172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an entry for the destination network, the packet is switched to the exit interface(E1)</a:t>
            </a:r>
          </a:p>
        </p:txBody>
      </p:sp>
    </p:spTree>
    <p:extLst>
      <p:ext uri="{BB962C8B-B14F-4D97-AF65-F5344CB8AC3E}">
        <p14:creationId xmlns:p14="http://schemas.microsoft.com/office/powerpoint/2010/main" val="4109152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972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Example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Contd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…</a:t>
            </a:r>
            <a:endParaRPr lang="en-US" dirty="0">
              <a:solidFill>
                <a:schemeClr val="accent3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026" name="Picture 2" descr="https://lh4.googleusercontent.com/lrbDf1U21owrVWsAWf09PcOU__5tVKDS19PjyuJTDAjvTk1gEZXPwu5khwyKzIoQ_q_U1kW_T-CHQMozM3twRk_-vaun4r5EbBSMFS6z8vIMB4kIH1qIQXK5xpmxiriMwS0EJB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91400" cy="206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3657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 the E1 needs to know the hardware address of the PC2.It will send a broadcast ARP to resolve the IP Address into hardware address.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1910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 the frame is created encapsulating the packet which contains the source hardware address as the hardware address of E1 and destination hardware address as of PC2.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4953000"/>
            <a:ext cx="723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is sent to physical medium one bit at a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5257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 receives the bit builds the frame, checks the destination hardware address, pulls the packet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destination address to be its own address.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791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payload is handed to ICMP which understands that this is an echo request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discard the packet and generate the new payload as echo reply.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4770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will continue for echo reply from PC2 to PC1.</a:t>
            </a: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2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7" grpId="0"/>
      <p:bldP spid="10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921</TotalTime>
  <Words>900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Hughes</vt:lpstr>
      <vt:lpstr>Key Pointers</vt:lpstr>
      <vt:lpstr>Let’s Break it Down</vt:lpstr>
      <vt:lpstr>What is Networking?</vt:lpstr>
      <vt:lpstr>Basic Network Terminologies</vt:lpstr>
      <vt:lpstr>Example</vt:lpstr>
      <vt:lpstr>Example Contd…</vt:lpstr>
      <vt:lpstr>Example Contd…</vt:lpstr>
      <vt:lpstr>PowerPoint Presentation</vt:lpstr>
      <vt:lpstr>World with &amp; without Network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Dhingra, Yashika</dc:creator>
  <cp:lastModifiedBy>Dhingra, Yashika</cp:lastModifiedBy>
  <cp:revision>16</cp:revision>
  <dcterms:created xsi:type="dcterms:W3CDTF">2020-02-09T17:20:54Z</dcterms:created>
  <dcterms:modified xsi:type="dcterms:W3CDTF">2020-02-10T08:45:29Z</dcterms:modified>
</cp:coreProperties>
</file>