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7F53F62-1897-487D-84AF-A78237F422C8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CFBC7CB-23BA-445B-9ACE-BA5B9A31757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57800" y="55626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Automation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2515850"/>
            <a:ext cx="4114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Automation</a:t>
            </a:r>
            <a:endParaRPr lang="en-US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3" name="Picture 9" descr="Government network automation paves the way for artificial intelligence and machine learning. Credit: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38800" y="533400"/>
            <a:ext cx="3276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Automation</a:t>
            </a:r>
            <a:endParaRPr lang="en-US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000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Hughes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11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Pointers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209800"/>
            <a:ext cx="8458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and it’s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Browser search 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terminologies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Automation and it’s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Overview and it’s need for Network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and functions  of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Check – Ping of remotes connected via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09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839</TotalTime>
  <Words>49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Flow</vt:lpstr>
      <vt:lpstr>PowerPoint Presentation</vt:lpstr>
      <vt:lpstr>Hughes</vt:lpstr>
      <vt:lpstr>Key Pointers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Dhingra, Yashika</dc:creator>
  <cp:lastModifiedBy>Dhingra, Yashika</cp:lastModifiedBy>
  <cp:revision>8</cp:revision>
  <dcterms:created xsi:type="dcterms:W3CDTF">2020-02-09T17:20:54Z</dcterms:created>
  <dcterms:modified xsi:type="dcterms:W3CDTF">2020-02-10T07:20:33Z</dcterms:modified>
</cp:coreProperties>
</file>