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63828B-DA15-4720-B36F-086F8480C8CB}" type="datetimeFigureOut">
              <a:rPr lang="en-US" smtClean="0"/>
              <a:t>3/6/2019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30392CF-50F3-4A1E-9818-B1F726ED382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63828B-DA15-4720-B36F-086F8480C8CB}"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392CF-50F3-4A1E-9818-B1F726ED38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063828B-DA15-4720-B36F-086F8480C8CB}" type="datetimeFigureOut">
              <a:rPr lang="en-US" smtClean="0"/>
              <a:t>3/6/2019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30392CF-50F3-4A1E-9818-B1F726ED382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063828B-DA15-4720-B36F-086F8480C8CB}"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30392CF-50F3-4A1E-9818-B1F726ED382D}"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9063828B-DA15-4720-B36F-086F8480C8CB}" type="datetimeFigureOut">
              <a:rPr lang="en-US" smtClean="0"/>
              <a:t>3/6/2019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30392CF-50F3-4A1E-9818-B1F726ED382D}"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9063828B-DA15-4720-B36F-086F8480C8CB}" type="datetimeFigureOut">
              <a:rPr lang="en-US" smtClean="0"/>
              <a:t>3/6/2019</a:t>
            </a:fld>
            <a:endParaRPr lang="en-US"/>
          </a:p>
        </p:txBody>
      </p:sp>
      <p:sp>
        <p:nvSpPr>
          <p:cNvPr id="10" name="Slide Number Placeholder 9"/>
          <p:cNvSpPr>
            <a:spLocks noGrp="1"/>
          </p:cNvSpPr>
          <p:nvPr>
            <p:ph type="sldNum" sz="quarter" idx="16"/>
          </p:nvPr>
        </p:nvSpPr>
        <p:spPr/>
        <p:txBody>
          <a:bodyPr rtlCol="0"/>
          <a:lstStyle/>
          <a:p>
            <a:fld id="{730392CF-50F3-4A1E-9818-B1F726ED382D}"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9063828B-DA15-4720-B36F-086F8480C8CB}" type="datetimeFigureOut">
              <a:rPr lang="en-US" smtClean="0"/>
              <a:t>3/6/2019</a:t>
            </a:fld>
            <a:endParaRPr lang="en-US"/>
          </a:p>
        </p:txBody>
      </p:sp>
      <p:sp>
        <p:nvSpPr>
          <p:cNvPr id="12" name="Slide Number Placeholder 11"/>
          <p:cNvSpPr>
            <a:spLocks noGrp="1"/>
          </p:cNvSpPr>
          <p:nvPr>
            <p:ph type="sldNum" sz="quarter" idx="16"/>
          </p:nvPr>
        </p:nvSpPr>
        <p:spPr/>
        <p:txBody>
          <a:bodyPr rtlCol="0"/>
          <a:lstStyle/>
          <a:p>
            <a:fld id="{730392CF-50F3-4A1E-9818-B1F726ED382D}"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063828B-DA15-4720-B36F-086F8480C8CB}"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30392CF-50F3-4A1E-9818-B1F726ED38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3828B-DA15-4720-B36F-086F8480C8CB}" type="datetimeFigureOut">
              <a:rPr lang="en-US" smtClean="0"/>
              <a:t>3/6/2019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30392CF-50F3-4A1E-9818-B1F726ED38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9063828B-DA15-4720-B36F-086F8480C8CB}"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30392CF-50F3-4A1E-9818-B1F726ED382D}"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063828B-DA15-4720-B36F-086F8480C8CB}" type="datetimeFigureOut">
              <a:rPr lang="en-US" smtClean="0"/>
              <a:t>3/6/2019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30392CF-50F3-4A1E-9818-B1F726ED382D}"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63828B-DA15-4720-B36F-086F8480C8CB}" type="datetimeFigureOut">
              <a:rPr lang="en-US" smtClean="0"/>
              <a:t>3/6/2019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30392CF-50F3-4A1E-9818-B1F726ED382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133600"/>
            <a:ext cx="6477000" cy="35052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Automatic Gardening System</a:t>
            </a:r>
            <a:br>
              <a:rPr lang="en-US" dirty="0"/>
            </a:br>
            <a:r>
              <a:rPr lang="en-US" dirty="0"/>
              <a:t>                          </a:t>
            </a:r>
            <a:r>
              <a:rPr lang="en-US" sz="2200" dirty="0"/>
              <a:t>Group Members</a:t>
            </a:r>
            <a:br>
              <a:rPr lang="en-US" sz="2200" dirty="0"/>
            </a:br>
            <a:r>
              <a:rPr lang="en-US" sz="2200" dirty="0"/>
              <a:t>                                                   1. </a:t>
            </a:r>
            <a:r>
              <a:rPr lang="en-US" sz="2200" dirty="0" err="1"/>
              <a:t>Shubham</a:t>
            </a:r>
            <a:r>
              <a:rPr lang="en-US" sz="2200" dirty="0"/>
              <a:t> Sharma</a:t>
            </a:r>
            <a:br>
              <a:rPr lang="en-US" sz="2200" dirty="0"/>
            </a:br>
            <a:r>
              <a:rPr lang="en-US" sz="2200" dirty="0"/>
              <a:t>                                                   2. </a:t>
            </a:r>
            <a:r>
              <a:rPr lang="en-US" sz="2200" dirty="0" err="1"/>
              <a:t>Sourabh</a:t>
            </a:r>
            <a:r>
              <a:rPr lang="en-US" sz="2200" dirty="0"/>
              <a:t> Patel</a:t>
            </a:r>
            <a:br>
              <a:rPr lang="en-US" sz="2200" dirty="0"/>
            </a:br>
            <a:r>
              <a:rPr lang="en-US" sz="2200" dirty="0"/>
              <a:t>                                                   3. </a:t>
            </a:r>
            <a:r>
              <a:rPr lang="en-US" sz="2200" dirty="0" err="1"/>
              <a:t>Mehek</a:t>
            </a:r>
            <a:r>
              <a:rPr lang="en-US" sz="2200" dirty="0"/>
              <a:t> </a:t>
            </a:r>
            <a:r>
              <a:rPr lang="en-US" sz="2200" dirty="0" err="1"/>
              <a:t>Wadhwani</a:t>
            </a:r>
            <a:br>
              <a:rPr lang="en-US" sz="2200" dirty="0"/>
            </a:br>
            <a:r>
              <a:rPr lang="en-US" sz="2200" dirty="0"/>
              <a:t>                                                   4. </a:t>
            </a:r>
            <a:r>
              <a:rPr lang="en-US" sz="2200" dirty="0" err="1"/>
              <a:t>Yash</a:t>
            </a:r>
            <a:r>
              <a:rPr lang="en-US" sz="2200" dirty="0"/>
              <a:t> Jain</a:t>
            </a:r>
            <a:br>
              <a:rPr lang="en-US" sz="2200" dirty="0"/>
            </a:br>
            <a:r>
              <a:rPr lang="en-US" sz="2200" dirty="0"/>
              <a:t>                                                   5. </a:t>
            </a:r>
            <a:r>
              <a:rPr lang="en-US" sz="2200" dirty="0" err="1"/>
              <a:t>Yashika</a:t>
            </a:r>
            <a:r>
              <a:rPr lang="en-US" sz="2200" dirty="0"/>
              <a:t> </a:t>
            </a:r>
            <a:r>
              <a:rPr lang="en-US" sz="2200" dirty="0" err="1"/>
              <a:t>goyal</a:t>
            </a:r>
            <a:endParaRPr lang="en-US" sz="2200" dirty="0"/>
          </a:p>
        </p:txBody>
      </p:sp>
      <p:sp>
        <p:nvSpPr>
          <p:cNvPr id="3" name="Subtitle 2"/>
          <p:cNvSpPr>
            <a:spLocks noGrp="1"/>
          </p:cNvSpPr>
          <p:nvPr>
            <p:ph type="subTitle" idx="1"/>
          </p:nvPr>
        </p:nvSpPr>
        <p:spPr/>
        <p:txBody>
          <a:bodyPr>
            <a:normAutofit fontScale="92500"/>
          </a:bodyPr>
          <a:lstStyle/>
          <a:p>
            <a:r>
              <a:rPr lang="en-US" dirty="0"/>
              <a:t>Submitted to Department of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3" name="Content Placeholder 2"/>
          <p:cNvSpPr>
            <a:spLocks noGrp="1"/>
          </p:cNvSpPr>
          <p:nvPr>
            <p:ph sz="quarter" idx="1"/>
          </p:nvPr>
        </p:nvSpPr>
        <p:spPr/>
        <p:txBody>
          <a:bodyPr>
            <a:normAutofit fontScale="92500"/>
          </a:bodyPr>
          <a:lstStyle/>
          <a:p>
            <a:r>
              <a:rPr lang="en-US" dirty="0"/>
              <a:t>Our Project “</a:t>
            </a:r>
            <a:r>
              <a:rPr lang="en-US" dirty="0" err="1"/>
              <a:t>AutoGardening</a:t>
            </a:r>
            <a:r>
              <a:rPr lang="en-US" dirty="0"/>
              <a:t>” is basically for the irrigation of private gardens, whenever they want to know details about the garden and the soil.</a:t>
            </a:r>
          </a:p>
          <a:p>
            <a:r>
              <a:rPr lang="en-US" dirty="0"/>
              <a:t>In the ”</a:t>
            </a:r>
            <a:r>
              <a:rPr lang="en-US" dirty="0" err="1"/>
              <a:t>AutoGardening</a:t>
            </a:r>
            <a:r>
              <a:rPr lang="en-US" dirty="0"/>
              <a:t>” project, the sensor has to feed data  about  the soil moisture in order to water the plants. This data is then sent to the end user through message and also start the irrigation and stop whenever the necessary amount of water has been given. It will also send the notification to end user about the level of water in tank using sensors.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Models/Diagrams</a:t>
            </a:r>
          </a:p>
        </p:txBody>
      </p:sp>
      <p:sp>
        <p:nvSpPr>
          <p:cNvPr id="3" name="Content Placeholder 2"/>
          <p:cNvSpPr>
            <a:spLocks noGrp="1"/>
          </p:cNvSpPr>
          <p:nvPr>
            <p:ph sz="quarter" idx="1"/>
          </p:nvPr>
        </p:nvSpPr>
        <p:spPr/>
        <p:txBody>
          <a:bodyPr/>
          <a:lstStyle/>
          <a:p>
            <a:r>
              <a:rPr lang="en-US" dirty="0"/>
              <a:t>System Design</a:t>
            </a:r>
          </a:p>
          <a:p>
            <a:pPr>
              <a:buNone/>
            </a:pPr>
            <a:r>
              <a:rPr lang="en-US" dirty="0"/>
              <a:t>   - Data Flow Diagram (level 0)</a:t>
            </a:r>
          </a:p>
          <a:p>
            <a:pPr>
              <a:buNone/>
            </a:pPr>
            <a:endParaRPr lang="en-US" dirty="0"/>
          </a:p>
        </p:txBody>
      </p:sp>
      <p:pic>
        <p:nvPicPr>
          <p:cNvPr id="4" name="Picture 3" descr="C:\Users\lenovo\Desktop\data flow diagram.PNG"/>
          <p:cNvPicPr/>
          <p:nvPr/>
        </p:nvPicPr>
        <p:blipFill>
          <a:blip r:embed="rId2"/>
          <a:srcRect/>
          <a:stretch>
            <a:fillRect/>
          </a:stretch>
        </p:blipFill>
        <p:spPr bwMode="auto">
          <a:xfrm>
            <a:off x="762000" y="2777706"/>
            <a:ext cx="7772400" cy="286109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Testing/Test Cases</a:t>
            </a:r>
          </a:p>
        </p:txBody>
      </p:sp>
      <p:pic>
        <p:nvPicPr>
          <p:cNvPr id="5" name="Content Placeholder 4">
            <a:extLst>
              <a:ext uri="{FF2B5EF4-FFF2-40B4-BE49-F238E27FC236}">
                <a16:creationId xmlns:a16="http://schemas.microsoft.com/office/drawing/2014/main" id="{7C67530D-6A28-4477-9A03-6E25EBAFC22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79412" y="2209800"/>
            <a:ext cx="8385175" cy="359277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 Discussion</a:t>
            </a:r>
          </a:p>
        </p:txBody>
      </p:sp>
      <p:sp>
        <p:nvSpPr>
          <p:cNvPr id="3" name="Content Placeholder 2"/>
          <p:cNvSpPr>
            <a:spLocks noGrp="1"/>
          </p:cNvSpPr>
          <p:nvPr>
            <p:ph sz="quarter" idx="1"/>
          </p:nvPr>
        </p:nvSpPr>
        <p:spPr/>
        <p:txBody>
          <a:bodyPr/>
          <a:lstStyle/>
          <a:p>
            <a:r>
              <a:rPr lang="en-US" dirty="0"/>
              <a:t>In this work, we successfully develop a system that can help in an automated irrigation system by analyzing the moisture level of the ground. The smart irrigation system proves to be a useful system as it automates and regulates the watering without any manual intervention.</a:t>
            </a:r>
          </a:p>
          <a:p>
            <a:r>
              <a:rPr lang="en-US" dirty="0"/>
              <a:t>Hence, it solves the problem of not been able to water plants regularly and effectively.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Conclusion/Limitation</a:t>
            </a:r>
          </a:p>
        </p:txBody>
      </p:sp>
      <p:sp>
        <p:nvSpPr>
          <p:cNvPr id="3" name="Content Placeholder 2"/>
          <p:cNvSpPr>
            <a:spLocks noGrp="1"/>
          </p:cNvSpPr>
          <p:nvPr>
            <p:ph sz="quarter" idx="1"/>
          </p:nvPr>
        </p:nvSpPr>
        <p:spPr/>
        <p:txBody>
          <a:bodyPr>
            <a:normAutofit lnSpcReduction="10000"/>
          </a:bodyPr>
          <a:lstStyle/>
          <a:p>
            <a:r>
              <a:rPr lang="en-US" dirty="0"/>
              <a:t>The primary applications for this project are for farmers and gardeners who do not have enough time to water crops/plants. The moisture sensors and water level sensor measure the moisture level (water content) of the different plants and availability of water.</a:t>
            </a:r>
          </a:p>
          <a:p>
            <a:r>
              <a:rPr lang="en-US" dirty="0"/>
              <a:t>The system may be further extended for outdoor utilization.</a:t>
            </a:r>
          </a:p>
          <a:p>
            <a:r>
              <a:rPr lang="en-US" dirty="0"/>
              <a:t>We may use multiple sensors for distinct target group to attain fault </a:t>
            </a:r>
            <a:r>
              <a:rPr lang="en-US" dirty="0" err="1"/>
              <a:t>tolerence</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
          </p:nvPr>
        </p:nvSpPr>
        <p:spPr/>
        <p:txBody>
          <a:bodyPr>
            <a:normAutofit fontScale="77500" lnSpcReduction="20000"/>
          </a:bodyPr>
          <a:lstStyle/>
          <a:p>
            <a:r>
              <a:rPr lang="en-US" dirty="0"/>
              <a:t>Abstract</a:t>
            </a:r>
          </a:p>
          <a:p>
            <a:r>
              <a:rPr lang="en-US" i="1" dirty="0"/>
              <a:t>Introduction</a:t>
            </a:r>
          </a:p>
          <a:p>
            <a:r>
              <a:rPr lang="en-US" i="1" dirty="0"/>
              <a:t>Problem Statement</a:t>
            </a:r>
          </a:p>
          <a:p>
            <a:r>
              <a:rPr lang="en-US" i="1" dirty="0"/>
              <a:t>Survey of Existing Systems</a:t>
            </a:r>
          </a:p>
          <a:p>
            <a:r>
              <a:rPr lang="en-US" i="1" dirty="0"/>
              <a:t>Project Objectives</a:t>
            </a:r>
          </a:p>
          <a:p>
            <a:r>
              <a:rPr lang="en-US" i="1" dirty="0"/>
              <a:t>Requirement Analysis</a:t>
            </a:r>
          </a:p>
          <a:p>
            <a:r>
              <a:rPr lang="en-US" i="1" dirty="0"/>
              <a:t>Solution proposed</a:t>
            </a:r>
          </a:p>
          <a:p>
            <a:r>
              <a:rPr lang="en-US" i="1" dirty="0"/>
              <a:t>Models and Diagrams</a:t>
            </a:r>
          </a:p>
          <a:p>
            <a:r>
              <a:rPr lang="en-US" i="1" dirty="0"/>
              <a:t>The Implementation</a:t>
            </a:r>
          </a:p>
          <a:p>
            <a:r>
              <a:rPr lang="en-US" i="1" dirty="0"/>
              <a:t>Testing</a:t>
            </a:r>
          </a:p>
          <a:p>
            <a:r>
              <a:rPr lang="en-US" i="1" dirty="0"/>
              <a:t>The Outcome Discussions</a:t>
            </a:r>
          </a:p>
          <a:p>
            <a:r>
              <a:rPr lang="en-US" i="1" dirty="0"/>
              <a:t>Conclusions and Limitations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sz="quarter" idx="1"/>
          </p:nvPr>
        </p:nvSpPr>
        <p:spPr/>
        <p:txBody>
          <a:bodyPr>
            <a:normAutofit/>
          </a:bodyPr>
          <a:lstStyle/>
          <a:p>
            <a:r>
              <a:rPr lang="en-US" dirty="0"/>
              <a:t>Our project envisions the possibilities of automatic watering of the plants. In this project we have extended the concept of automation to the small gardens and farm houses. We implement automatic watering of the plants without any human intervention by detecting the moisture content of the soil using sensors and also sending the data to the cloud. The project works automatically and hence reduces man power.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normAutofit/>
          </a:bodyPr>
          <a:lstStyle/>
          <a:p>
            <a:r>
              <a:rPr lang="en-US" dirty="0"/>
              <a:t>In this </a:t>
            </a:r>
            <a:r>
              <a:rPr lang="en-US" dirty="0" err="1"/>
              <a:t>Project,we</a:t>
            </a:r>
            <a:r>
              <a:rPr lang="en-US" dirty="0"/>
              <a:t> use Internet of things to make an Automatic Gardening System. The system enables watering of plants without any human intervention .The </a:t>
            </a:r>
            <a:r>
              <a:rPr lang="en-US" dirty="0" err="1"/>
              <a:t>Autogardening</a:t>
            </a:r>
            <a:r>
              <a:rPr lang="en-US" dirty="0"/>
              <a:t> system detects the moisture of soil using soil moisture sensor and accordingly water the plants. It makes sure that plants have neither excess nor scarcity of moisture. </a:t>
            </a:r>
          </a:p>
          <a:p>
            <a:r>
              <a:rPr lang="en-US" dirty="0"/>
              <a:t>In this way we solve our day to day headache of gardening or watering garden or plants.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
          </p:nvPr>
        </p:nvSpPr>
        <p:spPr/>
        <p:txBody>
          <a:bodyPr>
            <a:normAutofit lnSpcReduction="10000"/>
          </a:bodyPr>
          <a:lstStyle/>
          <a:p>
            <a:r>
              <a:rPr lang="en-US" dirty="0"/>
              <a:t>The major problem faced in today’s era is water scarcity and lack of trees in the environment. Since watering of trees is a time-consuming process, it has led to declining greenery around us. Sometimes anticipated to carelessness of people and the water systems are left on, which results in the wastage of water. All these issues ultimately leads to major environmental issues like Global Warming, Water scarcity, Acid rain, etc. </a:t>
            </a:r>
          </a:p>
          <a:p>
            <a:r>
              <a:rPr lang="en-US" dirty="0"/>
              <a:t>Our project helps to overcome all these problems.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pic>
        <p:nvPicPr>
          <p:cNvPr id="1026" name="Picture 2"/>
          <p:cNvPicPr>
            <a:picLocks noGrp="1" noChangeAspect="1" noChangeArrowheads="1"/>
          </p:cNvPicPr>
          <p:nvPr>
            <p:ph sz="quarter" idx="1"/>
          </p:nvPr>
        </p:nvPicPr>
        <p:blipFill>
          <a:blip r:embed="rId2"/>
          <a:srcRect/>
          <a:stretch>
            <a:fillRect/>
          </a:stretch>
        </p:blipFill>
        <p:spPr bwMode="auto">
          <a:xfrm>
            <a:off x="304800" y="1524000"/>
            <a:ext cx="8534400" cy="5334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
          </p:nvPr>
        </p:nvSpPr>
        <p:spPr/>
        <p:txBody>
          <a:bodyPr/>
          <a:lstStyle/>
          <a:p>
            <a:pPr lvl="0"/>
            <a:r>
              <a:rPr lang="en-US" dirty="0"/>
              <a:t>To design a small-scale automated gardening system for household gardens. This would use water in a more efficient way, in order to prevent water loss and cost of labor.</a:t>
            </a:r>
          </a:p>
          <a:p>
            <a:pPr lvl="0"/>
            <a:r>
              <a:rPr lang="en-US" dirty="0"/>
              <a:t>To irrigate the private gardens.</a:t>
            </a:r>
          </a:p>
          <a:p>
            <a:pPr lvl="0"/>
            <a:r>
              <a:rPr lang="en-US" dirty="0"/>
              <a:t>To send the status and details about the garden and the soil on mobile device.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
          </p:nvPr>
        </p:nvSpPr>
        <p:spPr/>
        <p:txBody>
          <a:bodyPr>
            <a:normAutofit fontScale="85000" lnSpcReduction="10000"/>
          </a:bodyPr>
          <a:lstStyle/>
          <a:p>
            <a:r>
              <a:rPr lang="en-US" dirty="0"/>
              <a:t>Functional Requirement</a:t>
            </a:r>
          </a:p>
          <a:p>
            <a:pPr>
              <a:buNone/>
            </a:pPr>
            <a:r>
              <a:rPr lang="en-US" dirty="0"/>
              <a:t>    A functional requirement document defines the functionality of a system or one of its subsystems. A function is described as a set of inputs, the behavior and outputs.</a:t>
            </a:r>
          </a:p>
          <a:p>
            <a:pPr lvl="0">
              <a:buFont typeface="Arial" pitchFamily="34" charset="0"/>
              <a:buChar char="•"/>
            </a:pPr>
            <a:r>
              <a:rPr lang="en-US" dirty="0"/>
              <a:t>Senses soil moisture through soil moisture sensor.</a:t>
            </a:r>
          </a:p>
          <a:p>
            <a:pPr lvl="0">
              <a:buFont typeface="Arial" pitchFamily="34" charset="0"/>
              <a:buChar char="•"/>
            </a:pPr>
            <a:r>
              <a:rPr lang="en-US" dirty="0"/>
              <a:t>Checking water level through water level sensor.</a:t>
            </a:r>
          </a:p>
          <a:p>
            <a:pPr lvl="0">
              <a:buFont typeface="Arial" pitchFamily="34" charset="0"/>
              <a:buChar char="•"/>
            </a:pPr>
            <a:r>
              <a:rPr lang="en-US" dirty="0"/>
              <a:t>Moisture comparison</a:t>
            </a:r>
          </a:p>
          <a:p>
            <a:pPr lvl="0">
              <a:buFont typeface="Arial" pitchFamily="34" charset="0"/>
              <a:buChar char="•"/>
            </a:pPr>
            <a:r>
              <a:rPr lang="en-US" dirty="0"/>
              <a:t>The plants will get watered automatically without the user being physically involved.</a:t>
            </a:r>
          </a:p>
          <a:p>
            <a:pPr lvl="0">
              <a:buFont typeface="Arial" pitchFamily="34" charset="0"/>
              <a:buChar char="•"/>
            </a:pPr>
            <a:r>
              <a:rPr lang="en-US" dirty="0"/>
              <a:t>User will get notified about all the activities performed by the system.</a:t>
            </a:r>
          </a:p>
          <a:p>
            <a:pPr>
              <a:buNone/>
            </a:pPr>
            <a:endParaRPr lang="en-US"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
          </p:nvPr>
        </p:nvSpPr>
        <p:spPr/>
        <p:txBody>
          <a:bodyPr>
            <a:normAutofit fontScale="55000" lnSpcReduction="20000"/>
          </a:bodyPr>
          <a:lstStyle/>
          <a:p>
            <a:r>
              <a:rPr lang="en-US" dirty="0"/>
              <a:t>Non-Functional Requirement</a:t>
            </a:r>
          </a:p>
          <a:p>
            <a:pPr>
              <a:buNone/>
            </a:pPr>
            <a:r>
              <a:rPr lang="en-US" dirty="0"/>
              <a:t>    Non-functional requirements detail constraints, targets or control mechanisms for the new system. They describe how, how well or to what standard a function should be provided. In order to assess the performance of a system the following must be clearly specified:</a:t>
            </a:r>
          </a:p>
          <a:p>
            <a:pPr>
              <a:buNone/>
            </a:pPr>
            <a:r>
              <a:rPr lang="en-US" dirty="0"/>
              <a:t>   • Reliability:</a:t>
            </a:r>
          </a:p>
          <a:p>
            <a:pPr>
              <a:buNone/>
            </a:pPr>
            <a:r>
              <a:rPr lang="en-US" dirty="0"/>
              <a:t>     Our project is reliable and works well in varying </a:t>
            </a:r>
            <a:r>
              <a:rPr lang="en-US" dirty="0" err="1"/>
              <a:t>circumstances.its</a:t>
            </a:r>
            <a:r>
              <a:rPr lang="en-US" dirty="0"/>
              <a:t> reliability basically depends</a:t>
            </a:r>
          </a:p>
          <a:p>
            <a:pPr>
              <a:buNone/>
            </a:pPr>
            <a:r>
              <a:rPr lang="en-US" dirty="0"/>
              <a:t>     on internet speed as well as the good weather conditions</a:t>
            </a:r>
          </a:p>
          <a:p>
            <a:pPr>
              <a:buNone/>
            </a:pPr>
            <a:r>
              <a:rPr lang="en-US" dirty="0"/>
              <a:t>   • Accuracy:</a:t>
            </a:r>
          </a:p>
          <a:p>
            <a:pPr>
              <a:buNone/>
            </a:pPr>
            <a:r>
              <a:rPr lang="en-US" dirty="0"/>
              <a:t>     The sensors used in our implementation give accurate readings of the moisture and water level.   </a:t>
            </a:r>
          </a:p>
          <a:p>
            <a:pPr>
              <a:buNone/>
            </a:pPr>
            <a:r>
              <a:rPr lang="en-US" dirty="0"/>
              <a:t>   • Availability:</a:t>
            </a:r>
          </a:p>
          <a:p>
            <a:pPr>
              <a:buNone/>
            </a:pPr>
            <a:r>
              <a:rPr lang="en-US" dirty="0"/>
              <a:t>     The system is available to all the users. The services are able to the users as long as there is good internet connectivity. </a:t>
            </a:r>
          </a:p>
          <a:p>
            <a:pPr>
              <a:buNone/>
            </a:pPr>
            <a:r>
              <a:rPr lang="en-US" dirty="0"/>
              <a:t>   • Supportability:</a:t>
            </a:r>
          </a:p>
          <a:p>
            <a:pPr>
              <a:buNone/>
            </a:pPr>
            <a:r>
              <a:rPr lang="en-US" dirty="0"/>
              <a:t>     It is the capability of total system design to support operations and readiness needs throughout the lifecycle of a system at an affordable cost.</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909</TotalTime>
  <Words>778</Words>
  <Application>Microsoft Office PowerPoint</Application>
  <PresentationFormat>On-screen Show (4:3)</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Tw Cen MT</vt:lpstr>
      <vt:lpstr>Wingdings</vt:lpstr>
      <vt:lpstr>Wingdings 2</vt:lpstr>
      <vt:lpstr>Median</vt:lpstr>
      <vt:lpstr>                Automatic Gardening System                           Group Members                                                    1. Shubham Sharma                                                    2. Sourabh Patel                                                    3. Mehek Wadhwani                                                    4. Yash Jain                                                    5. Yashika goyal</vt:lpstr>
      <vt:lpstr>Project Presentation Outline</vt:lpstr>
      <vt:lpstr>Abstract</vt:lpstr>
      <vt:lpstr>Introduction</vt:lpstr>
      <vt:lpstr>The Problem Statement</vt:lpstr>
      <vt:lpstr>Survey of Existing Systems</vt:lpstr>
      <vt:lpstr>Objectives</vt:lpstr>
      <vt:lpstr>Requirement Analysis</vt:lpstr>
      <vt:lpstr>Requirement Analysis</vt:lpstr>
      <vt:lpstr>Solution Proposed</vt:lpstr>
      <vt:lpstr>Models/Diagrams</vt:lpstr>
      <vt:lpstr>Testing/Test Cases</vt:lpstr>
      <vt:lpstr>The Outcome Discussion</vt:lpstr>
      <vt:lpstr>Conclusion/Limitation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Gardening System                           Group Members                                                    1. Shubham Sharma                                                    2. Sourabh Patel                                                    3. Mehek Wadhwani                                                    4. Yash Jain                                                    5. Yashika goyal</dc:title>
  <dc:creator>abc</dc:creator>
  <cp:lastModifiedBy>Shubham Sharma</cp:lastModifiedBy>
  <cp:revision>20</cp:revision>
  <dcterms:created xsi:type="dcterms:W3CDTF">2019-02-24T11:41:38Z</dcterms:created>
  <dcterms:modified xsi:type="dcterms:W3CDTF">2019-03-06T14:44:31Z</dcterms:modified>
</cp:coreProperties>
</file>