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3" d="100"/>
          <a:sy n="93" d="100"/>
        </p:scale>
        <p:origin x="7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28FE78-A2BF-4D5D-A1A4-38ACD80AC93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CC0C20D-DF2E-4619-B207-A484E64877BE}">
      <dgm:prSet/>
      <dgm:spPr/>
      <dgm:t>
        <a:bodyPr/>
        <a:lstStyle/>
        <a:p>
          <a:pPr>
            <a:lnSpc>
              <a:spcPct val="100000"/>
            </a:lnSpc>
          </a:pPr>
          <a:r>
            <a:rPr lang="en-US" b="0" i="0" dirty="0"/>
            <a:t>The advancement of technology has significantly transformed various aspects of education, including course registration processes. This project focuses on the design and implementation of an Online Course Registration System (OCRS) to streamline and enhance the efficiency of the registration process for students and administrators alike. The system aims to replace traditional paper-based methods with a user-friendly web-based platform accessible from anywhere with an internet connection.</a:t>
          </a:r>
          <a:endParaRPr lang="en-US" dirty="0"/>
        </a:p>
      </dgm:t>
    </dgm:pt>
    <dgm:pt modelId="{CB58C72B-D785-43DF-9FAB-B3E3E1661E4C}" type="parTrans" cxnId="{CE09A753-2C11-472B-91AC-CE038619C6D8}">
      <dgm:prSet/>
      <dgm:spPr/>
      <dgm:t>
        <a:bodyPr/>
        <a:lstStyle/>
        <a:p>
          <a:endParaRPr lang="en-US"/>
        </a:p>
      </dgm:t>
    </dgm:pt>
    <dgm:pt modelId="{9A2921D4-58C3-4425-995B-067BF39FA10F}" type="sibTrans" cxnId="{CE09A753-2C11-472B-91AC-CE038619C6D8}">
      <dgm:prSet/>
      <dgm:spPr/>
      <dgm:t>
        <a:bodyPr/>
        <a:lstStyle/>
        <a:p>
          <a:pPr>
            <a:lnSpc>
              <a:spcPct val="100000"/>
            </a:lnSpc>
          </a:pPr>
          <a:endParaRPr lang="en-US"/>
        </a:p>
      </dgm:t>
    </dgm:pt>
    <dgm:pt modelId="{AFE23CFF-C0B2-4339-B37F-339F213CE08A}">
      <dgm:prSet/>
      <dgm:spPr/>
      <dgm:t>
        <a:bodyPr/>
        <a:lstStyle/>
        <a:p>
          <a:pPr>
            <a:lnSpc>
              <a:spcPct val="100000"/>
            </a:lnSpc>
          </a:pPr>
          <a:r>
            <a:rPr lang="en-US" b="0" i="0" dirty="0"/>
            <a:t>Administrators have access to comprehensive dashboards where they can manage course offerings, set registration deadlines, monitor enrollment statistics, and generate reports. Additionally, the system incorporates automated notifications to remind students and administrators of important deadlines and updates.</a:t>
          </a:r>
        </a:p>
        <a:p>
          <a:pPr>
            <a:lnSpc>
              <a:spcPct val="100000"/>
            </a:lnSpc>
          </a:pPr>
          <a:endParaRPr lang="en-US" dirty="0"/>
        </a:p>
      </dgm:t>
    </dgm:pt>
    <dgm:pt modelId="{67930D49-FB76-4937-A218-5A9099E36B92}" type="parTrans" cxnId="{061E4F15-8B67-48F3-ABA0-605E6727E6C7}">
      <dgm:prSet/>
      <dgm:spPr/>
      <dgm:t>
        <a:bodyPr/>
        <a:lstStyle/>
        <a:p>
          <a:endParaRPr lang="en-US"/>
        </a:p>
      </dgm:t>
    </dgm:pt>
    <dgm:pt modelId="{908C9B25-38D2-4B3A-8383-7523C1936806}" type="sibTrans" cxnId="{061E4F15-8B67-48F3-ABA0-605E6727E6C7}">
      <dgm:prSet/>
      <dgm:spPr/>
      <dgm:t>
        <a:bodyPr/>
        <a:lstStyle/>
        <a:p>
          <a:pPr>
            <a:lnSpc>
              <a:spcPct val="100000"/>
            </a:lnSpc>
          </a:pPr>
          <a:endParaRPr lang="en-US"/>
        </a:p>
      </dgm:t>
    </dgm:pt>
    <dgm:pt modelId="{344AF46B-6A5F-41A7-B64C-3A95D40798E4}">
      <dgm:prSet/>
      <dgm:spPr/>
      <dgm:t>
        <a:bodyPr/>
        <a:lstStyle/>
        <a:p>
          <a:pPr>
            <a:lnSpc>
              <a:spcPct val="100000"/>
            </a:lnSpc>
          </a:pPr>
          <a:r>
            <a:rPr lang="en-US" b="0" i="0" dirty="0"/>
            <a:t>The OCRS allows students to browse available courses, view course descriptions, prerequisites, and available slots. Upon selection, students can register for courses, drop courses, and modify their schedules within designated deadlines. The system employs secure authentication mechanisms to ensure data integrity and user privacy.</a:t>
          </a:r>
          <a:endParaRPr lang="en-US" dirty="0"/>
        </a:p>
      </dgm:t>
    </dgm:pt>
    <dgm:pt modelId="{7256EAD7-6C50-4B0F-AC68-09DF49357554}" type="parTrans" cxnId="{23E3F205-659A-437D-9B0A-DBF7CB08B7B5}">
      <dgm:prSet/>
      <dgm:spPr/>
      <dgm:t>
        <a:bodyPr/>
        <a:lstStyle/>
        <a:p>
          <a:endParaRPr lang="en-US"/>
        </a:p>
      </dgm:t>
    </dgm:pt>
    <dgm:pt modelId="{3A355198-791F-4075-BC04-458FC13FACB5}" type="sibTrans" cxnId="{23E3F205-659A-437D-9B0A-DBF7CB08B7B5}">
      <dgm:prSet/>
      <dgm:spPr/>
      <dgm:t>
        <a:bodyPr/>
        <a:lstStyle/>
        <a:p>
          <a:pPr>
            <a:lnSpc>
              <a:spcPct val="100000"/>
            </a:lnSpc>
          </a:pPr>
          <a:endParaRPr lang="en-US"/>
        </a:p>
      </dgm:t>
    </dgm:pt>
    <dgm:pt modelId="{2D501502-E657-4A3C-BBC6-37B3EB07EA6C}">
      <dgm:prSet/>
      <dgm:spPr/>
      <dgm:t>
        <a:bodyPr/>
        <a:lstStyle/>
        <a:p>
          <a:pPr>
            <a:lnSpc>
              <a:spcPct val="100000"/>
            </a:lnSpc>
          </a:pPr>
          <a:r>
            <a:rPr lang="en-US" b="0" i="0" dirty="0"/>
            <a:t>The design and implementation of OCRS involve utilizing modern web development technologies such as HTML, CSS, JavaScript for the frontend, and PHP, Python, or Java for the backend. A robust database management system like MySQL or PostgreSQL is employed to store and manage course data, student information, and registration records securely.</a:t>
          </a:r>
        </a:p>
        <a:p>
          <a:pPr>
            <a:lnSpc>
              <a:spcPct val="100000"/>
            </a:lnSpc>
          </a:pPr>
          <a:endParaRPr lang="en-US" dirty="0"/>
        </a:p>
      </dgm:t>
    </dgm:pt>
    <dgm:pt modelId="{E0DC82DA-90CA-4E24-8CD3-D5D7D4E261CB}" type="parTrans" cxnId="{8C2F1640-99EA-4551-A554-764E022BB344}">
      <dgm:prSet/>
      <dgm:spPr/>
      <dgm:t>
        <a:bodyPr/>
        <a:lstStyle/>
        <a:p>
          <a:endParaRPr lang="en-US"/>
        </a:p>
      </dgm:t>
    </dgm:pt>
    <dgm:pt modelId="{6C04399A-9C2D-43B9-BBD5-52D70608EBAD}" type="sibTrans" cxnId="{8C2F1640-99EA-4551-A554-764E022BB344}">
      <dgm:prSet/>
      <dgm:spPr/>
      <dgm:t>
        <a:bodyPr/>
        <a:lstStyle/>
        <a:p>
          <a:endParaRPr lang="en-US"/>
        </a:p>
      </dgm:t>
    </dgm:pt>
    <dgm:pt modelId="{97ED09AC-D7C3-419A-95DB-A8E0FBD3E28F}" type="pres">
      <dgm:prSet presAssocID="{E628FE78-A2BF-4D5D-A1A4-38ACD80AC930}" presName="root" presStyleCnt="0">
        <dgm:presLayoutVars>
          <dgm:dir/>
          <dgm:resizeHandles val="exact"/>
        </dgm:presLayoutVars>
      </dgm:prSet>
      <dgm:spPr/>
    </dgm:pt>
    <dgm:pt modelId="{36E23739-CD71-4D75-9D06-E9068A23AA11}" type="pres">
      <dgm:prSet presAssocID="{E628FE78-A2BF-4D5D-A1A4-38ACD80AC930}" presName="container" presStyleCnt="0">
        <dgm:presLayoutVars>
          <dgm:dir/>
          <dgm:resizeHandles val="exact"/>
        </dgm:presLayoutVars>
      </dgm:prSet>
      <dgm:spPr/>
    </dgm:pt>
    <dgm:pt modelId="{44E65DC3-ACAF-4994-B67D-F6153E38EE54}" type="pres">
      <dgm:prSet presAssocID="{CCC0C20D-DF2E-4619-B207-A484E64877BE}" presName="compNode" presStyleCnt="0"/>
      <dgm:spPr/>
    </dgm:pt>
    <dgm:pt modelId="{CBC635AF-31A7-42FA-9095-B087E28860FA}" type="pres">
      <dgm:prSet presAssocID="{CCC0C20D-DF2E-4619-B207-A484E64877BE}" presName="iconBgRect" presStyleLbl="bgShp" presStyleIdx="0" presStyleCnt="4"/>
      <dgm:spPr/>
    </dgm:pt>
    <dgm:pt modelId="{3CE65745-FD04-4E80-BF8D-9BE5215AE9DF}" type="pres">
      <dgm:prSet presAssocID="{CCC0C20D-DF2E-4619-B207-A484E64877B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a:ext>
      </dgm:extLst>
    </dgm:pt>
    <dgm:pt modelId="{F79C4AB8-2566-4C33-87A9-FE1937130440}" type="pres">
      <dgm:prSet presAssocID="{CCC0C20D-DF2E-4619-B207-A484E64877BE}" presName="spaceRect" presStyleCnt="0"/>
      <dgm:spPr/>
    </dgm:pt>
    <dgm:pt modelId="{59D19B2F-BCAE-4DF9-86D2-B46DC435165E}" type="pres">
      <dgm:prSet presAssocID="{CCC0C20D-DF2E-4619-B207-A484E64877BE}" presName="textRect" presStyleLbl="revTx" presStyleIdx="0" presStyleCnt="4" custLinFactNeighborX="74" custLinFactNeighborY="8139">
        <dgm:presLayoutVars>
          <dgm:chMax val="1"/>
          <dgm:chPref val="1"/>
        </dgm:presLayoutVars>
      </dgm:prSet>
      <dgm:spPr/>
    </dgm:pt>
    <dgm:pt modelId="{A308CCEC-6168-4FCA-8513-7B9B0D6233AD}" type="pres">
      <dgm:prSet presAssocID="{9A2921D4-58C3-4425-995B-067BF39FA10F}" presName="sibTrans" presStyleLbl="sibTrans2D1" presStyleIdx="0" presStyleCnt="0"/>
      <dgm:spPr/>
    </dgm:pt>
    <dgm:pt modelId="{97297D50-AAEE-40AC-858C-194E3366821E}" type="pres">
      <dgm:prSet presAssocID="{AFE23CFF-C0B2-4339-B37F-339F213CE08A}" presName="compNode" presStyleCnt="0"/>
      <dgm:spPr/>
    </dgm:pt>
    <dgm:pt modelId="{96AFBD61-DD43-456A-A27F-0D90C292DFEF}" type="pres">
      <dgm:prSet presAssocID="{AFE23CFF-C0B2-4339-B37F-339F213CE08A}" presName="iconBgRect" presStyleLbl="bgShp" presStyleIdx="1" presStyleCnt="4"/>
      <dgm:spPr/>
    </dgm:pt>
    <dgm:pt modelId="{97870AA5-66D0-4FDE-826C-3285D7D1202B}" type="pres">
      <dgm:prSet presAssocID="{AFE23CFF-C0B2-4339-B37F-339F213CE08A}"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raduation cap"/>
        </a:ext>
      </dgm:extLst>
    </dgm:pt>
    <dgm:pt modelId="{25CF9A3E-839D-42BD-9202-111A351FC56F}" type="pres">
      <dgm:prSet presAssocID="{AFE23CFF-C0B2-4339-B37F-339F213CE08A}" presName="spaceRect" presStyleCnt="0"/>
      <dgm:spPr/>
    </dgm:pt>
    <dgm:pt modelId="{DFC11279-864E-479C-A348-BA1B9BFE0854}" type="pres">
      <dgm:prSet presAssocID="{AFE23CFF-C0B2-4339-B37F-339F213CE08A}" presName="textRect" presStyleLbl="revTx" presStyleIdx="1" presStyleCnt="4" custLinFactNeighborX="-1266" custLinFactNeighborY="-1243">
        <dgm:presLayoutVars>
          <dgm:chMax val="1"/>
          <dgm:chPref val="1"/>
        </dgm:presLayoutVars>
      </dgm:prSet>
      <dgm:spPr/>
    </dgm:pt>
    <dgm:pt modelId="{BCCD47A1-8C71-4BBA-9824-8C185A997450}" type="pres">
      <dgm:prSet presAssocID="{908C9B25-38D2-4B3A-8383-7523C1936806}" presName="sibTrans" presStyleLbl="sibTrans2D1" presStyleIdx="0" presStyleCnt="0"/>
      <dgm:spPr/>
    </dgm:pt>
    <dgm:pt modelId="{481D0F1C-D55E-44CD-9A4C-7B1BA7701907}" type="pres">
      <dgm:prSet presAssocID="{344AF46B-6A5F-41A7-B64C-3A95D40798E4}" presName="compNode" presStyleCnt="0"/>
      <dgm:spPr/>
    </dgm:pt>
    <dgm:pt modelId="{08A12F2D-8B78-4CA1-A3EE-91E950C206E1}" type="pres">
      <dgm:prSet presAssocID="{344AF46B-6A5F-41A7-B64C-3A95D40798E4}" presName="iconBgRect" presStyleLbl="bgShp" presStyleIdx="2" presStyleCnt="4"/>
      <dgm:spPr/>
    </dgm:pt>
    <dgm:pt modelId="{AF43489C-9C61-4462-8E70-8688E16B094F}" type="pres">
      <dgm:prSet presAssocID="{344AF46B-6A5F-41A7-B64C-3A95D40798E4}"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nternet"/>
        </a:ext>
      </dgm:extLst>
    </dgm:pt>
    <dgm:pt modelId="{3A6D0E97-000C-4AC6-B9CD-57CBC9659D5E}" type="pres">
      <dgm:prSet presAssocID="{344AF46B-6A5F-41A7-B64C-3A95D40798E4}" presName="spaceRect" presStyleCnt="0"/>
      <dgm:spPr/>
    </dgm:pt>
    <dgm:pt modelId="{61BA9AA1-9F3A-407F-B303-BBE5E1958A42}" type="pres">
      <dgm:prSet presAssocID="{344AF46B-6A5F-41A7-B64C-3A95D40798E4}" presName="textRect" presStyleLbl="revTx" presStyleIdx="2" presStyleCnt="4">
        <dgm:presLayoutVars>
          <dgm:chMax val="1"/>
          <dgm:chPref val="1"/>
        </dgm:presLayoutVars>
      </dgm:prSet>
      <dgm:spPr/>
    </dgm:pt>
    <dgm:pt modelId="{D1F7B71A-8F92-42F9-BB93-90420E3AB9ED}" type="pres">
      <dgm:prSet presAssocID="{3A355198-791F-4075-BC04-458FC13FACB5}" presName="sibTrans" presStyleLbl="sibTrans2D1" presStyleIdx="0" presStyleCnt="0"/>
      <dgm:spPr/>
    </dgm:pt>
    <dgm:pt modelId="{2B6B7EAF-41EB-4D9B-8E03-E68AA1CCABC4}" type="pres">
      <dgm:prSet presAssocID="{2D501502-E657-4A3C-BBC6-37B3EB07EA6C}" presName="compNode" presStyleCnt="0"/>
      <dgm:spPr/>
    </dgm:pt>
    <dgm:pt modelId="{EAC63D69-453C-4387-A38D-FBB2F466D574}" type="pres">
      <dgm:prSet presAssocID="{2D501502-E657-4A3C-BBC6-37B3EB07EA6C}" presName="iconBgRect" presStyleLbl="bgShp" presStyleIdx="3" presStyleCnt="4"/>
      <dgm:spPr/>
    </dgm:pt>
    <dgm:pt modelId="{33AEEDFC-3C82-4DFD-B9BE-D1F00B453474}" type="pres">
      <dgm:prSet presAssocID="{2D501502-E657-4A3C-BBC6-37B3EB07EA6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Open book"/>
        </a:ext>
      </dgm:extLst>
    </dgm:pt>
    <dgm:pt modelId="{1D452AB7-6740-4AE1-8D6F-D9721982AEF4}" type="pres">
      <dgm:prSet presAssocID="{2D501502-E657-4A3C-BBC6-37B3EB07EA6C}" presName="spaceRect" presStyleCnt="0"/>
      <dgm:spPr/>
    </dgm:pt>
    <dgm:pt modelId="{8C3574F7-E765-4958-9970-2D98D9EF14BE}" type="pres">
      <dgm:prSet presAssocID="{2D501502-E657-4A3C-BBC6-37B3EB07EA6C}" presName="textRect" presStyleLbl="revTx" presStyleIdx="3" presStyleCnt="4">
        <dgm:presLayoutVars>
          <dgm:chMax val="1"/>
          <dgm:chPref val="1"/>
        </dgm:presLayoutVars>
      </dgm:prSet>
      <dgm:spPr/>
    </dgm:pt>
  </dgm:ptLst>
  <dgm:cxnLst>
    <dgm:cxn modelId="{23E3F205-659A-437D-9B0A-DBF7CB08B7B5}" srcId="{E628FE78-A2BF-4D5D-A1A4-38ACD80AC930}" destId="{344AF46B-6A5F-41A7-B64C-3A95D40798E4}" srcOrd="2" destOrd="0" parTransId="{7256EAD7-6C50-4B0F-AC68-09DF49357554}" sibTransId="{3A355198-791F-4075-BC04-458FC13FACB5}"/>
    <dgm:cxn modelId="{061E4F15-8B67-48F3-ABA0-605E6727E6C7}" srcId="{E628FE78-A2BF-4D5D-A1A4-38ACD80AC930}" destId="{AFE23CFF-C0B2-4339-B37F-339F213CE08A}" srcOrd="1" destOrd="0" parTransId="{67930D49-FB76-4937-A218-5A9099E36B92}" sibTransId="{908C9B25-38D2-4B3A-8383-7523C1936806}"/>
    <dgm:cxn modelId="{9F0CD019-A080-438D-AFFD-73B62C6E178A}" type="presOf" srcId="{344AF46B-6A5F-41A7-B64C-3A95D40798E4}" destId="{61BA9AA1-9F3A-407F-B303-BBE5E1958A42}" srcOrd="0" destOrd="0" presId="urn:microsoft.com/office/officeart/2018/2/layout/IconCircleList"/>
    <dgm:cxn modelId="{F9AFC51A-F198-4F7C-B2F4-F69EEFAEC1BE}" type="presOf" srcId="{908C9B25-38D2-4B3A-8383-7523C1936806}" destId="{BCCD47A1-8C71-4BBA-9824-8C185A997450}" srcOrd="0" destOrd="0" presId="urn:microsoft.com/office/officeart/2018/2/layout/IconCircleList"/>
    <dgm:cxn modelId="{3E2B641C-E578-4016-BC7A-2F3DB49B55B9}" type="presOf" srcId="{2D501502-E657-4A3C-BBC6-37B3EB07EA6C}" destId="{8C3574F7-E765-4958-9970-2D98D9EF14BE}" srcOrd="0" destOrd="0" presId="urn:microsoft.com/office/officeart/2018/2/layout/IconCircleList"/>
    <dgm:cxn modelId="{B5480C1E-CC3A-4470-8B46-E622D73B99E4}" type="presOf" srcId="{CCC0C20D-DF2E-4619-B207-A484E64877BE}" destId="{59D19B2F-BCAE-4DF9-86D2-B46DC435165E}" srcOrd="0" destOrd="0" presId="urn:microsoft.com/office/officeart/2018/2/layout/IconCircleList"/>
    <dgm:cxn modelId="{2333973A-2631-40F7-B4C4-537BC27BFEB9}" type="presOf" srcId="{AFE23CFF-C0B2-4339-B37F-339F213CE08A}" destId="{DFC11279-864E-479C-A348-BA1B9BFE0854}" srcOrd="0" destOrd="0" presId="urn:microsoft.com/office/officeart/2018/2/layout/IconCircleList"/>
    <dgm:cxn modelId="{8C2F1640-99EA-4551-A554-764E022BB344}" srcId="{E628FE78-A2BF-4D5D-A1A4-38ACD80AC930}" destId="{2D501502-E657-4A3C-BBC6-37B3EB07EA6C}" srcOrd="3" destOrd="0" parTransId="{E0DC82DA-90CA-4E24-8CD3-D5D7D4E261CB}" sibTransId="{6C04399A-9C2D-43B9-BBD5-52D70608EBAD}"/>
    <dgm:cxn modelId="{C28BDB5E-1989-458A-88E1-1CA050C46017}" type="presOf" srcId="{E628FE78-A2BF-4D5D-A1A4-38ACD80AC930}" destId="{97ED09AC-D7C3-419A-95DB-A8E0FBD3E28F}" srcOrd="0" destOrd="0" presId="urn:microsoft.com/office/officeart/2018/2/layout/IconCircleList"/>
    <dgm:cxn modelId="{48BF0452-B81A-4592-A2D5-14E6D2B19C2D}" type="presOf" srcId="{9A2921D4-58C3-4425-995B-067BF39FA10F}" destId="{A308CCEC-6168-4FCA-8513-7B9B0D6233AD}" srcOrd="0" destOrd="0" presId="urn:microsoft.com/office/officeart/2018/2/layout/IconCircleList"/>
    <dgm:cxn modelId="{CE09A753-2C11-472B-91AC-CE038619C6D8}" srcId="{E628FE78-A2BF-4D5D-A1A4-38ACD80AC930}" destId="{CCC0C20D-DF2E-4619-B207-A484E64877BE}" srcOrd="0" destOrd="0" parTransId="{CB58C72B-D785-43DF-9FAB-B3E3E1661E4C}" sibTransId="{9A2921D4-58C3-4425-995B-067BF39FA10F}"/>
    <dgm:cxn modelId="{0871368B-D5A6-4BF2-B87E-0693E2E86883}" type="presOf" srcId="{3A355198-791F-4075-BC04-458FC13FACB5}" destId="{D1F7B71A-8F92-42F9-BB93-90420E3AB9ED}" srcOrd="0" destOrd="0" presId="urn:microsoft.com/office/officeart/2018/2/layout/IconCircleList"/>
    <dgm:cxn modelId="{B23289F2-6E15-4FC1-827B-D8376800C84F}" type="presParOf" srcId="{97ED09AC-D7C3-419A-95DB-A8E0FBD3E28F}" destId="{36E23739-CD71-4D75-9D06-E9068A23AA11}" srcOrd="0" destOrd="0" presId="urn:microsoft.com/office/officeart/2018/2/layout/IconCircleList"/>
    <dgm:cxn modelId="{11CE8459-1DC5-4C03-B785-9F09E63C350D}" type="presParOf" srcId="{36E23739-CD71-4D75-9D06-E9068A23AA11}" destId="{44E65DC3-ACAF-4994-B67D-F6153E38EE54}" srcOrd="0" destOrd="0" presId="urn:microsoft.com/office/officeart/2018/2/layout/IconCircleList"/>
    <dgm:cxn modelId="{7190E247-4773-437D-864A-DBEC963E1C93}" type="presParOf" srcId="{44E65DC3-ACAF-4994-B67D-F6153E38EE54}" destId="{CBC635AF-31A7-42FA-9095-B087E28860FA}" srcOrd="0" destOrd="0" presId="urn:microsoft.com/office/officeart/2018/2/layout/IconCircleList"/>
    <dgm:cxn modelId="{CABC2902-6B5C-4035-8D2A-CB70E3D171FE}" type="presParOf" srcId="{44E65DC3-ACAF-4994-B67D-F6153E38EE54}" destId="{3CE65745-FD04-4E80-BF8D-9BE5215AE9DF}" srcOrd="1" destOrd="0" presId="urn:microsoft.com/office/officeart/2018/2/layout/IconCircleList"/>
    <dgm:cxn modelId="{EB3D4C39-02E2-4B20-B69C-23320B1ADD76}" type="presParOf" srcId="{44E65DC3-ACAF-4994-B67D-F6153E38EE54}" destId="{F79C4AB8-2566-4C33-87A9-FE1937130440}" srcOrd="2" destOrd="0" presId="urn:microsoft.com/office/officeart/2018/2/layout/IconCircleList"/>
    <dgm:cxn modelId="{1E193906-9FE2-4DFC-9A80-EF42349B9E32}" type="presParOf" srcId="{44E65DC3-ACAF-4994-B67D-F6153E38EE54}" destId="{59D19B2F-BCAE-4DF9-86D2-B46DC435165E}" srcOrd="3" destOrd="0" presId="urn:microsoft.com/office/officeart/2018/2/layout/IconCircleList"/>
    <dgm:cxn modelId="{C70A3A25-2DEA-4492-809E-1784ED0945A0}" type="presParOf" srcId="{36E23739-CD71-4D75-9D06-E9068A23AA11}" destId="{A308CCEC-6168-4FCA-8513-7B9B0D6233AD}" srcOrd="1" destOrd="0" presId="urn:microsoft.com/office/officeart/2018/2/layout/IconCircleList"/>
    <dgm:cxn modelId="{5DA77D70-27EB-4C3E-9B8E-E34B14D8358B}" type="presParOf" srcId="{36E23739-CD71-4D75-9D06-E9068A23AA11}" destId="{97297D50-AAEE-40AC-858C-194E3366821E}" srcOrd="2" destOrd="0" presId="urn:microsoft.com/office/officeart/2018/2/layout/IconCircleList"/>
    <dgm:cxn modelId="{CD0F2825-4AFD-4F4A-B6B6-2428E7C8EBEE}" type="presParOf" srcId="{97297D50-AAEE-40AC-858C-194E3366821E}" destId="{96AFBD61-DD43-456A-A27F-0D90C292DFEF}" srcOrd="0" destOrd="0" presId="urn:microsoft.com/office/officeart/2018/2/layout/IconCircleList"/>
    <dgm:cxn modelId="{6ED5061E-5CA6-4FFD-BD35-279145B82310}" type="presParOf" srcId="{97297D50-AAEE-40AC-858C-194E3366821E}" destId="{97870AA5-66D0-4FDE-826C-3285D7D1202B}" srcOrd="1" destOrd="0" presId="urn:microsoft.com/office/officeart/2018/2/layout/IconCircleList"/>
    <dgm:cxn modelId="{7860C36F-65CA-4616-929B-703E7E5F70E3}" type="presParOf" srcId="{97297D50-AAEE-40AC-858C-194E3366821E}" destId="{25CF9A3E-839D-42BD-9202-111A351FC56F}" srcOrd="2" destOrd="0" presId="urn:microsoft.com/office/officeart/2018/2/layout/IconCircleList"/>
    <dgm:cxn modelId="{6ECB5DBF-C861-4AF3-A327-4E6EEF5A66E1}" type="presParOf" srcId="{97297D50-AAEE-40AC-858C-194E3366821E}" destId="{DFC11279-864E-479C-A348-BA1B9BFE0854}" srcOrd="3" destOrd="0" presId="urn:microsoft.com/office/officeart/2018/2/layout/IconCircleList"/>
    <dgm:cxn modelId="{70357525-5C71-4146-83C2-AF95716419CF}" type="presParOf" srcId="{36E23739-CD71-4D75-9D06-E9068A23AA11}" destId="{BCCD47A1-8C71-4BBA-9824-8C185A997450}" srcOrd="3" destOrd="0" presId="urn:microsoft.com/office/officeart/2018/2/layout/IconCircleList"/>
    <dgm:cxn modelId="{66B7DFC8-A977-470F-9F63-D3630E37CDB1}" type="presParOf" srcId="{36E23739-CD71-4D75-9D06-E9068A23AA11}" destId="{481D0F1C-D55E-44CD-9A4C-7B1BA7701907}" srcOrd="4" destOrd="0" presId="urn:microsoft.com/office/officeart/2018/2/layout/IconCircleList"/>
    <dgm:cxn modelId="{E32F36FA-2AAB-42CB-BC25-55F94E8D5812}" type="presParOf" srcId="{481D0F1C-D55E-44CD-9A4C-7B1BA7701907}" destId="{08A12F2D-8B78-4CA1-A3EE-91E950C206E1}" srcOrd="0" destOrd="0" presId="urn:microsoft.com/office/officeart/2018/2/layout/IconCircleList"/>
    <dgm:cxn modelId="{63562E27-82F7-4FDA-A1E8-CD02E426A67B}" type="presParOf" srcId="{481D0F1C-D55E-44CD-9A4C-7B1BA7701907}" destId="{AF43489C-9C61-4462-8E70-8688E16B094F}" srcOrd="1" destOrd="0" presId="urn:microsoft.com/office/officeart/2018/2/layout/IconCircleList"/>
    <dgm:cxn modelId="{EBA6714B-4A19-4C78-AB33-0FE7864E3038}" type="presParOf" srcId="{481D0F1C-D55E-44CD-9A4C-7B1BA7701907}" destId="{3A6D0E97-000C-4AC6-B9CD-57CBC9659D5E}" srcOrd="2" destOrd="0" presId="urn:microsoft.com/office/officeart/2018/2/layout/IconCircleList"/>
    <dgm:cxn modelId="{0E73A4AA-5B41-4941-BCB7-3BCBD1878D2B}" type="presParOf" srcId="{481D0F1C-D55E-44CD-9A4C-7B1BA7701907}" destId="{61BA9AA1-9F3A-407F-B303-BBE5E1958A42}" srcOrd="3" destOrd="0" presId="urn:microsoft.com/office/officeart/2018/2/layout/IconCircleList"/>
    <dgm:cxn modelId="{70F5549A-15FC-4EAB-BE87-EC1EF3F65730}" type="presParOf" srcId="{36E23739-CD71-4D75-9D06-E9068A23AA11}" destId="{D1F7B71A-8F92-42F9-BB93-90420E3AB9ED}" srcOrd="5" destOrd="0" presId="urn:microsoft.com/office/officeart/2018/2/layout/IconCircleList"/>
    <dgm:cxn modelId="{18258F8D-73C3-460A-BB5C-562F45B7BAE5}" type="presParOf" srcId="{36E23739-CD71-4D75-9D06-E9068A23AA11}" destId="{2B6B7EAF-41EB-4D9B-8E03-E68AA1CCABC4}" srcOrd="6" destOrd="0" presId="urn:microsoft.com/office/officeart/2018/2/layout/IconCircleList"/>
    <dgm:cxn modelId="{373ECB1A-C72B-4200-A79F-B624B77B2F97}" type="presParOf" srcId="{2B6B7EAF-41EB-4D9B-8E03-E68AA1CCABC4}" destId="{EAC63D69-453C-4387-A38D-FBB2F466D574}" srcOrd="0" destOrd="0" presId="urn:microsoft.com/office/officeart/2018/2/layout/IconCircleList"/>
    <dgm:cxn modelId="{33C31C09-7688-4DFB-8AF9-A9D74CFE27BE}" type="presParOf" srcId="{2B6B7EAF-41EB-4D9B-8E03-E68AA1CCABC4}" destId="{33AEEDFC-3C82-4DFD-B9BE-D1F00B453474}" srcOrd="1" destOrd="0" presId="urn:microsoft.com/office/officeart/2018/2/layout/IconCircleList"/>
    <dgm:cxn modelId="{30A7AD4B-71E8-4DAE-B1D3-6927847B7A39}" type="presParOf" srcId="{2B6B7EAF-41EB-4D9B-8E03-E68AA1CCABC4}" destId="{1D452AB7-6740-4AE1-8D6F-D9721982AEF4}" srcOrd="2" destOrd="0" presId="urn:microsoft.com/office/officeart/2018/2/layout/IconCircleList"/>
    <dgm:cxn modelId="{DB23C345-5029-4433-B210-1F3F2109B145}" type="presParOf" srcId="{2B6B7EAF-41EB-4D9B-8E03-E68AA1CCABC4}" destId="{8C3574F7-E765-4958-9970-2D98D9EF14B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CA10D7-1138-4122-8BFE-06C9987DF2F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F3FDC7F2-334D-4075-8B2F-F553C78CEA8C}">
      <dgm:prSet/>
      <dgm:spPr/>
      <dgm:t>
        <a:bodyPr/>
        <a:lstStyle/>
        <a:p>
          <a:r>
            <a:rPr lang="en-US" b="1" dirty="0"/>
            <a:t>1 - User Authentication and Management:</a:t>
          </a:r>
          <a:endParaRPr lang="en-US" dirty="0"/>
        </a:p>
      </dgm:t>
    </dgm:pt>
    <dgm:pt modelId="{50D23E75-477C-4677-A949-0457E57B3E2A}" type="parTrans" cxnId="{BB1D5B22-6401-4958-8C4B-C5C31B3C7FF1}">
      <dgm:prSet/>
      <dgm:spPr/>
      <dgm:t>
        <a:bodyPr/>
        <a:lstStyle/>
        <a:p>
          <a:endParaRPr lang="en-US"/>
        </a:p>
      </dgm:t>
    </dgm:pt>
    <dgm:pt modelId="{7FB73F28-B62A-40DB-BF43-8D504131EB5A}" type="sibTrans" cxnId="{BB1D5B22-6401-4958-8C4B-C5C31B3C7FF1}">
      <dgm:prSet/>
      <dgm:spPr/>
      <dgm:t>
        <a:bodyPr/>
        <a:lstStyle/>
        <a:p>
          <a:endParaRPr lang="en-US"/>
        </a:p>
      </dgm:t>
    </dgm:pt>
    <dgm:pt modelId="{73A8D617-4719-4829-B2E8-782FC9044AC7}">
      <dgm:prSet/>
      <dgm:spPr/>
      <dgm:t>
        <a:bodyPr/>
        <a:lstStyle/>
        <a:p>
          <a:r>
            <a:rPr lang="en-US" b="1"/>
            <a:t>Entities:</a:t>
          </a:r>
          <a:endParaRPr lang="en-US"/>
        </a:p>
      </dgm:t>
    </dgm:pt>
    <dgm:pt modelId="{FB982D9B-B2E9-4F07-8F28-9D5DE99A71FA}" type="parTrans" cxnId="{AE3C29ED-5992-4930-9F28-54395E060BEA}">
      <dgm:prSet/>
      <dgm:spPr/>
      <dgm:t>
        <a:bodyPr/>
        <a:lstStyle/>
        <a:p>
          <a:endParaRPr lang="en-US"/>
        </a:p>
      </dgm:t>
    </dgm:pt>
    <dgm:pt modelId="{66D64809-AFE0-4ECC-9E3A-98863C638C36}" type="sibTrans" cxnId="{AE3C29ED-5992-4930-9F28-54395E060BEA}">
      <dgm:prSet/>
      <dgm:spPr/>
      <dgm:t>
        <a:bodyPr/>
        <a:lstStyle/>
        <a:p>
          <a:endParaRPr lang="en-US"/>
        </a:p>
      </dgm:t>
    </dgm:pt>
    <dgm:pt modelId="{B90EA9A7-20EF-4C05-9C69-74C829BFD074}">
      <dgm:prSet/>
      <dgm:spPr/>
      <dgm:t>
        <a:bodyPr/>
        <a:lstStyle/>
        <a:p>
          <a:r>
            <a:rPr lang="en-US"/>
            <a:t>Login</a:t>
          </a:r>
        </a:p>
      </dgm:t>
    </dgm:pt>
    <dgm:pt modelId="{D067E362-7D86-4A38-B950-ED93EC2C6710}" type="parTrans" cxnId="{439FA7B4-90BE-4EA2-9F70-C08602830DC5}">
      <dgm:prSet/>
      <dgm:spPr/>
      <dgm:t>
        <a:bodyPr/>
        <a:lstStyle/>
        <a:p>
          <a:endParaRPr lang="en-US"/>
        </a:p>
      </dgm:t>
    </dgm:pt>
    <dgm:pt modelId="{4036B0E1-6E4B-461F-9848-F4420E39C9B6}" type="sibTrans" cxnId="{439FA7B4-90BE-4EA2-9F70-C08602830DC5}">
      <dgm:prSet/>
      <dgm:spPr/>
      <dgm:t>
        <a:bodyPr/>
        <a:lstStyle/>
        <a:p>
          <a:endParaRPr lang="en-US"/>
        </a:p>
      </dgm:t>
    </dgm:pt>
    <dgm:pt modelId="{2E263768-4916-4C9A-97EC-BEB613400B82}">
      <dgm:prSet/>
      <dgm:spPr/>
      <dgm:t>
        <a:bodyPr/>
        <a:lstStyle/>
        <a:p>
          <a:r>
            <a:rPr lang="en-US"/>
            <a:t>User</a:t>
          </a:r>
        </a:p>
      </dgm:t>
    </dgm:pt>
    <dgm:pt modelId="{333E12E1-2472-4042-A0A0-3048BA4838E1}" type="parTrans" cxnId="{FBA2A948-D3E5-40D8-99E5-011CB2FE8ED1}">
      <dgm:prSet/>
      <dgm:spPr/>
      <dgm:t>
        <a:bodyPr/>
        <a:lstStyle/>
        <a:p>
          <a:endParaRPr lang="en-US"/>
        </a:p>
      </dgm:t>
    </dgm:pt>
    <dgm:pt modelId="{72B88F0D-4A4D-4B2C-BBE0-89BFDBE44316}" type="sibTrans" cxnId="{FBA2A948-D3E5-40D8-99E5-011CB2FE8ED1}">
      <dgm:prSet/>
      <dgm:spPr/>
      <dgm:t>
        <a:bodyPr/>
        <a:lstStyle/>
        <a:p>
          <a:endParaRPr lang="en-US"/>
        </a:p>
      </dgm:t>
    </dgm:pt>
    <dgm:pt modelId="{E10CD9AA-C895-4AAA-BF71-414A2787EEA8}">
      <dgm:prSet/>
      <dgm:spPr/>
      <dgm:t>
        <a:bodyPr/>
        <a:lstStyle/>
        <a:p>
          <a:r>
            <a:rPr lang="en-US" dirty="0"/>
            <a:t>Roles</a:t>
          </a:r>
        </a:p>
      </dgm:t>
    </dgm:pt>
    <dgm:pt modelId="{5E1C1CF7-9D64-4A85-865A-ABA86187FB51}" type="parTrans" cxnId="{9405F758-A1E5-4FCE-B957-8EB5F87D61B6}">
      <dgm:prSet/>
      <dgm:spPr/>
      <dgm:t>
        <a:bodyPr/>
        <a:lstStyle/>
        <a:p>
          <a:endParaRPr lang="en-US"/>
        </a:p>
      </dgm:t>
    </dgm:pt>
    <dgm:pt modelId="{3C84758A-FEF6-49D0-81EE-09A5847B470E}" type="sibTrans" cxnId="{9405F758-A1E5-4FCE-B957-8EB5F87D61B6}">
      <dgm:prSet/>
      <dgm:spPr/>
      <dgm:t>
        <a:bodyPr/>
        <a:lstStyle/>
        <a:p>
          <a:endParaRPr lang="en-US"/>
        </a:p>
      </dgm:t>
    </dgm:pt>
    <dgm:pt modelId="{E6150C22-AB63-43B2-A8EA-CE7045852218}">
      <dgm:prSet/>
      <dgm:spPr/>
      <dgm:t>
        <a:bodyPr/>
        <a:lstStyle/>
        <a:p>
          <a:r>
            <a:rPr lang="en-US" b="1" dirty="0"/>
            <a:t>Functionalities:</a:t>
          </a:r>
          <a:endParaRPr lang="en-US" dirty="0"/>
        </a:p>
      </dgm:t>
    </dgm:pt>
    <dgm:pt modelId="{95D614C8-B352-4B9B-AE69-E1E35221A6E7}" type="parTrans" cxnId="{86218F9E-C9F0-4E60-99F6-83202CC7E357}">
      <dgm:prSet/>
      <dgm:spPr/>
      <dgm:t>
        <a:bodyPr/>
        <a:lstStyle/>
        <a:p>
          <a:endParaRPr lang="en-US"/>
        </a:p>
      </dgm:t>
    </dgm:pt>
    <dgm:pt modelId="{BE072680-15FD-4363-838B-2C30900AA97E}" type="sibTrans" cxnId="{86218F9E-C9F0-4E60-99F6-83202CC7E357}">
      <dgm:prSet/>
      <dgm:spPr/>
      <dgm:t>
        <a:bodyPr/>
        <a:lstStyle/>
        <a:p>
          <a:endParaRPr lang="en-US"/>
        </a:p>
      </dgm:t>
    </dgm:pt>
    <dgm:pt modelId="{EA61FA19-DD48-408F-A47A-0902ED5BDB16}">
      <dgm:prSet/>
      <dgm:spPr/>
      <dgm:t>
        <a:bodyPr/>
        <a:lstStyle/>
        <a:p>
          <a:r>
            <a:rPr lang="en-US" b="1" dirty="0"/>
            <a:t>2 – Profile Management :</a:t>
          </a:r>
          <a:endParaRPr lang="en-US" dirty="0"/>
        </a:p>
      </dgm:t>
    </dgm:pt>
    <dgm:pt modelId="{1BF38458-F804-456D-AB3D-E154E6A7EF2E}" type="parTrans" cxnId="{EAFEEC9E-F91E-46D2-8CE8-BF1F1025E6AF}">
      <dgm:prSet/>
      <dgm:spPr/>
      <dgm:t>
        <a:bodyPr/>
        <a:lstStyle/>
        <a:p>
          <a:endParaRPr lang="en-US"/>
        </a:p>
      </dgm:t>
    </dgm:pt>
    <dgm:pt modelId="{978CD103-610C-494D-B707-67F374D1BD9B}" type="sibTrans" cxnId="{EAFEEC9E-F91E-46D2-8CE8-BF1F1025E6AF}">
      <dgm:prSet/>
      <dgm:spPr/>
      <dgm:t>
        <a:bodyPr/>
        <a:lstStyle/>
        <a:p>
          <a:endParaRPr lang="en-US"/>
        </a:p>
      </dgm:t>
    </dgm:pt>
    <dgm:pt modelId="{C7882979-C251-4708-9A71-8D7D250944D0}">
      <dgm:prSet/>
      <dgm:spPr/>
      <dgm:t>
        <a:bodyPr/>
        <a:lstStyle/>
        <a:p>
          <a:r>
            <a:rPr lang="en-US" b="1" dirty="0"/>
            <a:t>Entity:</a:t>
          </a:r>
          <a:endParaRPr lang="en-US" dirty="0"/>
        </a:p>
      </dgm:t>
    </dgm:pt>
    <dgm:pt modelId="{37D0A6E5-260C-4C03-9D14-CE7E5AE0D9B1}" type="parTrans" cxnId="{120CA363-09CB-44E2-9A51-166AD9028A57}">
      <dgm:prSet/>
      <dgm:spPr/>
      <dgm:t>
        <a:bodyPr/>
        <a:lstStyle/>
        <a:p>
          <a:endParaRPr lang="en-US"/>
        </a:p>
      </dgm:t>
    </dgm:pt>
    <dgm:pt modelId="{63BBB14C-79A7-41F3-A860-06F2FCCDEEA6}" type="sibTrans" cxnId="{120CA363-09CB-44E2-9A51-166AD9028A57}">
      <dgm:prSet/>
      <dgm:spPr/>
      <dgm:t>
        <a:bodyPr/>
        <a:lstStyle/>
        <a:p>
          <a:endParaRPr lang="en-US"/>
        </a:p>
      </dgm:t>
    </dgm:pt>
    <dgm:pt modelId="{8373CE39-EDDD-48AE-AFB4-F6401992EB21}">
      <dgm:prSet/>
      <dgm:spPr/>
      <dgm:t>
        <a:bodyPr/>
        <a:lstStyle/>
        <a:p>
          <a:pPr>
            <a:buFont typeface="Arial" panose="020B0604020202020204" pitchFamily="34" charset="0"/>
            <a:buChar char="•"/>
          </a:pPr>
          <a:r>
            <a:rPr lang="en-IN" b="0" i="0" dirty="0"/>
            <a:t>Student Profile</a:t>
          </a:r>
          <a:endParaRPr lang="en-US" dirty="0"/>
        </a:p>
      </dgm:t>
    </dgm:pt>
    <dgm:pt modelId="{C93E9210-CF4B-4579-BDFE-E19DDD5D6043}" type="parTrans" cxnId="{D504F7E8-AEC0-45DF-A25B-69A9BC130738}">
      <dgm:prSet/>
      <dgm:spPr/>
      <dgm:t>
        <a:bodyPr/>
        <a:lstStyle/>
        <a:p>
          <a:endParaRPr lang="en-US"/>
        </a:p>
      </dgm:t>
    </dgm:pt>
    <dgm:pt modelId="{938EDABB-C0E5-4734-96C0-67836071199B}" type="sibTrans" cxnId="{D504F7E8-AEC0-45DF-A25B-69A9BC130738}">
      <dgm:prSet/>
      <dgm:spPr/>
      <dgm:t>
        <a:bodyPr/>
        <a:lstStyle/>
        <a:p>
          <a:endParaRPr lang="en-US"/>
        </a:p>
      </dgm:t>
    </dgm:pt>
    <dgm:pt modelId="{604C3A99-40E0-4C06-9068-2A3B441734A8}">
      <dgm:prSet/>
      <dgm:spPr/>
      <dgm:t>
        <a:bodyPr/>
        <a:lstStyle/>
        <a:p>
          <a:r>
            <a:rPr lang="en-US" b="1" dirty="0"/>
            <a:t>Functionalities:</a:t>
          </a:r>
          <a:endParaRPr lang="en-US" dirty="0"/>
        </a:p>
      </dgm:t>
    </dgm:pt>
    <dgm:pt modelId="{AAD4C576-1F8E-40EF-9150-B7C54507BFFC}" type="parTrans" cxnId="{A4234DEA-5672-4CE5-88EC-BCA3336C6237}">
      <dgm:prSet/>
      <dgm:spPr/>
      <dgm:t>
        <a:bodyPr/>
        <a:lstStyle/>
        <a:p>
          <a:endParaRPr lang="en-US"/>
        </a:p>
      </dgm:t>
    </dgm:pt>
    <dgm:pt modelId="{5C2FFD94-429B-4B40-99BD-38DB3D8B6E6C}" type="sibTrans" cxnId="{A4234DEA-5672-4CE5-88EC-BCA3336C6237}">
      <dgm:prSet/>
      <dgm:spPr/>
      <dgm:t>
        <a:bodyPr/>
        <a:lstStyle/>
        <a:p>
          <a:endParaRPr lang="en-US"/>
        </a:p>
      </dgm:t>
    </dgm:pt>
    <dgm:pt modelId="{D3BC6AF3-3881-437A-934B-1CBEB3412C09}">
      <dgm:prSet/>
      <dgm:spPr/>
      <dgm:t>
        <a:bodyPr/>
        <a:lstStyle/>
        <a:p>
          <a:pPr>
            <a:buFont typeface="Arial" panose="020B0604020202020204" pitchFamily="34" charset="0"/>
            <a:buChar char="•"/>
          </a:pPr>
          <a:r>
            <a:rPr lang="en-US" b="0" i="0" dirty="0"/>
            <a:t>Profile Creation: Enables students and administrators to create profiles with personal information.</a:t>
          </a:r>
          <a:endParaRPr lang="en-US" dirty="0"/>
        </a:p>
      </dgm:t>
    </dgm:pt>
    <dgm:pt modelId="{04D3180E-A5DD-40AB-BF65-CABA1507DCC9}" type="parTrans" cxnId="{78AAEEB5-D6DA-4866-9EA1-4D5F4F607D11}">
      <dgm:prSet/>
      <dgm:spPr/>
      <dgm:t>
        <a:bodyPr/>
        <a:lstStyle/>
        <a:p>
          <a:endParaRPr lang="en-US"/>
        </a:p>
      </dgm:t>
    </dgm:pt>
    <dgm:pt modelId="{73CB023E-89B9-4C0D-B298-F7B20472E42A}" type="sibTrans" cxnId="{78AAEEB5-D6DA-4866-9EA1-4D5F4F607D11}">
      <dgm:prSet/>
      <dgm:spPr/>
      <dgm:t>
        <a:bodyPr/>
        <a:lstStyle/>
        <a:p>
          <a:endParaRPr lang="en-US"/>
        </a:p>
      </dgm:t>
    </dgm:pt>
    <dgm:pt modelId="{10D9C567-A6E1-4473-ACCA-5C2D0F8ADD58}">
      <dgm:prSet/>
      <dgm:spPr/>
      <dgm:t>
        <a:bodyPr/>
        <a:lstStyle/>
        <a:p>
          <a:r>
            <a:rPr lang="en-US" b="1" dirty="0"/>
            <a:t>Entity:</a:t>
          </a:r>
          <a:endParaRPr lang="en-US" dirty="0"/>
        </a:p>
      </dgm:t>
    </dgm:pt>
    <dgm:pt modelId="{57CA88AB-6185-4920-814C-55479AC47764}" type="parTrans" cxnId="{ADDCF5F9-FD35-433C-8B1D-BC14CB30DE0B}">
      <dgm:prSet/>
      <dgm:spPr/>
      <dgm:t>
        <a:bodyPr/>
        <a:lstStyle/>
        <a:p>
          <a:endParaRPr lang="en-US"/>
        </a:p>
      </dgm:t>
    </dgm:pt>
    <dgm:pt modelId="{D4BA3D05-8A90-443F-8907-53C3085F0276}" type="sibTrans" cxnId="{ADDCF5F9-FD35-433C-8B1D-BC14CB30DE0B}">
      <dgm:prSet/>
      <dgm:spPr/>
      <dgm:t>
        <a:bodyPr/>
        <a:lstStyle/>
        <a:p>
          <a:endParaRPr lang="en-US"/>
        </a:p>
      </dgm:t>
    </dgm:pt>
    <dgm:pt modelId="{7446AE23-74E0-48EE-9F15-B4FCC6250AB9}">
      <dgm:prSet/>
      <dgm:spPr/>
      <dgm:t>
        <a:bodyPr/>
        <a:lstStyle/>
        <a:p>
          <a:r>
            <a:rPr lang="en-IN" b="0" i="0" dirty="0"/>
            <a:t>Course</a:t>
          </a:r>
          <a:endParaRPr lang="en-US" dirty="0"/>
        </a:p>
      </dgm:t>
    </dgm:pt>
    <dgm:pt modelId="{493D60A1-CB8B-4D8B-A6EF-C29929DBE942}" type="parTrans" cxnId="{1D8025AE-F02A-4162-ABA9-5F5646079564}">
      <dgm:prSet/>
      <dgm:spPr/>
      <dgm:t>
        <a:bodyPr/>
        <a:lstStyle/>
        <a:p>
          <a:endParaRPr lang="en-US"/>
        </a:p>
      </dgm:t>
    </dgm:pt>
    <dgm:pt modelId="{A1318129-E152-48AF-9EB0-110AB2C0E0AC}" type="sibTrans" cxnId="{1D8025AE-F02A-4162-ABA9-5F5646079564}">
      <dgm:prSet/>
      <dgm:spPr/>
      <dgm:t>
        <a:bodyPr/>
        <a:lstStyle/>
        <a:p>
          <a:endParaRPr lang="en-US"/>
        </a:p>
      </dgm:t>
    </dgm:pt>
    <dgm:pt modelId="{49F939B2-3E18-4959-B434-12A5C65DF80D}">
      <dgm:prSet/>
      <dgm:spPr/>
      <dgm:t>
        <a:bodyPr/>
        <a:lstStyle/>
        <a:p>
          <a:r>
            <a:rPr lang="en-US" b="1" dirty="0"/>
            <a:t>Functionalities</a:t>
          </a:r>
          <a:endParaRPr lang="en-US" dirty="0"/>
        </a:p>
      </dgm:t>
    </dgm:pt>
    <dgm:pt modelId="{0D3EF71B-A1C5-4AB7-ACE0-5FB6EB730027}" type="parTrans" cxnId="{6E9707F9-8A05-43E5-95AF-50DE975AD31A}">
      <dgm:prSet/>
      <dgm:spPr/>
      <dgm:t>
        <a:bodyPr/>
        <a:lstStyle/>
        <a:p>
          <a:endParaRPr lang="en-US"/>
        </a:p>
      </dgm:t>
    </dgm:pt>
    <dgm:pt modelId="{F5BEA6F8-5226-4F69-8E76-F9DAA2CEAAE5}" type="sibTrans" cxnId="{6E9707F9-8A05-43E5-95AF-50DE975AD31A}">
      <dgm:prSet/>
      <dgm:spPr/>
      <dgm:t>
        <a:bodyPr/>
        <a:lstStyle/>
        <a:p>
          <a:endParaRPr lang="en-US"/>
        </a:p>
      </dgm:t>
    </dgm:pt>
    <dgm:pt modelId="{62CE5ED9-02D5-4682-9E01-89FD6A54F682}">
      <dgm:prSet/>
      <dgm:spPr/>
      <dgm:t>
        <a:bodyPr/>
        <a:lstStyle/>
        <a:p>
          <a:pPr>
            <a:buFont typeface="Arial" panose="020B0604020202020204" pitchFamily="34" charset="0"/>
            <a:buChar char="•"/>
          </a:pPr>
          <a:r>
            <a:rPr lang="en-US" b="0" i="0" dirty="0"/>
            <a:t>User Login: Authenticates users during the login process.</a:t>
          </a:r>
        </a:p>
      </dgm:t>
    </dgm:pt>
    <dgm:pt modelId="{4963F508-EFA2-4575-B478-BCD1630742BD}" type="parTrans" cxnId="{D3A78D82-6136-478B-A5D3-DD3A0889600C}">
      <dgm:prSet/>
      <dgm:spPr/>
      <dgm:t>
        <a:bodyPr/>
        <a:lstStyle/>
        <a:p>
          <a:endParaRPr lang="en-IN"/>
        </a:p>
      </dgm:t>
    </dgm:pt>
    <dgm:pt modelId="{EB364C07-1714-4E4E-A6E3-689AAAEE81F3}" type="sibTrans" cxnId="{D3A78D82-6136-478B-A5D3-DD3A0889600C}">
      <dgm:prSet/>
      <dgm:spPr/>
      <dgm:t>
        <a:bodyPr/>
        <a:lstStyle/>
        <a:p>
          <a:endParaRPr lang="en-IN"/>
        </a:p>
      </dgm:t>
    </dgm:pt>
    <dgm:pt modelId="{0964DB3B-7AAD-460C-89A5-38BE3AEEC3B9}">
      <dgm:prSet/>
      <dgm:spPr/>
      <dgm:t>
        <a:bodyPr/>
        <a:lstStyle/>
        <a:p>
          <a:pPr>
            <a:buFont typeface="Arial" panose="020B0604020202020204" pitchFamily="34" charset="0"/>
            <a:buChar char="•"/>
          </a:pPr>
          <a:r>
            <a:rPr lang="en-US" b="0" i="0"/>
            <a:t>Password Management: Enables users to reset or change their passwords securely.</a:t>
          </a:r>
        </a:p>
      </dgm:t>
    </dgm:pt>
    <dgm:pt modelId="{B42161C8-13E0-4003-A8CC-4A5C5C1A093F}" type="parTrans" cxnId="{E7F4DE64-CA39-4B47-AA5E-2695CA5538B0}">
      <dgm:prSet/>
      <dgm:spPr/>
      <dgm:t>
        <a:bodyPr/>
        <a:lstStyle/>
        <a:p>
          <a:endParaRPr lang="en-IN"/>
        </a:p>
      </dgm:t>
    </dgm:pt>
    <dgm:pt modelId="{8AF2A54F-A753-433E-82CB-47C7E8F7A11D}" type="sibTrans" cxnId="{E7F4DE64-CA39-4B47-AA5E-2695CA5538B0}">
      <dgm:prSet/>
      <dgm:spPr/>
      <dgm:t>
        <a:bodyPr/>
        <a:lstStyle/>
        <a:p>
          <a:endParaRPr lang="en-IN"/>
        </a:p>
      </dgm:t>
    </dgm:pt>
    <dgm:pt modelId="{D736716C-8073-4371-87A3-5A2F16062472}">
      <dgm:prSet/>
      <dgm:spPr/>
      <dgm:t>
        <a:bodyPr/>
        <a:lstStyle/>
        <a:p>
          <a:pPr>
            <a:buFont typeface="Arial" panose="020B0604020202020204" pitchFamily="34" charset="0"/>
            <a:buChar char="•"/>
          </a:pPr>
          <a:r>
            <a:rPr lang="en-US" b="0" i="0"/>
            <a:t>User Authentication: Validates user credentials during login and registration.</a:t>
          </a:r>
        </a:p>
      </dgm:t>
    </dgm:pt>
    <dgm:pt modelId="{010697EA-EC94-4011-8EDF-CE98BB771AFB}" type="parTrans" cxnId="{AB8DEA3C-8071-4D83-8D6D-9C9CE54E6367}">
      <dgm:prSet/>
      <dgm:spPr/>
      <dgm:t>
        <a:bodyPr/>
        <a:lstStyle/>
        <a:p>
          <a:endParaRPr lang="en-IN"/>
        </a:p>
      </dgm:t>
    </dgm:pt>
    <dgm:pt modelId="{3230D4FB-AF05-4385-9639-6D2194DA3DE8}" type="sibTrans" cxnId="{AB8DEA3C-8071-4D83-8D6D-9C9CE54E6367}">
      <dgm:prSet/>
      <dgm:spPr/>
      <dgm:t>
        <a:bodyPr/>
        <a:lstStyle/>
        <a:p>
          <a:endParaRPr lang="en-IN"/>
        </a:p>
      </dgm:t>
    </dgm:pt>
    <dgm:pt modelId="{5E3065D2-17FA-4920-9B31-9C48CBE4F3A3}">
      <dgm:prSet/>
      <dgm:spPr/>
      <dgm:t>
        <a:bodyPr/>
        <a:lstStyle/>
        <a:p>
          <a:pPr>
            <a:buFont typeface="Arial" panose="020B0604020202020204" pitchFamily="34" charset="0"/>
            <a:buChar char="•"/>
          </a:pPr>
          <a:r>
            <a:rPr lang="en-US" b="0" i="0" dirty="0"/>
            <a:t>Account Deactivation: Allows users to deactivate or delete their accounts if needed.</a:t>
          </a:r>
        </a:p>
      </dgm:t>
    </dgm:pt>
    <dgm:pt modelId="{80A494F5-6F56-48D1-BE44-838292BFB416}" type="parTrans" cxnId="{E9BD64EF-CE17-4430-A834-03F3AF2E2B32}">
      <dgm:prSet/>
      <dgm:spPr/>
      <dgm:t>
        <a:bodyPr/>
        <a:lstStyle/>
        <a:p>
          <a:endParaRPr lang="en-IN"/>
        </a:p>
      </dgm:t>
    </dgm:pt>
    <dgm:pt modelId="{A54E486C-1546-4337-A0C8-C618C719F649}" type="sibTrans" cxnId="{E9BD64EF-CE17-4430-A834-03F3AF2E2B32}">
      <dgm:prSet/>
      <dgm:spPr/>
      <dgm:t>
        <a:bodyPr/>
        <a:lstStyle/>
        <a:p>
          <a:endParaRPr lang="en-IN"/>
        </a:p>
      </dgm:t>
    </dgm:pt>
    <dgm:pt modelId="{DCD8EF25-478E-4719-8857-53DD4086AC52}">
      <dgm:prSet/>
      <dgm:spPr/>
      <dgm:t>
        <a:bodyPr/>
        <a:lstStyle/>
        <a:p>
          <a:r>
            <a:rPr lang="en-US" b="0" i="0" dirty="0"/>
            <a:t>User Registration: Allows students and administrators to register securely.</a:t>
          </a:r>
          <a:endParaRPr lang="en-US" dirty="0"/>
        </a:p>
      </dgm:t>
    </dgm:pt>
    <dgm:pt modelId="{66AB8AD7-0DFF-4B65-B3E9-BCB3F77E9D84}" type="parTrans" cxnId="{1ECAD4FF-9E19-4FBF-B6C6-752243250CFD}">
      <dgm:prSet/>
      <dgm:spPr/>
      <dgm:t>
        <a:bodyPr/>
        <a:lstStyle/>
        <a:p>
          <a:endParaRPr lang="en-IN"/>
        </a:p>
      </dgm:t>
    </dgm:pt>
    <dgm:pt modelId="{310F7EF4-EDD2-4E27-9FCC-2B7B7A9FA45C}" type="sibTrans" cxnId="{1ECAD4FF-9E19-4FBF-B6C6-752243250CFD}">
      <dgm:prSet/>
      <dgm:spPr/>
      <dgm:t>
        <a:bodyPr/>
        <a:lstStyle/>
        <a:p>
          <a:endParaRPr lang="en-IN"/>
        </a:p>
      </dgm:t>
    </dgm:pt>
    <dgm:pt modelId="{AC90D381-803A-4B58-A7FF-920C25F72F08}">
      <dgm:prSet/>
      <dgm:spPr/>
      <dgm:t>
        <a:bodyPr/>
        <a:lstStyle/>
        <a:p>
          <a:pPr>
            <a:buFont typeface="Arial" panose="020B0604020202020204" pitchFamily="34" charset="0"/>
            <a:buChar char="•"/>
          </a:pPr>
          <a:r>
            <a:rPr lang="en-IN" b="0" i="0" dirty="0"/>
            <a:t>Administrator Profile</a:t>
          </a:r>
        </a:p>
      </dgm:t>
    </dgm:pt>
    <dgm:pt modelId="{B7FC6F90-9D59-48DA-8EC9-354D0E6D203D}" type="sibTrans" cxnId="{B8EBE2AB-D91E-40E3-A0D3-B39BC65E5783}">
      <dgm:prSet/>
      <dgm:spPr/>
      <dgm:t>
        <a:bodyPr/>
        <a:lstStyle/>
        <a:p>
          <a:endParaRPr lang="en-IN"/>
        </a:p>
      </dgm:t>
    </dgm:pt>
    <dgm:pt modelId="{7604E548-1BDD-4DC6-AE35-9D2B92F86A29}" type="parTrans" cxnId="{B8EBE2AB-D91E-40E3-A0D3-B39BC65E5783}">
      <dgm:prSet/>
      <dgm:spPr/>
      <dgm:t>
        <a:bodyPr/>
        <a:lstStyle/>
        <a:p>
          <a:endParaRPr lang="en-IN"/>
        </a:p>
      </dgm:t>
    </dgm:pt>
    <dgm:pt modelId="{F5067C36-F35C-4C26-AEF3-AE639F6F0288}">
      <dgm:prSet/>
      <dgm:spPr/>
      <dgm:t>
        <a:bodyPr/>
        <a:lstStyle/>
        <a:p>
          <a:pPr>
            <a:buFont typeface="Arial" panose="020B0604020202020204" pitchFamily="34" charset="0"/>
            <a:buChar char="•"/>
          </a:pPr>
          <a:r>
            <a:rPr lang="en-US" b="0" i="0"/>
            <a:t>Profile Editing: Allows users to update their profile information such as contact details, etc.</a:t>
          </a:r>
        </a:p>
      </dgm:t>
    </dgm:pt>
    <dgm:pt modelId="{34B130C3-5D7D-4693-A6E1-C26CED6DD9AE}" type="parTrans" cxnId="{19647B1A-A9B0-4FB4-9DB5-79DE238A5CBF}">
      <dgm:prSet/>
      <dgm:spPr/>
      <dgm:t>
        <a:bodyPr/>
        <a:lstStyle/>
        <a:p>
          <a:endParaRPr lang="en-IN"/>
        </a:p>
      </dgm:t>
    </dgm:pt>
    <dgm:pt modelId="{C3D63CC7-7ACC-4881-8DAC-98FD832AED8B}" type="sibTrans" cxnId="{19647B1A-A9B0-4FB4-9DB5-79DE238A5CBF}">
      <dgm:prSet/>
      <dgm:spPr/>
      <dgm:t>
        <a:bodyPr/>
        <a:lstStyle/>
        <a:p>
          <a:endParaRPr lang="en-IN"/>
        </a:p>
      </dgm:t>
    </dgm:pt>
    <dgm:pt modelId="{A221C234-95BE-4E7D-9BF0-9C685195A571}">
      <dgm:prSet/>
      <dgm:spPr/>
      <dgm:t>
        <a:bodyPr/>
        <a:lstStyle/>
        <a:p>
          <a:pPr>
            <a:buFont typeface="Arial" panose="020B0604020202020204" pitchFamily="34" charset="0"/>
            <a:buChar char="•"/>
          </a:pPr>
          <a:r>
            <a:rPr lang="en-US" b="0" i="0"/>
            <a:t>Privacy Settings: Enables users to manage their privacy settings for profile visibility.</a:t>
          </a:r>
        </a:p>
      </dgm:t>
    </dgm:pt>
    <dgm:pt modelId="{A1337068-FB68-4CF5-8F73-422F41D88F3C}" type="parTrans" cxnId="{B25C2A10-0378-40D4-ADD6-4E6C14676107}">
      <dgm:prSet/>
      <dgm:spPr/>
      <dgm:t>
        <a:bodyPr/>
        <a:lstStyle/>
        <a:p>
          <a:endParaRPr lang="en-IN"/>
        </a:p>
      </dgm:t>
    </dgm:pt>
    <dgm:pt modelId="{E534B1AC-52DA-44DC-A032-7E26FD69F8DF}" type="sibTrans" cxnId="{B25C2A10-0378-40D4-ADD6-4E6C14676107}">
      <dgm:prSet/>
      <dgm:spPr/>
      <dgm:t>
        <a:bodyPr/>
        <a:lstStyle/>
        <a:p>
          <a:endParaRPr lang="en-IN"/>
        </a:p>
      </dgm:t>
    </dgm:pt>
    <dgm:pt modelId="{975BCB67-5982-4C54-A4D5-E2958C629DF2}">
      <dgm:prSet/>
      <dgm:spPr/>
      <dgm:t>
        <a:bodyPr/>
        <a:lstStyle/>
        <a:p>
          <a:pPr>
            <a:buFont typeface="Arial" panose="020B0604020202020204" pitchFamily="34" charset="0"/>
            <a:buChar char="•"/>
          </a:pPr>
          <a:r>
            <a:rPr lang="en-US" b="0" i="0" dirty="0"/>
            <a:t>Profile Viewing: Allows administrators to view profiles of students and other administrators.</a:t>
          </a:r>
        </a:p>
      </dgm:t>
    </dgm:pt>
    <dgm:pt modelId="{6220C189-3B5F-4CE8-9DAF-21FD92E0DF1F}" type="parTrans" cxnId="{CCDCBDA4-9F61-43EA-9562-73342F2DAA66}">
      <dgm:prSet/>
      <dgm:spPr/>
      <dgm:t>
        <a:bodyPr/>
        <a:lstStyle/>
        <a:p>
          <a:endParaRPr lang="en-IN"/>
        </a:p>
      </dgm:t>
    </dgm:pt>
    <dgm:pt modelId="{1904B826-2FC0-4541-9D05-3A9302EEE1F1}" type="sibTrans" cxnId="{CCDCBDA4-9F61-43EA-9562-73342F2DAA66}">
      <dgm:prSet/>
      <dgm:spPr/>
      <dgm:t>
        <a:bodyPr/>
        <a:lstStyle/>
        <a:p>
          <a:endParaRPr lang="en-IN"/>
        </a:p>
      </dgm:t>
    </dgm:pt>
    <dgm:pt modelId="{6644C903-F886-4EA4-84C4-99E2CFD6CFB5}">
      <dgm:prSet/>
      <dgm:spPr/>
      <dgm:t>
        <a:bodyPr/>
        <a:lstStyle/>
        <a:p>
          <a:r>
            <a:rPr lang="en-US" b="1" dirty="0"/>
            <a:t>3 – Course Management:</a:t>
          </a:r>
          <a:endParaRPr lang="en-US" dirty="0"/>
        </a:p>
      </dgm:t>
    </dgm:pt>
    <dgm:pt modelId="{E33419F6-DB8B-4DEE-A7DA-C3B715C49320}" type="sibTrans" cxnId="{C4F5AB96-6DF1-4607-B9D5-EFFB9B41DA0C}">
      <dgm:prSet/>
      <dgm:spPr/>
      <dgm:t>
        <a:bodyPr/>
        <a:lstStyle/>
        <a:p>
          <a:endParaRPr lang="en-US"/>
        </a:p>
      </dgm:t>
    </dgm:pt>
    <dgm:pt modelId="{3928BE97-2664-4EDD-9A0A-D1E3C3AAE606}" type="parTrans" cxnId="{C4F5AB96-6DF1-4607-B9D5-EFFB9B41DA0C}">
      <dgm:prSet/>
      <dgm:spPr/>
      <dgm:t>
        <a:bodyPr/>
        <a:lstStyle/>
        <a:p>
          <a:endParaRPr lang="en-US"/>
        </a:p>
      </dgm:t>
    </dgm:pt>
    <dgm:pt modelId="{63225BBF-3765-4FAC-B759-75AD8BC98853}">
      <dgm:prSet/>
      <dgm:spPr/>
      <dgm:t>
        <a:bodyPr/>
        <a:lstStyle/>
        <a:p>
          <a:pPr>
            <a:buFont typeface="Arial" panose="020B0604020202020204" pitchFamily="34" charset="0"/>
            <a:buChar char="•"/>
          </a:pPr>
          <a:r>
            <a:rPr lang="en-US" b="0" i="0" dirty="0"/>
            <a:t>Course Editing: Enables administrators to update course details.</a:t>
          </a:r>
        </a:p>
      </dgm:t>
    </dgm:pt>
    <dgm:pt modelId="{F23B1FAE-56E2-444F-8EB1-211BADC18E0A}" type="parTrans" cxnId="{887E038A-DF84-49C1-8713-373DBD8A9DC5}">
      <dgm:prSet/>
      <dgm:spPr/>
      <dgm:t>
        <a:bodyPr/>
        <a:lstStyle/>
        <a:p>
          <a:endParaRPr lang="en-IN"/>
        </a:p>
      </dgm:t>
    </dgm:pt>
    <dgm:pt modelId="{06C14E43-3C19-4DFC-8BC6-07129A5BE724}" type="sibTrans" cxnId="{887E038A-DF84-49C1-8713-373DBD8A9DC5}">
      <dgm:prSet/>
      <dgm:spPr/>
      <dgm:t>
        <a:bodyPr/>
        <a:lstStyle/>
        <a:p>
          <a:endParaRPr lang="en-IN"/>
        </a:p>
      </dgm:t>
    </dgm:pt>
    <dgm:pt modelId="{B032FBD4-249E-49B5-85BB-A476A8CEE0D2}">
      <dgm:prSet/>
      <dgm:spPr/>
      <dgm:t>
        <a:bodyPr/>
        <a:lstStyle/>
        <a:p>
          <a:pPr>
            <a:buFont typeface="Arial" panose="020B0604020202020204" pitchFamily="34" charset="0"/>
            <a:buChar char="•"/>
          </a:pPr>
          <a:r>
            <a:rPr lang="en-US" b="0" i="0"/>
            <a:t>Course Deletion: Allows administrators to delete courses if necessary.</a:t>
          </a:r>
        </a:p>
      </dgm:t>
    </dgm:pt>
    <dgm:pt modelId="{C7A37BB9-62AE-4195-951C-1C239CBFF469}" type="parTrans" cxnId="{4979CD2E-B41C-4C0D-8951-7A5593843EEE}">
      <dgm:prSet/>
      <dgm:spPr/>
      <dgm:t>
        <a:bodyPr/>
        <a:lstStyle/>
        <a:p>
          <a:endParaRPr lang="en-IN"/>
        </a:p>
      </dgm:t>
    </dgm:pt>
    <dgm:pt modelId="{85B1495B-DB3E-4E33-B919-2376CD9C72AE}" type="sibTrans" cxnId="{4979CD2E-B41C-4C0D-8951-7A5593843EEE}">
      <dgm:prSet/>
      <dgm:spPr/>
      <dgm:t>
        <a:bodyPr/>
        <a:lstStyle/>
        <a:p>
          <a:endParaRPr lang="en-IN"/>
        </a:p>
      </dgm:t>
    </dgm:pt>
    <dgm:pt modelId="{0695EE09-2CEE-45AF-9F89-04CCA5036CF5}">
      <dgm:prSet/>
      <dgm:spPr/>
      <dgm:t>
        <a:bodyPr/>
        <a:lstStyle/>
        <a:p>
          <a:pPr>
            <a:buFont typeface="Arial" panose="020B0604020202020204" pitchFamily="34" charset="0"/>
            <a:buChar char="•"/>
          </a:pPr>
          <a:r>
            <a:rPr lang="en-US" b="0" i="0"/>
            <a:t>Course Enrollment: Allows students to enroll in available courses.</a:t>
          </a:r>
        </a:p>
      </dgm:t>
    </dgm:pt>
    <dgm:pt modelId="{CB10ED1A-5C3D-4695-AAB5-FD2AE5C862BE}" type="parTrans" cxnId="{0E5837D2-AD84-424C-95C3-BC1874F5CE82}">
      <dgm:prSet/>
      <dgm:spPr/>
      <dgm:t>
        <a:bodyPr/>
        <a:lstStyle/>
        <a:p>
          <a:endParaRPr lang="en-IN"/>
        </a:p>
      </dgm:t>
    </dgm:pt>
    <dgm:pt modelId="{452747F5-40DC-4F47-8627-51035C4D4F82}" type="sibTrans" cxnId="{0E5837D2-AD84-424C-95C3-BC1874F5CE82}">
      <dgm:prSet/>
      <dgm:spPr/>
      <dgm:t>
        <a:bodyPr/>
        <a:lstStyle/>
        <a:p>
          <a:endParaRPr lang="en-IN"/>
        </a:p>
      </dgm:t>
    </dgm:pt>
    <dgm:pt modelId="{E98E7AFC-5D16-4881-8ED7-FE576A5C4436}">
      <dgm:prSet/>
      <dgm:spPr/>
      <dgm:t>
        <a:bodyPr/>
        <a:lstStyle/>
        <a:p>
          <a:pPr>
            <a:buFont typeface="Arial" panose="020B0604020202020204" pitchFamily="34" charset="0"/>
            <a:buChar char="•"/>
          </a:pPr>
          <a:r>
            <a:rPr lang="en-US" b="0" i="0" dirty="0"/>
            <a:t>Seat Management: Tracks and manages available seats for each course.</a:t>
          </a:r>
        </a:p>
      </dgm:t>
    </dgm:pt>
    <dgm:pt modelId="{2993986E-FE1E-4A0C-96A1-1EA86BE26D08}" type="parTrans" cxnId="{FD80C69D-D929-4699-A52E-7BF14A2982AD}">
      <dgm:prSet/>
      <dgm:spPr/>
      <dgm:t>
        <a:bodyPr/>
        <a:lstStyle/>
        <a:p>
          <a:endParaRPr lang="en-IN"/>
        </a:p>
      </dgm:t>
    </dgm:pt>
    <dgm:pt modelId="{1B4D06AD-3F5D-48F8-8FE1-A39B1B54A87A}" type="sibTrans" cxnId="{FD80C69D-D929-4699-A52E-7BF14A2982AD}">
      <dgm:prSet/>
      <dgm:spPr/>
      <dgm:t>
        <a:bodyPr/>
        <a:lstStyle/>
        <a:p>
          <a:endParaRPr lang="en-IN"/>
        </a:p>
      </dgm:t>
    </dgm:pt>
    <dgm:pt modelId="{BEDBBBE4-59D7-41A5-BDF7-1F5ABDB3B555}">
      <dgm:prSet/>
      <dgm:spPr/>
      <dgm:t>
        <a:bodyPr/>
        <a:lstStyle/>
        <a:p>
          <a:r>
            <a:rPr lang="en-US" b="1" dirty="0"/>
            <a:t>:</a:t>
          </a:r>
          <a:r>
            <a:rPr lang="en-US" b="0" i="0" dirty="0"/>
            <a:t>Course Creation: Allows administrators to create new courses with details like course code, name, unit, etc.</a:t>
          </a:r>
          <a:endParaRPr lang="en-US" dirty="0"/>
        </a:p>
      </dgm:t>
    </dgm:pt>
    <dgm:pt modelId="{A316ECB7-6CB3-41D8-AD16-37BE26F02AE2}" type="parTrans" cxnId="{41DFCFF9-C1FD-48E1-9274-66D9F233DE3C}">
      <dgm:prSet/>
      <dgm:spPr/>
      <dgm:t>
        <a:bodyPr/>
        <a:lstStyle/>
        <a:p>
          <a:endParaRPr lang="en-IN"/>
        </a:p>
      </dgm:t>
    </dgm:pt>
    <dgm:pt modelId="{99A54A76-89BD-41DE-BF8A-EBF7EFA44F2D}" type="sibTrans" cxnId="{41DFCFF9-C1FD-48E1-9274-66D9F233DE3C}">
      <dgm:prSet/>
      <dgm:spPr/>
      <dgm:t>
        <a:bodyPr/>
        <a:lstStyle/>
        <a:p>
          <a:endParaRPr lang="en-IN"/>
        </a:p>
      </dgm:t>
    </dgm:pt>
    <dgm:pt modelId="{98469638-17BF-4B81-AC19-37A3AF710522}" type="pres">
      <dgm:prSet presAssocID="{28CA10D7-1138-4122-8BFE-06C9987DF2F1}" presName="linear" presStyleCnt="0">
        <dgm:presLayoutVars>
          <dgm:animLvl val="lvl"/>
          <dgm:resizeHandles val="exact"/>
        </dgm:presLayoutVars>
      </dgm:prSet>
      <dgm:spPr/>
    </dgm:pt>
    <dgm:pt modelId="{99C64084-10D9-4E60-9B91-C95948419622}" type="pres">
      <dgm:prSet presAssocID="{F3FDC7F2-334D-4075-8B2F-F553C78CEA8C}" presName="parentText" presStyleLbl="node1" presStyleIdx="0" presStyleCnt="3">
        <dgm:presLayoutVars>
          <dgm:chMax val="0"/>
          <dgm:bulletEnabled val="1"/>
        </dgm:presLayoutVars>
      </dgm:prSet>
      <dgm:spPr/>
    </dgm:pt>
    <dgm:pt modelId="{1A1F4EBC-5744-406F-B249-A53C8D6739D8}" type="pres">
      <dgm:prSet presAssocID="{F3FDC7F2-334D-4075-8B2F-F553C78CEA8C}" presName="childText" presStyleLbl="revTx" presStyleIdx="0" presStyleCnt="3">
        <dgm:presLayoutVars>
          <dgm:bulletEnabled val="1"/>
        </dgm:presLayoutVars>
      </dgm:prSet>
      <dgm:spPr/>
    </dgm:pt>
    <dgm:pt modelId="{2B8E8607-B1BD-4CF1-A68F-A16DC6F351C9}" type="pres">
      <dgm:prSet presAssocID="{EA61FA19-DD48-408F-A47A-0902ED5BDB16}" presName="parentText" presStyleLbl="node1" presStyleIdx="1" presStyleCnt="3" custLinFactNeighborX="332" custLinFactNeighborY="-1728">
        <dgm:presLayoutVars>
          <dgm:chMax val="0"/>
          <dgm:bulletEnabled val="1"/>
        </dgm:presLayoutVars>
      </dgm:prSet>
      <dgm:spPr/>
    </dgm:pt>
    <dgm:pt modelId="{C77417BB-CB9F-44E3-8E65-FED52365AA7B}" type="pres">
      <dgm:prSet presAssocID="{EA61FA19-DD48-408F-A47A-0902ED5BDB16}" presName="childText" presStyleLbl="revTx" presStyleIdx="1" presStyleCnt="3" custLinFactNeighborX="332" custLinFactNeighborY="-6182">
        <dgm:presLayoutVars>
          <dgm:bulletEnabled val="1"/>
        </dgm:presLayoutVars>
      </dgm:prSet>
      <dgm:spPr/>
    </dgm:pt>
    <dgm:pt modelId="{152F1E5B-AFC6-4B91-8E61-8C80FAA73CF2}" type="pres">
      <dgm:prSet presAssocID="{6644C903-F886-4EA4-84C4-99E2CFD6CFB5}" presName="parentText" presStyleLbl="node1" presStyleIdx="2" presStyleCnt="3" custLinFactNeighborY="118">
        <dgm:presLayoutVars>
          <dgm:chMax val="0"/>
          <dgm:bulletEnabled val="1"/>
        </dgm:presLayoutVars>
      </dgm:prSet>
      <dgm:spPr/>
    </dgm:pt>
    <dgm:pt modelId="{D47E70EE-F44D-4228-8F4A-5C467F250A4D}" type="pres">
      <dgm:prSet presAssocID="{6644C903-F886-4EA4-84C4-99E2CFD6CFB5}" presName="childText" presStyleLbl="revTx" presStyleIdx="2" presStyleCnt="3" custLinFactNeighborY="3260">
        <dgm:presLayoutVars>
          <dgm:bulletEnabled val="1"/>
        </dgm:presLayoutVars>
      </dgm:prSet>
      <dgm:spPr/>
    </dgm:pt>
  </dgm:ptLst>
  <dgm:cxnLst>
    <dgm:cxn modelId="{8EA0560C-E46F-4320-B8D9-CC88AF3C1D04}" type="presOf" srcId="{10D9C567-A6E1-4473-ACCA-5C2D0F8ADD58}" destId="{D47E70EE-F44D-4228-8F4A-5C467F250A4D}" srcOrd="0" destOrd="0" presId="urn:microsoft.com/office/officeart/2005/8/layout/vList2"/>
    <dgm:cxn modelId="{B25C2A10-0378-40D4-ADD6-4E6C14676107}" srcId="{EA61FA19-DD48-408F-A47A-0902ED5BDB16}" destId="{A221C234-95BE-4E7D-9BF0-9C685195A571}" srcOrd="4" destOrd="0" parTransId="{A1337068-FB68-4CF5-8F73-422F41D88F3C}" sibTransId="{E534B1AC-52DA-44DC-A032-7E26FD69F8DF}"/>
    <dgm:cxn modelId="{19647B1A-A9B0-4FB4-9DB5-79DE238A5CBF}" srcId="{EA61FA19-DD48-408F-A47A-0902ED5BDB16}" destId="{F5067C36-F35C-4C26-AEF3-AE639F6F0288}" srcOrd="3" destOrd="0" parTransId="{34B130C3-5D7D-4693-A6E1-C26CED6DD9AE}" sibTransId="{C3D63CC7-7ACC-4881-8DAC-98FD832AED8B}"/>
    <dgm:cxn modelId="{BB1D5B22-6401-4958-8C4B-C5C31B3C7FF1}" srcId="{28CA10D7-1138-4122-8BFE-06C9987DF2F1}" destId="{F3FDC7F2-334D-4075-8B2F-F553C78CEA8C}" srcOrd="0" destOrd="0" parTransId="{50D23E75-477C-4677-A949-0457E57B3E2A}" sibTransId="{7FB73F28-B62A-40DB-BF43-8D504131EB5A}"/>
    <dgm:cxn modelId="{AD159C23-CCB1-4C61-8A57-640F9EBD9A8A}" type="presOf" srcId="{E6150C22-AB63-43B2-A8EA-CE7045852218}" destId="{1A1F4EBC-5744-406F-B249-A53C8D6739D8}" srcOrd="0" destOrd="4" presId="urn:microsoft.com/office/officeart/2005/8/layout/vList2"/>
    <dgm:cxn modelId="{4979CD2E-B41C-4C0D-8951-7A5593843EEE}" srcId="{6644C903-F886-4EA4-84C4-99E2CFD6CFB5}" destId="{B032FBD4-249E-49B5-85BB-A476A8CEE0D2}" srcOrd="4" destOrd="0" parTransId="{C7A37BB9-62AE-4195-951C-1C239CBFF469}" sibTransId="{85B1495B-DB3E-4E33-B919-2376CD9C72AE}"/>
    <dgm:cxn modelId="{10CB8433-9197-4891-8EED-8487154926D9}" type="presOf" srcId="{975BCB67-5982-4C54-A4D5-E2958C629DF2}" destId="{C77417BB-CB9F-44E3-8E65-FED52365AA7B}" srcOrd="0" destOrd="7" presId="urn:microsoft.com/office/officeart/2005/8/layout/vList2"/>
    <dgm:cxn modelId="{AB8DEA3C-8071-4D83-8D6D-9C9CE54E6367}" srcId="{F3FDC7F2-334D-4075-8B2F-F553C78CEA8C}" destId="{D736716C-8073-4371-87A3-5A2F16062472}" srcOrd="5" destOrd="0" parTransId="{010697EA-EC94-4011-8EDF-CE98BB771AFB}" sibTransId="{3230D4FB-AF05-4385-9639-6D2194DA3DE8}"/>
    <dgm:cxn modelId="{3C96413F-EEA6-44E0-A67E-5F137ADE24A9}" type="presOf" srcId="{49F939B2-3E18-4959-B434-12A5C65DF80D}" destId="{D47E70EE-F44D-4228-8F4A-5C467F250A4D}" srcOrd="0" destOrd="2" presId="urn:microsoft.com/office/officeart/2005/8/layout/vList2"/>
    <dgm:cxn modelId="{120CA363-09CB-44E2-9A51-166AD9028A57}" srcId="{EA61FA19-DD48-408F-A47A-0902ED5BDB16}" destId="{C7882979-C251-4708-9A71-8D7D250944D0}" srcOrd="0" destOrd="0" parTransId="{37D0A6E5-260C-4C03-9D14-CE7E5AE0D9B1}" sibTransId="{63BBB14C-79A7-41F3-A860-06F2FCCDEEA6}"/>
    <dgm:cxn modelId="{E7F4DE64-CA39-4B47-AA5E-2695CA5538B0}" srcId="{F3FDC7F2-334D-4075-8B2F-F553C78CEA8C}" destId="{0964DB3B-7AAD-460C-89A5-38BE3AEEC3B9}" srcOrd="4" destOrd="0" parTransId="{B42161C8-13E0-4003-A8CC-4A5C5C1A093F}" sibTransId="{8AF2A54F-A753-433E-82CB-47C7E8F7A11D}"/>
    <dgm:cxn modelId="{0AECBE67-D294-4824-A701-F01506B85771}" type="presOf" srcId="{F5067C36-F35C-4C26-AEF3-AE639F6F0288}" destId="{C77417BB-CB9F-44E3-8E65-FED52365AA7B}" srcOrd="0" destOrd="5" presId="urn:microsoft.com/office/officeart/2005/8/layout/vList2"/>
    <dgm:cxn modelId="{FBA2A948-D3E5-40D8-99E5-011CB2FE8ED1}" srcId="{73A8D617-4719-4829-B2E8-782FC9044AC7}" destId="{2E263768-4916-4C9A-97EC-BEB613400B82}" srcOrd="1" destOrd="0" parTransId="{333E12E1-2472-4042-A0A0-3048BA4838E1}" sibTransId="{72B88F0D-4A4D-4B2C-BBE0-89BFDBE44316}"/>
    <dgm:cxn modelId="{59DB4B4D-1A67-4305-B1C7-FC7662A2A7FC}" type="presOf" srcId="{0964DB3B-7AAD-460C-89A5-38BE3AEEC3B9}" destId="{1A1F4EBC-5744-406F-B249-A53C8D6739D8}" srcOrd="0" destOrd="7" presId="urn:microsoft.com/office/officeart/2005/8/layout/vList2"/>
    <dgm:cxn modelId="{E683274E-5B21-44FE-9B2C-7CC7B95C9645}" type="presOf" srcId="{DCD8EF25-478E-4719-8857-53DD4086AC52}" destId="{1A1F4EBC-5744-406F-B249-A53C8D6739D8}" srcOrd="0" destOrd="5" presId="urn:microsoft.com/office/officeart/2005/8/layout/vList2"/>
    <dgm:cxn modelId="{F877B152-BB4B-4EFD-AFC9-4CCCF5DED769}" type="presOf" srcId="{C7882979-C251-4708-9A71-8D7D250944D0}" destId="{C77417BB-CB9F-44E3-8E65-FED52365AA7B}" srcOrd="0" destOrd="0" presId="urn:microsoft.com/office/officeart/2005/8/layout/vList2"/>
    <dgm:cxn modelId="{2094F372-DF98-4002-8A5A-D1FE502DAA1E}" type="presOf" srcId="{2E263768-4916-4C9A-97EC-BEB613400B82}" destId="{1A1F4EBC-5744-406F-B249-A53C8D6739D8}" srcOrd="0" destOrd="2" presId="urn:microsoft.com/office/officeart/2005/8/layout/vList2"/>
    <dgm:cxn modelId="{C1975057-9DAE-4E33-BEF6-EDBDD4360489}" type="presOf" srcId="{B90EA9A7-20EF-4C05-9C69-74C829BFD074}" destId="{1A1F4EBC-5744-406F-B249-A53C8D6739D8}" srcOrd="0" destOrd="1" presId="urn:microsoft.com/office/officeart/2005/8/layout/vList2"/>
    <dgm:cxn modelId="{B61E7178-6BF8-4541-8E90-8A11BCB0B4B5}" type="presOf" srcId="{A221C234-95BE-4E7D-9BF0-9C685195A571}" destId="{C77417BB-CB9F-44E3-8E65-FED52365AA7B}" srcOrd="0" destOrd="6" presId="urn:microsoft.com/office/officeart/2005/8/layout/vList2"/>
    <dgm:cxn modelId="{BF7ED858-8BEF-44A0-BB28-4AC5E8898ED0}" type="presOf" srcId="{EA61FA19-DD48-408F-A47A-0902ED5BDB16}" destId="{2B8E8607-B1BD-4CF1-A68F-A16DC6F351C9}" srcOrd="0" destOrd="0" presId="urn:microsoft.com/office/officeart/2005/8/layout/vList2"/>
    <dgm:cxn modelId="{9405F758-A1E5-4FCE-B957-8EB5F87D61B6}" srcId="{73A8D617-4719-4829-B2E8-782FC9044AC7}" destId="{E10CD9AA-C895-4AAA-BF71-414A2787EEA8}" srcOrd="2" destOrd="0" parTransId="{5E1C1CF7-9D64-4A85-865A-ABA86187FB51}" sibTransId="{3C84758A-FEF6-49D0-81EE-09A5847B470E}"/>
    <dgm:cxn modelId="{03B85081-E32A-422C-98A5-579D5C235D3E}" type="presOf" srcId="{63225BBF-3765-4FAC-B759-75AD8BC98853}" destId="{D47E70EE-F44D-4228-8F4A-5C467F250A4D}" srcOrd="0" destOrd="4" presId="urn:microsoft.com/office/officeart/2005/8/layout/vList2"/>
    <dgm:cxn modelId="{D3A78D82-6136-478B-A5D3-DD3A0889600C}" srcId="{F3FDC7F2-334D-4075-8B2F-F553C78CEA8C}" destId="{62CE5ED9-02D5-4682-9E01-89FD6A54F682}" srcOrd="3" destOrd="0" parTransId="{4963F508-EFA2-4575-B478-BCD1630742BD}" sibTransId="{EB364C07-1714-4E4E-A6E3-689AAAEE81F3}"/>
    <dgm:cxn modelId="{484F5F86-C805-472A-946C-749D872C0881}" type="presOf" srcId="{62CE5ED9-02D5-4682-9E01-89FD6A54F682}" destId="{1A1F4EBC-5744-406F-B249-A53C8D6739D8}" srcOrd="0" destOrd="6" presId="urn:microsoft.com/office/officeart/2005/8/layout/vList2"/>
    <dgm:cxn modelId="{887E038A-DF84-49C1-8713-373DBD8A9DC5}" srcId="{6644C903-F886-4EA4-84C4-99E2CFD6CFB5}" destId="{63225BBF-3765-4FAC-B759-75AD8BC98853}" srcOrd="3" destOrd="0" parTransId="{F23B1FAE-56E2-444F-8EB1-211BADC18E0A}" sibTransId="{06C14E43-3C19-4DFC-8BC6-07129A5BE724}"/>
    <dgm:cxn modelId="{B029B18E-6EBC-49FE-B565-704A6DAB3A4A}" type="presOf" srcId="{8373CE39-EDDD-48AE-AFB4-F6401992EB21}" destId="{C77417BB-CB9F-44E3-8E65-FED52365AA7B}" srcOrd="0" destOrd="1" presId="urn:microsoft.com/office/officeart/2005/8/layout/vList2"/>
    <dgm:cxn modelId="{FB4EB191-8ECD-4C97-9712-35E8284AC926}" type="presOf" srcId="{5E3065D2-17FA-4920-9B31-9C48CBE4F3A3}" destId="{1A1F4EBC-5744-406F-B249-A53C8D6739D8}" srcOrd="0" destOrd="9" presId="urn:microsoft.com/office/officeart/2005/8/layout/vList2"/>
    <dgm:cxn modelId="{8CDBB794-7E19-4B07-A3BD-9A32B4E9D1BF}" type="presOf" srcId="{6644C903-F886-4EA4-84C4-99E2CFD6CFB5}" destId="{152F1E5B-AFC6-4B91-8E61-8C80FAA73CF2}" srcOrd="0" destOrd="0" presId="urn:microsoft.com/office/officeart/2005/8/layout/vList2"/>
    <dgm:cxn modelId="{C4F5AB96-6DF1-4607-B9D5-EFFB9B41DA0C}" srcId="{28CA10D7-1138-4122-8BFE-06C9987DF2F1}" destId="{6644C903-F886-4EA4-84C4-99E2CFD6CFB5}" srcOrd="2" destOrd="0" parTransId="{3928BE97-2664-4EDD-9A0A-D1E3C3AAE606}" sibTransId="{E33419F6-DB8B-4DEE-A7DA-C3B715C49320}"/>
    <dgm:cxn modelId="{8547AE9D-E18F-40C7-BB63-20A35E2133D8}" type="presOf" srcId="{D3BC6AF3-3881-437A-934B-1CBEB3412C09}" destId="{C77417BB-CB9F-44E3-8E65-FED52365AA7B}" srcOrd="0" destOrd="4" presId="urn:microsoft.com/office/officeart/2005/8/layout/vList2"/>
    <dgm:cxn modelId="{FD80C69D-D929-4699-A52E-7BF14A2982AD}" srcId="{6644C903-F886-4EA4-84C4-99E2CFD6CFB5}" destId="{E98E7AFC-5D16-4881-8ED7-FE576A5C4436}" srcOrd="6" destOrd="0" parTransId="{2993986E-FE1E-4A0C-96A1-1EA86BE26D08}" sibTransId="{1B4D06AD-3F5D-48F8-8FE1-A39B1B54A87A}"/>
    <dgm:cxn modelId="{86218F9E-C9F0-4E60-99F6-83202CC7E357}" srcId="{F3FDC7F2-334D-4075-8B2F-F553C78CEA8C}" destId="{E6150C22-AB63-43B2-A8EA-CE7045852218}" srcOrd="1" destOrd="0" parTransId="{95D614C8-B352-4B9B-AE69-E1E35221A6E7}" sibTransId="{BE072680-15FD-4363-838B-2C30900AA97E}"/>
    <dgm:cxn modelId="{EAFEEC9E-F91E-46D2-8CE8-BF1F1025E6AF}" srcId="{28CA10D7-1138-4122-8BFE-06C9987DF2F1}" destId="{EA61FA19-DD48-408F-A47A-0902ED5BDB16}" srcOrd="1" destOrd="0" parTransId="{1BF38458-F804-456D-AB3D-E154E6A7EF2E}" sibTransId="{978CD103-610C-494D-B707-67F374D1BD9B}"/>
    <dgm:cxn modelId="{D21117A0-BF2E-45F3-A4BA-D13C21C22872}" type="presOf" srcId="{73A8D617-4719-4829-B2E8-782FC9044AC7}" destId="{1A1F4EBC-5744-406F-B249-A53C8D6739D8}" srcOrd="0" destOrd="0" presId="urn:microsoft.com/office/officeart/2005/8/layout/vList2"/>
    <dgm:cxn modelId="{CCDCBDA4-9F61-43EA-9562-73342F2DAA66}" srcId="{EA61FA19-DD48-408F-A47A-0902ED5BDB16}" destId="{975BCB67-5982-4C54-A4D5-E2958C629DF2}" srcOrd="5" destOrd="0" parTransId="{6220C189-3B5F-4CE8-9DAF-21FD92E0DF1F}" sibTransId="{1904B826-2FC0-4541-9D05-3A9302EEE1F1}"/>
    <dgm:cxn modelId="{EA7B7DAA-9962-4523-AE76-FBFEB285E3C1}" type="presOf" srcId="{E10CD9AA-C895-4AAA-BF71-414A2787EEA8}" destId="{1A1F4EBC-5744-406F-B249-A53C8D6739D8}" srcOrd="0" destOrd="3" presId="urn:microsoft.com/office/officeart/2005/8/layout/vList2"/>
    <dgm:cxn modelId="{EF36BEAA-4C61-4A9F-9348-BA1AA0C5A266}" type="presOf" srcId="{AC90D381-803A-4B58-A7FF-920C25F72F08}" destId="{C77417BB-CB9F-44E3-8E65-FED52365AA7B}" srcOrd="0" destOrd="2" presId="urn:microsoft.com/office/officeart/2005/8/layout/vList2"/>
    <dgm:cxn modelId="{B8EBE2AB-D91E-40E3-A0D3-B39BC65E5783}" srcId="{C7882979-C251-4708-9A71-8D7D250944D0}" destId="{AC90D381-803A-4B58-A7FF-920C25F72F08}" srcOrd="1" destOrd="0" parTransId="{7604E548-1BDD-4DC6-AE35-9D2B92F86A29}" sibTransId="{B7FC6F90-9D59-48DA-8EC9-354D0E6D203D}"/>
    <dgm:cxn modelId="{1D8025AE-F02A-4162-ABA9-5F5646079564}" srcId="{10D9C567-A6E1-4473-ACCA-5C2D0F8ADD58}" destId="{7446AE23-74E0-48EE-9F15-B4FCC6250AB9}" srcOrd="0" destOrd="0" parTransId="{493D60A1-CB8B-4D8B-A6EF-C29929DBE942}" sibTransId="{A1318129-E152-48AF-9EB0-110AB2C0E0AC}"/>
    <dgm:cxn modelId="{9EF562AF-F246-4088-BFFB-CB8304E39CE6}" type="presOf" srcId="{0695EE09-2CEE-45AF-9F89-04CCA5036CF5}" destId="{D47E70EE-F44D-4228-8F4A-5C467F250A4D}" srcOrd="0" destOrd="6" presId="urn:microsoft.com/office/officeart/2005/8/layout/vList2"/>
    <dgm:cxn modelId="{439FA7B4-90BE-4EA2-9F70-C08602830DC5}" srcId="{73A8D617-4719-4829-B2E8-782FC9044AC7}" destId="{B90EA9A7-20EF-4C05-9C69-74C829BFD074}" srcOrd="0" destOrd="0" parTransId="{D067E362-7D86-4A38-B950-ED93EC2C6710}" sibTransId="{4036B0E1-6E4B-461F-9848-F4420E39C9B6}"/>
    <dgm:cxn modelId="{78AAEEB5-D6DA-4866-9EA1-4D5F4F607D11}" srcId="{EA61FA19-DD48-408F-A47A-0902ED5BDB16}" destId="{D3BC6AF3-3881-437A-934B-1CBEB3412C09}" srcOrd="2" destOrd="0" parTransId="{04D3180E-A5DD-40AB-BF65-CABA1507DCC9}" sibTransId="{73CB023E-89B9-4C0D-B298-F7B20472E42A}"/>
    <dgm:cxn modelId="{1F6335BD-B7BB-41C6-B6A7-4E31617DD9E7}" type="presOf" srcId="{28CA10D7-1138-4122-8BFE-06C9987DF2F1}" destId="{98469638-17BF-4B81-AC19-37A3AF710522}" srcOrd="0" destOrd="0" presId="urn:microsoft.com/office/officeart/2005/8/layout/vList2"/>
    <dgm:cxn modelId="{D8E620BE-6C28-452B-ADDC-D823E043ACCA}" type="presOf" srcId="{E98E7AFC-5D16-4881-8ED7-FE576A5C4436}" destId="{D47E70EE-F44D-4228-8F4A-5C467F250A4D}" srcOrd="0" destOrd="7" presId="urn:microsoft.com/office/officeart/2005/8/layout/vList2"/>
    <dgm:cxn modelId="{3F98FEC3-2F32-4B49-899E-CE09E2671F1B}" type="presOf" srcId="{7446AE23-74E0-48EE-9F15-B4FCC6250AB9}" destId="{D47E70EE-F44D-4228-8F4A-5C467F250A4D}" srcOrd="0" destOrd="1" presId="urn:microsoft.com/office/officeart/2005/8/layout/vList2"/>
    <dgm:cxn modelId="{F86917D0-ABE6-4F0F-AFDF-8F861A7B6D3D}" type="presOf" srcId="{D736716C-8073-4371-87A3-5A2F16062472}" destId="{1A1F4EBC-5744-406F-B249-A53C8D6739D8}" srcOrd="0" destOrd="8" presId="urn:microsoft.com/office/officeart/2005/8/layout/vList2"/>
    <dgm:cxn modelId="{0E5837D2-AD84-424C-95C3-BC1874F5CE82}" srcId="{6644C903-F886-4EA4-84C4-99E2CFD6CFB5}" destId="{0695EE09-2CEE-45AF-9F89-04CCA5036CF5}" srcOrd="5" destOrd="0" parTransId="{CB10ED1A-5C3D-4695-AAB5-FD2AE5C862BE}" sibTransId="{452747F5-40DC-4F47-8627-51035C4D4F82}"/>
    <dgm:cxn modelId="{D504F7E8-AEC0-45DF-A25B-69A9BC130738}" srcId="{C7882979-C251-4708-9A71-8D7D250944D0}" destId="{8373CE39-EDDD-48AE-AFB4-F6401992EB21}" srcOrd="0" destOrd="0" parTransId="{C93E9210-CF4B-4579-BDFE-E19DDD5D6043}" sibTransId="{938EDABB-C0E5-4734-96C0-67836071199B}"/>
    <dgm:cxn modelId="{A4234DEA-5672-4CE5-88EC-BCA3336C6237}" srcId="{EA61FA19-DD48-408F-A47A-0902ED5BDB16}" destId="{604C3A99-40E0-4C06-9068-2A3B441734A8}" srcOrd="1" destOrd="0" parTransId="{AAD4C576-1F8E-40EF-9150-B7C54507BFFC}" sibTransId="{5C2FFD94-429B-4B40-99BD-38DB3D8B6E6C}"/>
    <dgm:cxn modelId="{ADECC8EA-BD9A-4E98-A77A-D608E4A0E58D}" type="presOf" srcId="{604C3A99-40E0-4C06-9068-2A3B441734A8}" destId="{C77417BB-CB9F-44E3-8E65-FED52365AA7B}" srcOrd="0" destOrd="3" presId="urn:microsoft.com/office/officeart/2005/8/layout/vList2"/>
    <dgm:cxn modelId="{AE3C29ED-5992-4930-9F28-54395E060BEA}" srcId="{F3FDC7F2-334D-4075-8B2F-F553C78CEA8C}" destId="{73A8D617-4719-4829-B2E8-782FC9044AC7}" srcOrd="0" destOrd="0" parTransId="{FB982D9B-B2E9-4F07-8F28-9D5DE99A71FA}" sibTransId="{66D64809-AFE0-4ECC-9E3A-98863C638C36}"/>
    <dgm:cxn modelId="{E9BD64EF-CE17-4430-A834-03F3AF2E2B32}" srcId="{F3FDC7F2-334D-4075-8B2F-F553C78CEA8C}" destId="{5E3065D2-17FA-4920-9B31-9C48CBE4F3A3}" srcOrd="6" destOrd="0" parTransId="{80A494F5-6F56-48D1-BE44-838292BFB416}" sibTransId="{A54E486C-1546-4337-A0C8-C618C719F649}"/>
    <dgm:cxn modelId="{3A2E45F8-9344-40B0-AD60-5078A1E1D186}" type="presOf" srcId="{F3FDC7F2-334D-4075-8B2F-F553C78CEA8C}" destId="{99C64084-10D9-4E60-9B91-C95948419622}" srcOrd="0" destOrd="0" presId="urn:microsoft.com/office/officeart/2005/8/layout/vList2"/>
    <dgm:cxn modelId="{6E9707F9-8A05-43E5-95AF-50DE975AD31A}" srcId="{6644C903-F886-4EA4-84C4-99E2CFD6CFB5}" destId="{49F939B2-3E18-4959-B434-12A5C65DF80D}" srcOrd="1" destOrd="0" parTransId="{0D3EF71B-A1C5-4AB7-ACE0-5FB6EB730027}" sibTransId="{F5BEA6F8-5226-4F69-8E76-F9DAA2CEAAE5}"/>
    <dgm:cxn modelId="{B83C83F9-C0DA-4984-969B-DC8D26FAB741}" type="presOf" srcId="{BEDBBBE4-59D7-41A5-BDF7-1F5ABDB3B555}" destId="{D47E70EE-F44D-4228-8F4A-5C467F250A4D}" srcOrd="0" destOrd="3" presId="urn:microsoft.com/office/officeart/2005/8/layout/vList2"/>
    <dgm:cxn modelId="{41DFCFF9-C1FD-48E1-9274-66D9F233DE3C}" srcId="{6644C903-F886-4EA4-84C4-99E2CFD6CFB5}" destId="{BEDBBBE4-59D7-41A5-BDF7-1F5ABDB3B555}" srcOrd="2" destOrd="0" parTransId="{A316ECB7-6CB3-41D8-AD16-37BE26F02AE2}" sibTransId="{99A54A76-89BD-41DE-BF8A-EBF7EFA44F2D}"/>
    <dgm:cxn modelId="{CCE0D9F9-AA2D-4D19-A0E7-3B7E6347F96A}" type="presOf" srcId="{B032FBD4-249E-49B5-85BB-A476A8CEE0D2}" destId="{D47E70EE-F44D-4228-8F4A-5C467F250A4D}" srcOrd="0" destOrd="5" presId="urn:microsoft.com/office/officeart/2005/8/layout/vList2"/>
    <dgm:cxn modelId="{ADDCF5F9-FD35-433C-8B1D-BC14CB30DE0B}" srcId="{6644C903-F886-4EA4-84C4-99E2CFD6CFB5}" destId="{10D9C567-A6E1-4473-ACCA-5C2D0F8ADD58}" srcOrd="0" destOrd="0" parTransId="{57CA88AB-6185-4920-814C-55479AC47764}" sibTransId="{D4BA3D05-8A90-443F-8907-53C3085F0276}"/>
    <dgm:cxn modelId="{1ECAD4FF-9E19-4FBF-B6C6-752243250CFD}" srcId="{F3FDC7F2-334D-4075-8B2F-F553C78CEA8C}" destId="{DCD8EF25-478E-4719-8857-53DD4086AC52}" srcOrd="2" destOrd="0" parTransId="{66AB8AD7-0DFF-4B65-B3E9-BCB3F77E9D84}" sibTransId="{310F7EF4-EDD2-4E27-9FCC-2B7B7A9FA45C}"/>
    <dgm:cxn modelId="{70F2ED7F-1C18-4EA3-9BE1-B80A05963BC9}" type="presParOf" srcId="{98469638-17BF-4B81-AC19-37A3AF710522}" destId="{99C64084-10D9-4E60-9B91-C95948419622}" srcOrd="0" destOrd="0" presId="urn:microsoft.com/office/officeart/2005/8/layout/vList2"/>
    <dgm:cxn modelId="{491E4E99-6BDA-48E2-AD1B-725A4944E045}" type="presParOf" srcId="{98469638-17BF-4B81-AC19-37A3AF710522}" destId="{1A1F4EBC-5744-406F-B249-A53C8D6739D8}" srcOrd="1" destOrd="0" presId="urn:microsoft.com/office/officeart/2005/8/layout/vList2"/>
    <dgm:cxn modelId="{42B87231-F275-4357-819A-9038510C9E18}" type="presParOf" srcId="{98469638-17BF-4B81-AC19-37A3AF710522}" destId="{2B8E8607-B1BD-4CF1-A68F-A16DC6F351C9}" srcOrd="2" destOrd="0" presId="urn:microsoft.com/office/officeart/2005/8/layout/vList2"/>
    <dgm:cxn modelId="{22C403AE-B477-46D0-8CAB-56F0F37905FA}" type="presParOf" srcId="{98469638-17BF-4B81-AC19-37A3AF710522}" destId="{C77417BB-CB9F-44E3-8E65-FED52365AA7B}" srcOrd="3" destOrd="0" presId="urn:microsoft.com/office/officeart/2005/8/layout/vList2"/>
    <dgm:cxn modelId="{040FD5DD-72C6-4217-8E37-84BAFB614818}" type="presParOf" srcId="{98469638-17BF-4B81-AC19-37A3AF710522}" destId="{152F1E5B-AFC6-4B91-8E61-8C80FAA73CF2}" srcOrd="4" destOrd="0" presId="urn:microsoft.com/office/officeart/2005/8/layout/vList2"/>
    <dgm:cxn modelId="{E282360F-A87F-4FB1-AD91-447A9360A23C}" type="presParOf" srcId="{98469638-17BF-4B81-AC19-37A3AF710522}" destId="{D47E70EE-F44D-4228-8F4A-5C467F250A4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F7540C-F117-4968-B556-E3DB21A5A637}"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A8CCDB0-F1EA-4EE2-B199-997261790EB4}">
      <dgm:prSet/>
      <dgm:spPr/>
      <dgm:t>
        <a:bodyPr/>
        <a:lstStyle/>
        <a:p>
          <a:r>
            <a:rPr lang="en-US" b="1" dirty="0"/>
            <a:t>4 - Enrollment Management:</a:t>
          </a:r>
          <a:endParaRPr lang="en-US" dirty="0"/>
        </a:p>
      </dgm:t>
    </dgm:pt>
    <dgm:pt modelId="{690EA513-0A30-4C40-A799-9A1D24344A86}" type="parTrans" cxnId="{466C9BC1-3CA0-46F3-BC51-731DA9C9DB1D}">
      <dgm:prSet/>
      <dgm:spPr/>
      <dgm:t>
        <a:bodyPr/>
        <a:lstStyle/>
        <a:p>
          <a:endParaRPr lang="en-US"/>
        </a:p>
      </dgm:t>
    </dgm:pt>
    <dgm:pt modelId="{81C7A337-4ADD-4235-872E-81AAD4ED2102}" type="sibTrans" cxnId="{466C9BC1-3CA0-46F3-BC51-731DA9C9DB1D}">
      <dgm:prSet/>
      <dgm:spPr/>
      <dgm:t>
        <a:bodyPr/>
        <a:lstStyle/>
        <a:p>
          <a:endParaRPr lang="en-US"/>
        </a:p>
      </dgm:t>
    </dgm:pt>
    <dgm:pt modelId="{FE9298F6-14A3-407D-B189-DBFDF2AE7924}">
      <dgm:prSet/>
      <dgm:spPr/>
      <dgm:t>
        <a:bodyPr/>
        <a:lstStyle/>
        <a:p>
          <a:r>
            <a:rPr lang="en-US" b="1" dirty="0"/>
            <a:t>Entities:</a:t>
          </a:r>
          <a:endParaRPr lang="en-US" dirty="0"/>
        </a:p>
      </dgm:t>
    </dgm:pt>
    <dgm:pt modelId="{9484350E-8EA7-4EF2-BCEC-C69BF5354085}" type="parTrans" cxnId="{F5ACE938-0810-4CAD-B02C-2086568D2B5C}">
      <dgm:prSet/>
      <dgm:spPr/>
      <dgm:t>
        <a:bodyPr/>
        <a:lstStyle/>
        <a:p>
          <a:endParaRPr lang="en-US"/>
        </a:p>
      </dgm:t>
    </dgm:pt>
    <dgm:pt modelId="{B230C043-7901-4FAF-B6AE-7771A544B34E}" type="sibTrans" cxnId="{F5ACE938-0810-4CAD-B02C-2086568D2B5C}">
      <dgm:prSet/>
      <dgm:spPr/>
      <dgm:t>
        <a:bodyPr/>
        <a:lstStyle/>
        <a:p>
          <a:endParaRPr lang="en-US"/>
        </a:p>
      </dgm:t>
    </dgm:pt>
    <dgm:pt modelId="{AB8D2671-3CE7-4732-947F-F0823A9EC4D6}">
      <dgm:prSet/>
      <dgm:spPr/>
      <dgm:t>
        <a:bodyPr/>
        <a:lstStyle/>
        <a:p>
          <a:r>
            <a:rPr lang="en-US" b="1" dirty="0"/>
            <a:t>Functionalities:</a:t>
          </a:r>
          <a:endParaRPr lang="en-US" dirty="0"/>
        </a:p>
      </dgm:t>
    </dgm:pt>
    <dgm:pt modelId="{851803B4-D6E8-45CC-8CAE-1836B6A26B3A}" type="parTrans" cxnId="{FE3B089E-9C30-48EE-908B-DEF98ABB5A21}">
      <dgm:prSet/>
      <dgm:spPr/>
      <dgm:t>
        <a:bodyPr/>
        <a:lstStyle/>
        <a:p>
          <a:endParaRPr lang="en-US"/>
        </a:p>
      </dgm:t>
    </dgm:pt>
    <dgm:pt modelId="{C319DFD8-FF98-4A56-B210-2C69E183CF2C}" type="sibTrans" cxnId="{FE3B089E-9C30-48EE-908B-DEF98ABB5A21}">
      <dgm:prSet/>
      <dgm:spPr/>
      <dgm:t>
        <a:bodyPr/>
        <a:lstStyle/>
        <a:p>
          <a:endParaRPr lang="en-US"/>
        </a:p>
      </dgm:t>
    </dgm:pt>
    <dgm:pt modelId="{5F7875ED-4C6F-47BF-8B19-0EDF244519F4}">
      <dgm:prSet/>
      <dgm:spPr/>
      <dgm:t>
        <a:bodyPr/>
        <a:lstStyle/>
        <a:p>
          <a:r>
            <a:rPr lang="en-US" b="1" dirty="0"/>
            <a:t>5 – Notification Management:</a:t>
          </a:r>
          <a:endParaRPr lang="en-US" dirty="0"/>
        </a:p>
      </dgm:t>
    </dgm:pt>
    <dgm:pt modelId="{FD1E6AB2-31EF-4713-81D1-3E487FE76059}" type="parTrans" cxnId="{B32AC32A-833C-448C-82AE-EDE65623000C}">
      <dgm:prSet/>
      <dgm:spPr/>
      <dgm:t>
        <a:bodyPr/>
        <a:lstStyle/>
        <a:p>
          <a:endParaRPr lang="en-US"/>
        </a:p>
      </dgm:t>
    </dgm:pt>
    <dgm:pt modelId="{B5494D4B-3C12-451B-867B-153A950D2D4D}" type="sibTrans" cxnId="{B32AC32A-833C-448C-82AE-EDE65623000C}">
      <dgm:prSet/>
      <dgm:spPr/>
      <dgm:t>
        <a:bodyPr/>
        <a:lstStyle/>
        <a:p>
          <a:endParaRPr lang="en-US"/>
        </a:p>
      </dgm:t>
    </dgm:pt>
    <dgm:pt modelId="{3D69355B-1CB0-47EC-B5B9-407594B750D1}">
      <dgm:prSet/>
      <dgm:spPr/>
      <dgm:t>
        <a:bodyPr/>
        <a:lstStyle/>
        <a:p>
          <a:r>
            <a:rPr lang="en-US" b="1" dirty="0"/>
            <a:t>Entities:</a:t>
          </a:r>
          <a:endParaRPr lang="en-US" dirty="0"/>
        </a:p>
      </dgm:t>
    </dgm:pt>
    <dgm:pt modelId="{BAA15896-56F6-49E0-B769-563E52B0DAB5}" type="parTrans" cxnId="{9A33E0E2-C6EB-4DE3-A39E-2843C2CFE3C4}">
      <dgm:prSet/>
      <dgm:spPr/>
      <dgm:t>
        <a:bodyPr/>
        <a:lstStyle/>
        <a:p>
          <a:endParaRPr lang="en-US"/>
        </a:p>
      </dgm:t>
    </dgm:pt>
    <dgm:pt modelId="{F1C08202-5A69-4935-874F-8E15C9D9FE64}" type="sibTrans" cxnId="{9A33E0E2-C6EB-4DE3-A39E-2843C2CFE3C4}">
      <dgm:prSet/>
      <dgm:spPr/>
      <dgm:t>
        <a:bodyPr/>
        <a:lstStyle/>
        <a:p>
          <a:endParaRPr lang="en-US"/>
        </a:p>
      </dgm:t>
    </dgm:pt>
    <dgm:pt modelId="{C7897AF8-3985-4085-8F12-2F6BDC2DD54C}">
      <dgm:prSet/>
      <dgm:spPr/>
      <dgm:t>
        <a:bodyPr/>
        <a:lstStyle/>
        <a:p>
          <a:r>
            <a:rPr lang="en-US" b="1" dirty="0"/>
            <a:t>Functionalities:</a:t>
          </a:r>
          <a:endParaRPr lang="en-US" dirty="0"/>
        </a:p>
      </dgm:t>
    </dgm:pt>
    <dgm:pt modelId="{5F07855A-3402-4123-B300-C812756FA563}" type="parTrans" cxnId="{1859FD46-BABA-4439-99FD-8CD72114F99A}">
      <dgm:prSet/>
      <dgm:spPr/>
      <dgm:t>
        <a:bodyPr/>
        <a:lstStyle/>
        <a:p>
          <a:endParaRPr lang="en-US"/>
        </a:p>
      </dgm:t>
    </dgm:pt>
    <dgm:pt modelId="{91FEB47D-976D-41AD-9377-00A9474A7576}" type="sibTrans" cxnId="{1859FD46-BABA-4439-99FD-8CD72114F99A}">
      <dgm:prSet/>
      <dgm:spPr/>
      <dgm:t>
        <a:bodyPr/>
        <a:lstStyle/>
        <a:p>
          <a:endParaRPr lang="en-US"/>
        </a:p>
      </dgm:t>
    </dgm:pt>
    <dgm:pt modelId="{550BF5DF-B01E-44C2-BDD7-093006B30A33}">
      <dgm:prSet/>
      <dgm:spPr/>
      <dgm:t>
        <a:bodyPr/>
        <a:lstStyle/>
        <a:p>
          <a:r>
            <a:rPr lang="en-IN" b="0" i="0" dirty="0" err="1"/>
            <a:t>Enrollment</a:t>
          </a:r>
          <a:r>
            <a:rPr lang="en-IN" b="0" i="0" dirty="0"/>
            <a:t> Record</a:t>
          </a:r>
          <a:endParaRPr lang="en-US" dirty="0"/>
        </a:p>
      </dgm:t>
    </dgm:pt>
    <dgm:pt modelId="{5940F44F-2FE1-4E61-BFBC-FFE972A92CF2}" type="parTrans" cxnId="{BA27DED4-A83E-43B1-B3B5-1033CDB284B9}">
      <dgm:prSet/>
      <dgm:spPr/>
      <dgm:t>
        <a:bodyPr/>
        <a:lstStyle/>
        <a:p>
          <a:endParaRPr lang="en-IN"/>
        </a:p>
      </dgm:t>
    </dgm:pt>
    <dgm:pt modelId="{5D5A257C-0C30-42F5-A98B-DC5615DA0932}" type="sibTrans" cxnId="{BA27DED4-A83E-43B1-B3B5-1033CDB284B9}">
      <dgm:prSet/>
      <dgm:spPr/>
      <dgm:t>
        <a:bodyPr/>
        <a:lstStyle/>
        <a:p>
          <a:endParaRPr lang="en-IN"/>
        </a:p>
      </dgm:t>
    </dgm:pt>
    <dgm:pt modelId="{366D65AD-51C0-4994-81CE-3F427ABA8784}">
      <dgm:prSet/>
      <dgm:spPr/>
      <dgm:t>
        <a:bodyPr/>
        <a:lstStyle/>
        <a:p>
          <a:pPr>
            <a:buFont typeface="Arial" panose="020B0604020202020204" pitchFamily="34" charset="0"/>
            <a:buChar char="•"/>
          </a:pPr>
          <a:r>
            <a:rPr lang="en-US" b="0" i="0" dirty="0"/>
            <a:t>Enrollment Tracking: Tracks student enrollments in courses.</a:t>
          </a:r>
          <a:endParaRPr lang="en-US" dirty="0"/>
        </a:p>
      </dgm:t>
    </dgm:pt>
    <dgm:pt modelId="{97E61625-20EF-4A68-9D05-7CD24F777DF8}" type="parTrans" cxnId="{CD7EDE6F-F363-4425-A434-C9BE1E74B7FF}">
      <dgm:prSet/>
      <dgm:spPr/>
      <dgm:t>
        <a:bodyPr/>
        <a:lstStyle/>
        <a:p>
          <a:endParaRPr lang="en-IN"/>
        </a:p>
      </dgm:t>
    </dgm:pt>
    <dgm:pt modelId="{10001E1D-14D6-4A71-8240-F07CA52922BC}" type="sibTrans" cxnId="{CD7EDE6F-F363-4425-A434-C9BE1E74B7FF}">
      <dgm:prSet/>
      <dgm:spPr/>
      <dgm:t>
        <a:bodyPr/>
        <a:lstStyle/>
        <a:p>
          <a:endParaRPr lang="en-IN"/>
        </a:p>
      </dgm:t>
    </dgm:pt>
    <dgm:pt modelId="{56987B62-AFAB-4709-B78E-D521D625DCF2}">
      <dgm:prSet/>
      <dgm:spPr/>
      <dgm:t>
        <a:bodyPr/>
        <a:lstStyle/>
        <a:p>
          <a:pPr>
            <a:buFont typeface="Arial" panose="020B0604020202020204" pitchFamily="34" charset="0"/>
            <a:buChar char="•"/>
          </a:pPr>
          <a:r>
            <a:rPr lang="en-US" b="0" i="0"/>
            <a:t>Enrollment Modification: Allows administrators to modify student enrollments as needed.</a:t>
          </a:r>
        </a:p>
      </dgm:t>
    </dgm:pt>
    <dgm:pt modelId="{16B6B5C1-E31C-4EFA-B5AB-738157D9A821}" type="parTrans" cxnId="{3E27795B-F1A1-43ED-87FE-EFBE07AB6748}">
      <dgm:prSet/>
      <dgm:spPr/>
      <dgm:t>
        <a:bodyPr/>
        <a:lstStyle/>
        <a:p>
          <a:endParaRPr lang="en-IN"/>
        </a:p>
      </dgm:t>
    </dgm:pt>
    <dgm:pt modelId="{13DFBDD9-3514-4CED-97D2-738EAF70800B}" type="sibTrans" cxnId="{3E27795B-F1A1-43ED-87FE-EFBE07AB6748}">
      <dgm:prSet/>
      <dgm:spPr/>
      <dgm:t>
        <a:bodyPr/>
        <a:lstStyle/>
        <a:p>
          <a:endParaRPr lang="en-IN"/>
        </a:p>
      </dgm:t>
    </dgm:pt>
    <dgm:pt modelId="{EB884506-A030-4BEA-A15D-FEF4C24B45CE}">
      <dgm:prSet/>
      <dgm:spPr/>
      <dgm:t>
        <a:bodyPr/>
        <a:lstStyle/>
        <a:p>
          <a:pPr>
            <a:buFont typeface="Arial" panose="020B0604020202020204" pitchFamily="34" charset="0"/>
            <a:buChar char="•"/>
          </a:pPr>
          <a:r>
            <a:rPr lang="en-US" b="0" i="0" dirty="0"/>
            <a:t>Enrollment Reporting: Generates reports on course enrollment statistics.</a:t>
          </a:r>
        </a:p>
      </dgm:t>
    </dgm:pt>
    <dgm:pt modelId="{00090A34-679C-4CC5-879A-913F66B5322B}" type="parTrans" cxnId="{2BF21160-C46D-4710-A857-B73D925C5FF9}">
      <dgm:prSet/>
      <dgm:spPr/>
      <dgm:t>
        <a:bodyPr/>
        <a:lstStyle/>
        <a:p>
          <a:endParaRPr lang="en-IN"/>
        </a:p>
      </dgm:t>
    </dgm:pt>
    <dgm:pt modelId="{0F581C84-051E-478E-BE59-F5E03576132A}" type="sibTrans" cxnId="{2BF21160-C46D-4710-A857-B73D925C5FF9}">
      <dgm:prSet/>
      <dgm:spPr/>
      <dgm:t>
        <a:bodyPr/>
        <a:lstStyle/>
        <a:p>
          <a:endParaRPr lang="en-IN"/>
        </a:p>
      </dgm:t>
    </dgm:pt>
    <dgm:pt modelId="{E1B83297-BA32-46E6-B506-E8B2D008D50E}">
      <dgm:prSet/>
      <dgm:spPr/>
      <dgm:t>
        <a:bodyPr/>
        <a:lstStyle/>
        <a:p>
          <a:r>
            <a:rPr lang="en-IN" b="0" i="0" dirty="0"/>
            <a:t>Notification</a:t>
          </a:r>
          <a:endParaRPr lang="en-US" dirty="0"/>
        </a:p>
      </dgm:t>
    </dgm:pt>
    <dgm:pt modelId="{337863A6-1938-4F02-A18A-49AE9BBCA93C}" type="parTrans" cxnId="{38D0535E-E7EC-445F-8430-96C905D5A704}">
      <dgm:prSet/>
      <dgm:spPr/>
      <dgm:t>
        <a:bodyPr/>
        <a:lstStyle/>
        <a:p>
          <a:endParaRPr lang="en-IN"/>
        </a:p>
      </dgm:t>
    </dgm:pt>
    <dgm:pt modelId="{499EC344-1887-4197-9947-506B5DE84B46}" type="sibTrans" cxnId="{38D0535E-E7EC-445F-8430-96C905D5A704}">
      <dgm:prSet/>
      <dgm:spPr/>
      <dgm:t>
        <a:bodyPr/>
        <a:lstStyle/>
        <a:p>
          <a:endParaRPr lang="en-IN"/>
        </a:p>
      </dgm:t>
    </dgm:pt>
    <dgm:pt modelId="{BF4CE9E4-5489-4EEE-AA95-D43B61C350CB}">
      <dgm:prSet/>
      <dgm:spPr/>
      <dgm:t>
        <a:bodyPr/>
        <a:lstStyle/>
        <a:p>
          <a:pPr>
            <a:buFont typeface="Arial" panose="020B0604020202020204" pitchFamily="34" charset="0"/>
            <a:buChar char="•"/>
          </a:pPr>
          <a:r>
            <a:rPr lang="en-US" b="0" i="0" dirty="0"/>
            <a:t>Automated Notifications: Sends notifications to students and administrators about registration deadlines, course updates, etc.</a:t>
          </a:r>
          <a:endParaRPr lang="en-US" dirty="0"/>
        </a:p>
      </dgm:t>
    </dgm:pt>
    <dgm:pt modelId="{BB50E01A-E0A8-4338-B609-000E312C8721}" type="parTrans" cxnId="{587EE4CF-60D9-4C72-847C-FC3BCEF28787}">
      <dgm:prSet/>
      <dgm:spPr/>
      <dgm:t>
        <a:bodyPr/>
        <a:lstStyle/>
        <a:p>
          <a:endParaRPr lang="en-IN"/>
        </a:p>
      </dgm:t>
    </dgm:pt>
    <dgm:pt modelId="{74356B1B-DB0C-40B1-B04A-C063342EBCB3}" type="sibTrans" cxnId="{587EE4CF-60D9-4C72-847C-FC3BCEF28787}">
      <dgm:prSet/>
      <dgm:spPr/>
      <dgm:t>
        <a:bodyPr/>
        <a:lstStyle/>
        <a:p>
          <a:endParaRPr lang="en-IN"/>
        </a:p>
      </dgm:t>
    </dgm:pt>
    <dgm:pt modelId="{3E2F89B4-8A78-421C-92D4-4F1B194E09C7}">
      <dgm:prSet/>
      <dgm:spPr/>
      <dgm:t>
        <a:bodyPr/>
        <a:lstStyle/>
        <a:p>
          <a:pPr>
            <a:buFont typeface="Arial" panose="020B0604020202020204" pitchFamily="34" charset="0"/>
            <a:buChar char="•"/>
          </a:pPr>
          <a:r>
            <a:rPr lang="en-US" b="0" i="0" dirty="0"/>
            <a:t>Notification Management: Allows users to manage their notification preferences.</a:t>
          </a:r>
        </a:p>
      </dgm:t>
    </dgm:pt>
    <dgm:pt modelId="{2A608DB9-C9FA-46D4-B999-9198E540694B}" type="parTrans" cxnId="{DC24CB10-A039-42F0-80DC-7DFA448922F6}">
      <dgm:prSet/>
      <dgm:spPr/>
      <dgm:t>
        <a:bodyPr/>
        <a:lstStyle/>
        <a:p>
          <a:endParaRPr lang="en-IN"/>
        </a:p>
      </dgm:t>
    </dgm:pt>
    <dgm:pt modelId="{63CE5DD3-0070-4B58-A7E3-51CC2C8C1E59}" type="sibTrans" cxnId="{DC24CB10-A039-42F0-80DC-7DFA448922F6}">
      <dgm:prSet/>
      <dgm:spPr/>
      <dgm:t>
        <a:bodyPr/>
        <a:lstStyle/>
        <a:p>
          <a:endParaRPr lang="en-IN"/>
        </a:p>
      </dgm:t>
    </dgm:pt>
    <dgm:pt modelId="{D04717DC-AEEF-4A31-AA48-4D604D7CF70D}" type="pres">
      <dgm:prSet presAssocID="{1EF7540C-F117-4968-B556-E3DB21A5A637}" presName="linear" presStyleCnt="0">
        <dgm:presLayoutVars>
          <dgm:animLvl val="lvl"/>
          <dgm:resizeHandles val="exact"/>
        </dgm:presLayoutVars>
      </dgm:prSet>
      <dgm:spPr/>
    </dgm:pt>
    <dgm:pt modelId="{4487DA68-36D1-4243-8839-482D78494BAB}" type="pres">
      <dgm:prSet presAssocID="{DA8CCDB0-F1EA-4EE2-B199-997261790EB4}" presName="parentText" presStyleLbl="node1" presStyleIdx="0" presStyleCnt="2">
        <dgm:presLayoutVars>
          <dgm:chMax val="0"/>
          <dgm:bulletEnabled val="1"/>
        </dgm:presLayoutVars>
      </dgm:prSet>
      <dgm:spPr/>
    </dgm:pt>
    <dgm:pt modelId="{58CB48B5-193D-4592-A449-6A138B867846}" type="pres">
      <dgm:prSet presAssocID="{DA8CCDB0-F1EA-4EE2-B199-997261790EB4}" presName="childText" presStyleLbl="revTx" presStyleIdx="0" presStyleCnt="2">
        <dgm:presLayoutVars>
          <dgm:bulletEnabled val="1"/>
        </dgm:presLayoutVars>
      </dgm:prSet>
      <dgm:spPr/>
    </dgm:pt>
    <dgm:pt modelId="{A4FF369D-2E07-4F04-B3A4-2A9616361D83}" type="pres">
      <dgm:prSet presAssocID="{5F7875ED-4C6F-47BF-8B19-0EDF244519F4}" presName="parentText" presStyleLbl="node1" presStyleIdx="1" presStyleCnt="2" custLinFactNeighborX="-180" custLinFactNeighborY="249">
        <dgm:presLayoutVars>
          <dgm:chMax val="0"/>
          <dgm:bulletEnabled val="1"/>
        </dgm:presLayoutVars>
      </dgm:prSet>
      <dgm:spPr/>
    </dgm:pt>
    <dgm:pt modelId="{E1409A93-DC38-4375-BE7C-FEAC4974BCF5}" type="pres">
      <dgm:prSet presAssocID="{5F7875ED-4C6F-47BF-8B19-0EDF244519F4}" presName="childText" presStyleLbl="revTx" presStyleIdx="1" presStyleCnt="2" custLinFactNeighborX="0" custLinFactNeighborY="12290">
        <dgm:presLayoutVars>
          <dgm:bulletEnabled val="1"/>
        </dgm:presLayoutVars>
      </dgm:prSet>
      <dgm:spPr/>
    </dgm:pt>
  </dgm:ptLst>
  <dgm:cxnLst>
    <dgm:cxn modelId="{1603F503-E529-4308-ACAB-8CBEBD633612}" type="presOf" srcId="{3D69355B-1CB0-47EC-B5B9-407594B750D1}" destId="{E1409A93-DC38-4375-BE7C-FEAC4974BCF5}" srcOrd="0" destOrd="0" presId="urn:microsoft.com/office/officeart/2005/8/layout/vList2"/>
    <dgm:cxn modelId="{DC24CB10-A039-42F0-80DC-7DFA448922F6}" srcId="{5F7875ED-4C6F-47BF-8B19-0EDF244519F4}" destId="{3E2F89B4-8A78-421C-92D4-4F1B194E09C7}" srcOrd="4" destOrd="0" parTransId="{2A608DB9-C9FA-46D4-B999-9198E540694B}" sibTransId="{63CE5DD3-0070-4B58-A7E3-51CC2C8C1E59}"/>
    <dgm:cxn modelId="{CC6B2314-0858-4C78-B651-1E6D04D9F5E3}" type="presOf" srcId="{E1B83297-BA32-46E6-B506-E8B2D008D50E}" destId="{E1409A93-DC38-4375-BE7C-FEAC4974BCF5}" srcOrd="0" destOrd="1" presId="urn:microsoft.com/office/officeart/2005/8/layout/vList2"/>
    <dgm:cxn modelId="{D356CC18-E12C-4EA6-96A2-FA4856076D1F}" type="presOf" srcId="{3E2F89B4-8A78-421C-92D4-4F1B194E09C7}" destId="{E1409A93-DC38-4375-BE7C-FEAC4974BCF5}" srcOrd="0" destOrd="4" presId="urn:microsoft.com/office/officeart/2005/8/layout/vList2"/>
    <dgm:cxn modelId="{5EEC4624-865B-448F-8B2F-4038E7FBD5EB}" type="presOf" srcId="{5F7875ED-4C6F-47BF-8B19-0EDF244519F4}" destId="{A4FF369D-2E07-4F04-B3A4-2A9616361D83}" srcOrd="0" destOrd="0" presId="urn:microsoft.com/office/officeart/2005/8/layout/vList2"/>
    <dgm:cxn modelId="{44F64425-3376-4297-8AAE-A086A318FDB7}" type="presOf" srcId="{C7897AF8-3985-4085-8F12-2F6BDC2DD54C}" destId="{E1409A93-DC38-4375-BE7C-FEAC4974BCF5}" srcOrd="0" destOrd="2" presId="urn:microsoft.com/office/officeart/2005/8/layout/vList2"/>
    <dgm:cxn modelId="{B32AC32A-833C-448C-82AE-EDE65623000C}" srcId="{1EF7540C-F117-4968-B556-E3DB21A5A637}" destId="{5F7875ED-4C6F-47BF-8B19-0EDF244519F4}" srcOrd="1" destOrd="0" parTransId="{FD1E6AB2-31EF-4713-81D1-3E487FE76059}" sibTransId="{B5494D4B-3C12-451B-867B-153A950D2D4D}"/>
    <dgm:cxn modelId="{6272BE2C-48C8-4433-A693-C4A66B4399C7}" type="presOf" srcId="{BF4CE9E4-5489-4EEE-AA95-D43B61C350CB}" destId="{E1409A93-DC38-4375-BE7C-FEAC4974BCF5}" srcOrd="0" destOrd="3" presId="urn:microsoft.com/office/officeart/2005/8/layout/vList2"/>
    <dgm:cxn modelId="{F5ACE938-0810-4CAD-B02C-2086568D2B5C}" srcId="{DA8CCDB0-F1EA-4EE2-B199-997261790EB4}" destId="{FE9298F6-14A3-407D-B189-DBFDF2AE7924}" srcOrd="0" destOrd="0" parTransId="{9484350E-8EA7-4EF2-BCEC-C69BF5354085}" sibTransId="{B230C043-7901-4FAF-B6AE-7771A544B34E}"/>
    <dgm:cxn modelId="{3E27795B-F1A1-43ED-87FE-EFBE07AB6748}" srcId="{DA8CCDB0-F1EA-4EE2-B199-997261790EB4}" destId="{56987B62-AFAB-4709-B78E-D521D625DCF2}" srcOrd="4" destOrd="0" parTransId="{16B6B5C1-E31C-4EFA-B5AB-738157D9A821}" sibTransId="{13DFBDD9-3514-4CED-97D2-738EAF70800B}"/>
    <dgm:cxn modelId="{38D0535E-E7EC-445F-8430-96C905D5A704}" srcId="{5F7875ED-4C6F-47BF-8B19-0EDF244519F4}" destId="{E1B83297-BA32-46E6-B506-E8B2D008D50E}" srcOrd="1" destOrd="0" parTransId="{337863A6-1938-4F02-A18A-49AE9BBCA93C}" sibTransId="{499EC344-1887-4197-9947-506B5DE84B46}"/>
    <dgm:cxn modelId="{2BF21160-C46D-4710-A857-B73D925C5FF9}" srcId="{DA8CCDB0-F1EA-4EE2-B199-997261790EB4}" destId="{EB884506-A030-4BEA-A15D-FEF4C24B45CE}" srcOrd="5" destOrd="0" parTransId="{00090A34-679C-4CC5-879A-913F66B5322B}" sibTransId="{0F581C84-051E-478E-BE59-F5E03576132A}"/>
    <dgm:cxn modelId="{1859FD46-BABA-4439-99FD-8CD72114F99A}" srcId="{5F7875ED-4C6F-47BF-8B19-0EDF244519F4}" destId="{C7897AF8-3985-4085-8F12-2F6BDC2DD54C}" srcOrd="2" destOrd="0" parTransId="{5F07855A-3402-4123-B300-C812756FA563}" sibTransId="{91FEB47D-976D-41AD-9377-00A9474A7576}"/>
    <dgm:cxn modelId="{56988E4C-F8A0-407F-AA1C-30712FED6336}" type="presOf" srcId="{FE9298F6-14A3-407D-B189-DBFDF2AE7924}" destId="{58CB48B5-193D-4592-A449-6A138B867846}" srcOrd="0" destOrd="0" presId="urn:microsoft.com/office/officeart/2005/8/layout/vList2"/>
    <dgm:cxn modelId="{CD7EDE6F-F363-4425-A434-C9BE1E74B7FF}" srcId="{DA8CCDB0-F1EA-4EE2-B199-997261790EB4}" destId="{366D65AD-51C0-4994-81CE-3F427ABA8784}" srcOrd="3" destOrd="0" parTransId="{97E61625-20EF-4A68-9D05-7CD24F777DF8}" sibTransId="{10001E1D-14D6-4A71-8240-F07CA52922BC}"/>
    <dgm:cxn modelId="{8CF55A73-3E93-4DEC-8770-73D6353E253E}" type="presOf" srcId="{AB8D2671-3CE7-4732-947F-F0823A9EC4D6}" destId="{58CB48B5-193D-4592-A449-6A138B867846}" srcOrd="0" destOrd="2" presId="urn:microsoft.com/office/officeart/2005/8/layout/vList2"/>
    <dgm:cxn modelId="{F0EA4B55-71F8-45F6-99B9-F0872A274E40}" type="presOf" srcId="{366D65AD-51C0-4994-81CE-3F427ABA8784}" destId="{58CB48B5-193D-4592-A449-6A138B867846}" srcOrd="0" destOrd="3" presId="urn:microsoft.com/office/officeart/2005/8/layout/vList2"/>
    <dgm:cxn modelId="{26948056-EE5D-481F-A0A3-7305507489D4}" type="presOf" srcId="{550BF5DF-B01E-44C2-BDD7-093006B30A33}" destId="{58CB48B5-193D-4592-A449-6A138B867846}" srcOrd="0" destOrd="1" presId="urn:microsoft.com/office/officeart/2005/8/layout/vList2"/>
    <dgm:cxn modelId="{FE3B089E-9C30-48EE-908B-DEF98ABB5A21}" srcId="{DA8CCDB0-F1EA-4EE2-B199-997261790EB4}" destId="{AB8D2671-3CE7-4732-947F-F0823A9EC4D6}" srcOrd="2" destOrd="0" parTransId="{851803B4-D6E8-45CC-8CAE-1836B6A26B3A}" sibTransId="{C319DFD8-FF98-4A56-B210-2C69E183CF2C}"/>
    <dgm:cxn modelId="{466C9BC1-3CA0-46F3-BC51-731DA9C9DB1D}" srcId="{1EF7540C-F117-4968-B556-E3DB21A5A637}" destId="{DA8CCDB0-F1EA-4EE2-B199-997261790EB4}" srcOrd="0" destOrd="0" parTransId="{690EA513-0A30-4C40-A799-9A1D24344A86}" sibTransId="{81C7A337-4ADD-4235-872E-81AAD4ED2102}"/>
    <dgm:cxn modelId="{0CBAC6C6-610E-410A-B94A-B1F926295F79}" type="presOf" srcId="{1EF7540C-F117-4968-B556-E3DB21A5A637}" destId="{D04717DC-AEEF-4A31-AA48-4D604D7CF70D}" srcOrd="0" destOrd="0" presId="urn:microsoft.com/office/officeart/2005/8/layout/vList2"/>
    <dgm:cxn modelId="{587EE4CF-60D9-4C72-847C-FC3BCEF28787}" srcId="{5F7875ED-4C6F-47BF-8B19-0EDF244519F4}" destId="{BF4CE9E4-5489-4EEE-AA95-D43B61C350CB}" srcOrd="3" destOrd="0" parTransId="{BB50E01A-E0A8-4338-B609-000E312C8721}" sibTransId="{74356B1B-DB0C-40B1-B04A-C063342EBCB3}"/>
    <dgm:cxn modelId="{BA27DED4-A83E-43B1-B3B5-1033CDB284B9}" srcId="{DA8CCDB0-F1EA-4EE2-B199-997261790EB4}" destId="{550BF5DF-B01E-44C2-BDD7-093006B30A33}" srcOrd="1" destOrd="0" parTransId="{5940F44F-2FE1-4E61-BFBC-FFE972A92CF2}" sibTransId="{5D5A257C-0C30-42F5-A98B-DC5615DA0932}"/>
    <dgm:cxn modelId="{B0F8A2D9-E008-454D-9B76-0C027B197760}" type="presOf" srcId="{DA8CCDB0-F1EA-4EE2-B199-997261790EB4}" destId="{4487DA68-36D1-4243-8839-482D78494BAB}" srcOrd="0" destOrd="0" presId="urn:microsoft.com/office/officeart/2005/8/layout/vList2"/>
    <dgm:cxn modelId="{9A33E0E2-C6EB-4DE3-A39E-2843C2CFE3C4}" srcId="{5F7875ED-4C6F-47BF-8B19-0EDF244519F4}" destId="{3D69355B-1CB0-47EC-B5B9-407594B750D1}" srcOrd="0" destOrd="0" parTransId="{BAA15896-56F6-49E0-B769-563E52B0DAB5}" sibTransId="{F1C08202-5A69-4935-874F-8E15C9D9FE64}"/>
    <dgm:cxn modelId="{F5BA88F2-5E5B-4434-83D5-F1B0F28C92C0}" type="presOf" srcId="{EB884506-A030-4BEA-A15D-FEF4C24B45CE}" destId="{58CB48B5-193D-4592-A449-6A138B867846}" srcOrd="0" destOrd="5" presId="urn:microsoft.com/office/officeart/2005/8/layout/vList2"/>
    <dgm:cxn modelId="{0AA99FF9-FDFD-4C7D-9351-428BBC4FC778}" type="presOf" srcId="{56987B62-AFAB-4709-B78E-D521D625DCF2}" destId="{58CB48B5-193D-4592-A449-6A138B867846}" srcOrd="0" destOrd="4" presId="urn:microsoft.com/office/officeart/2005/8/layout/vList2"/>
    <dgm:cxn modelId="{3825BDEB-027D-47FA-AB2D-739F71764CEB}" type="presParOf" srcId="{D04717DC-AEEF-4A31-AA48-4D604D7CF70D}" destId="{4487DA68-36D1-4243-8839-482D78494BAB}" srcOrd="0" destOrd="0" presId="urn:microsoft.com/office/officeart/2005/8/layout/vList2"/>
    <dgm:cxn modelId="{7C349A7F-0AEA-42AE-BAD0-03EA094E1145}" type="presParOf" srcId="{D04717DC-AEEF-4A31-AA48-4D604D7CF70D}" destId="{58CB48B5-193D-4592-A449-6A138B867846}" srcOrd="1" destOrd="0" presId="urn:microsoft.com/office/officeart/2005/8/layout/vList2"/>
    <dgm:cxn modelId="{37A0C6BE-6FFC-4248-BD33-6AF7BB00C679}" type="presParOf" srcId="{D04717DC-AEEF-4A31-AA48-4D604D7CF70D}" destId="{A4FF369D-2E07-4F04-B3A4-2A9616361D83}" srcOrd="2" destOrd="0" presId="urn:microsoft.com/office/officeart/2005/8/layout/vList2"/>
    <dgm:cxn modelId="{D981846D-4424-473E-8AC5-F53BB6CE4605}" type="presParOf" srcId="{D04717DC-AEEF-4A31-AA48-4D604D7CF70D}" destId="{E1409A93-DC38-4375-BE7C-FEAC4974BCF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41A7E8-4B26-484F-BC7C-3A8BBD6873D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6E374387-B095-4632-9077-276FECB06FD5}">
      <dgm:prSet/>
      <dgm:spPr/>
      <dgm:t>
        <a:bodyPr/>
        <a:lstStyle/>
        <a:p>
          <a:r>
            <a:rPr lang="en-US" b="1" dirty="0"/>
            <a:t>6 – Security Management:</a:t>
          </a:r>
          <a:endParaRPr lang="en-US" dirty="0"/>
        </a:p>
      </dgm:t>
    </dgm:pt>
    <dgm:pt modelId="{7A3A57F8-1054-4969-8528-45659B15FE78}" type="parTrans" cxnId="{44A11844-B90B-467D-AFDD-19241B298442}">
      <dgm:prSet/>
      <dgm:spPr/>
      <dgm:t>
        <a:bodyPr/>
        <a:lstStyle/>
        <a:p>
          <a:endParaRPr lang="en-US"/>
        </a:p>
      </dgm:t>
    </dgm:pt>
    <dgm:pt modelId="{A0F21981-0789-4114-8A18-9925122BA100}" type="sibTrans" cxnId="{44A11844-B90B-467D-AFDD-19241B298442}">
      <dgm:prSet/>
      <dgm:spPr/>
      <dgm:t>
        <a:bodyPr/>
        <a:lstStyle/>
        <a:p>
          <a:endParaRPr lang="en-US"/>
        </a:p>
      </dgm:t>
    </dgm:pt>
    <dgm:pt modelId="{0139AB1F-92A1-4BC2-9C28-DD991A9994E8}">
      <dgm:prSet/>
      <dgm:spPr/>
      <dgm:t>
        <a:bodyPr/>
        <a:lstStyle/>
        <a:p>
          <a:r>
            <a:rPr lang="en-US" b="1"/>
            <a:t>Entity:</a:t>
          </a:r>
          <a:endParaRPr lang="en-US"/>
        </a:p>
      </dgm:t>
    </dgm:pt>
    <dgm:pt modelId="{7CA94499-A3D2-4D39-AD21-A401D924F5F9}" type="parTrans" cxnId="{2575DC49-752B-43A8-8487-3C2A751AD2B8}">
      <dgm:prSet/>
      <dgm:spPr/>
      <dgm:t>
        <a:bodyPr/>
        <a:lstStyle/>
        <a:p>
          <a:endParaRPr lang="en-US"/>
        </a:p>
      </dgm:t>
    </dgm:pt>
    <dgm:pt modelId="{7F06B220-D496-4DC0-A03D-3E96263CE09E}" type="sibTrans" cxnId="{2575DC49-752B-43A8-8487-3C2A751AD2B8}">
      <dgm:prSet/>
      <dgm:spPr/>
      <dgm:t>
        <a:bodyPr/>
        <a:lstStyle/>
        <a:p>
          <a:endParaRPr lang="en-US"/>
        </a:p>
      </dgm:t>
    </dgm:pt>
    <dgm:pt modelId="{20E4EDCD-6F72-4162-8561-747289752D8C}">
      <dgm:prSet/>
      <dgm:spPr/>
      <dgm:t>
        <a:bodyPr/>
        <a:lstStyle/>
        <a:p>
          <a:pPr>
            <a:buFont typeface="Arial" panose="020B0604020202020204" pitchFamily="34" charset="0"/>
            <a:buChar char="•"/>
          </a:pPr>
          <a:r>
            <a:rPr lang="en-IN" b="0" i="0" dirty="0"/>
            <a:t>Security Settings</a:t>
          </a:r>
          <a:endParaRPr lang="en-US" dirty="0"/>
        </a:p>
      </dgm:t>
    </dgm:pt>
    <dgm:pt modelId="{3F29D29D-C2A9-4531-BE7C-5A913E320702}" type="parTrans" cxnId="{556CAC2D-EF04-4F25-AED6-3491152D09B8}">
      <dgm:prSet/>
      <dgm:spPr/>
      <dgm:t>
        <a:bodyPr/>
        <a:lstStyle/>
        <a:p>
          <a:endParaRPr lang="en-US"/>
        </a:p>
      </dgm:t>
    </dgm:pt>
    <dgm:pt modelId="{46584BBF-A253-4E85-B305-2BD0ED69CB8C}" type="sibTrans" cxnId="{556CAC2D-EF04-4F25-AED6-3491152D09B8}">
      <dgm:prSet/>
      <dgm:spPr/>
      <dgm:t>
        <a:bodyPr/>
        <a:lstStyle/>
        <a:p>
          <a:endParaRPr lang="en-US"/>
        </a:p>
      </dgm:t>
    </dgm:pt>
    <dgm:pt modelId="{260F38A4-7865-48E0-B36F-745066C5BF2E}">
      <dgm:prSet/>
      <dgm:spPr/>
      <dgm:t>
        <a:bodyPr/>
        <a:lstStyle/>
        <a:p>
          <a:r>
            <a:rPr lang="en-US" b="1" dirty="0"/>
            <a:t>Functionalities:</a:t>
          </a:r>
          <a:endParaRPr lang="en-US" dirty="0"/>
        </a:p>
      </dgm:t>
    </dgm:pt>
    <dgm:pt modelId="{1AC67A33-56CD-414C-893D-504C8EDC9E6B}" type="parTrans" cxnId="{91F0431F-576D-4C51-9EC0-B1B22796ECE2}">
      <dgm:prSet/>
      <dgm:spPr/>
      <dgm:t>
        <a:bodyPr/>
        <a:lstStyle/>
        <a:p>
          <a:endParaRPr lang="en-US"/>
        </a:p>
      </dgm:t>
    </dgm:pt>
    <dgm:pt modelId="{3E077AE0-F7FF-4347-A6F7-DF11DA0A05A3}" type="sibTrans" cxnId="{91F0431F-576D-4C51-9EC0-B1B22796ECE2}">
      <dgm:prSet/>
      <dgm:spPr/>
      <dgm:t>
        <a:bodyPr/>
        <a:lstStyle/>
        <a:p>
          <a:endParaRPr lang="en-US"/>
        </a:p>
      </dgm:t>
    </dgm:pt>
    <dgm:pt modelId="{3E5F95A9-3C90-446C-9A73-B88D03BDFBA7}">
      <dgm:prSet/>
      <dgm:spPr/>
      <dgm:t>
        <a:bodyPr/>
        <a:lstStyle/>
        <a:p>
          <a:r>
            <a:rPr lang="en-US" b="1" dirty="0"/>
            <a:t>7 –Database Interaction</a:t>
          </a:r>
          <a:endParaRPr lang="en-US" dirty="0"/>
        </a:p>
      </dgm:t>
    </dgm:pt>
    <dgm:pt modelId="{D7411E37-4241-4D3B-85A9-C7DD603D49AC}" type="parTrans" cxnId="{60AB5D5E-8D06-4014-8247-457C91AF0728}">
      <dgm:prSet/>
      <dgm:spPr/>
      <dgm:t>
        <a:bodyPr/>
        <a:lstStyle/>
        <a:p>
          <a:endParaRPr lang="en-US"/>
        </a:p>
      </dgm:t>
    </dgm:pt>
    <dgm:pt modelId="{380E1D7B-4988-498D-A353-DB6CBA363E81}" type="sibTrans" cxnId="{60AB5D5E-8D06-4014-8247-457C91AF0728}">
      <dgm:prSet/>
      <dgm:spPr/>
      <dgm:t>
        <a:bodyPr/>
        <a:lstStyle/>
        <a:p>
          <a:endParaRPr lang="en-US"/>
        </a:p>
      </dgm:t>
    </dgm:pt>
    <dgm:pt modelId="{201F1590-33A6-4524-A22D-05C56F954972}">
      <dgm:prSet/>
      <dgm:spPr/>
      <dgm:t>
        <a:bodyPr/>
        <a:lstStyle/>
        <a:p>
          <a:r>
            <a:rPr lang="en-US" b="1" dirty="0"/>
            <a:t>Entities:</a:t>
          </a:r>
          <a:endParaRPr lang="en-US" dirty="0"/>
        </a:p>
      </dgm:t>
    </dgm:pt>
    <dgm:pt modelId="{7D845AFF-ECB9-4DDB-8CB8-3AB83A5BBD9B}" type="parTrans" cxnId="{4A3E8445-317D-4A92-971A-48D425A31689}">
      <dgm:prSet/>
      <dgm:spPr/>
      <dgm:t>
        <a:bodyPr/>
        <a:lstStyle/>
        <a:p>
          <a:endParaRPr lang="en-US"/>
        </a:p>
      </dgm:t>
    </dgm:pt>
    <dgm:pt modelId="{B52D3265-5E06-4B4F-A765-E4FB561E74A0}" type="sibTrans" cxnId="{4A3E8445-317D-4A92-971A-48D425A31689}">
      <dgm:prSet/>
      <dgm:spPr/>
      <dgm:t>
        <a:bodyPr/>
        <a:lstStyle/>
        <a:p>
          <a:endParaRPr lang="en-US"/>
        </a:p>
      </dgm:t>
    </dgm:pt>
    <dgm:pt modelId="{4E2DA234-4FA4-481A-8792-AC2F1A40F33A}">
      <dgm:prSet/>
      <dgm:spPr/>
      <dgm:t>
        <a:bodyPr/>
        <a:lstStyle/>
        <a:p>
          <a:r>
            <a:rPr lang="en-US" b="1" dirty="0"/>
            <a:t>Functionalities:</a:t>
          </a:r>
          <a:endParaRPr lang="en-US" dirty="0"/>
        </a:p>
      </dgm:t>
    </dgm:pt>
    <dgm:pt modelId="{9663A3F3-D419-4C24-9695-94021C6FFE80}" type="parTrans" cxnId="{0C46F28D-8A18-49D2-BC0E-28D84AE6C0D8}">
      <dgm:prSet/>
      <dgm:spPr/>
      <dgm:t>
        <a:bodyPr/>
        <a:lstStyle/>
        <a:p>
          <a:endParaRPr lang="en-US"/>
        </a:p>
      </dgm:t>
    </dgm:pt>
    <dgm:pt modelId="{014D59FB-0E1C-4EC0-B2AA-18683DFD04ED}" type="sibTrans" cxnId="{0C46F28D-8A18-49D2-BC0E-28D84AE6C0D8}">
      <dgm:prSet/>
      <dgm:spPr/>
      <dgm:t>
        <a:bodyPr/>
        <a:lstStyle/>
        <a:p>
          <a:endParaRPr lang="en-US"/>
        </a:p>
      </dgm:t>
    </dgm:pt>
    <dgm:pt modelId="{09D8C8E4-594D-4669-8BF6-DAEDCBBBAA4E}">
      <dgm:prSet/>
      <dgm:spPr/>
      <dgm:t>
        <a:bodyPr/>
        <a:lstStyle/>
        <a:p>
          <a:pPr>
            <a:buFont typeface="Arial" panose="020B0604020202020204" pitchFamily="34" charset="0"/>
            <a:buChar char="•"/>
          </a:pPr>
          <a:r>
            <a:rPr lang="en-IN" b="0" i="0" dirty="0"/>
            <a:t>Compliance Policies</a:t>
          </a:r>
        </a:p>
      </dgm:t>
    </dgm:pt>
    <dgm:pt modelId="{FD13ECD5-0347-49FA-B424-0710990ADDA8}" type="parTrans" cxnId="{2E6776D7-26A5-458D-A5E6-501CF255B1D7}">
      <dgm:prSet/>
      <dgm:spPr/>
      <dgm:t>
        <a:bodyPr/>
        <a:lstStyle/>
        <a:p>
          <a:endParaRPr lang="en-IN"/>
        </a:p>
      </dgm:t>
    </dgm:pt>
    <dgm:pt modelId="{25D4D82A-FE36-4063-A1D8-83D1885D81EA}" type="sibTrans" cxnId="{2E6776D7-26A5-458D-A5E6-501CF255B1D7}">
      <dgm:prSet/>
      <dgm:spPr/>
      <dgm:t>
        <a:bodyPr/>
        <a:lstStyle/>
        <a:p>
          <a:endParaRPr lang="en-IN"/>
        </a:p>
      </dgm:t>
    </dgm:pt>
    <dgm:pt modelId="{3F369398-CEB4-4196-96C2-94C0353E9722}">
      <dgm:prSet/>
      <dgm:spPr/>
      <dgm:t>
        <a:bodyPr/>
        <a:lstStyle/>
        <a:p>
          <a:pPr>
            <a:buFont typeface="Arial" panose="020B0604020202020204" pitchFamily="34" charset="0"/>
            <a:buChar char="•"/>
          </a:pPr>
          <a:r>
            <a:rPr lang="en-US" b="0" i="0" dirty="0"/>
            <a:t>Data Encryption: Encrypts sensitive user data during transmission and storage.</a:t>
          </a:r>
          <a:endParaRPr lang="en-US" dirty="0"/>
        </a:p>
      </dgm:t>
    </dgm:pt>
    <dgm:pt modelId="{459B7B7D-672A-404B-92B4-4E9513AE2DD2}" type="parTrans" cxnId="{4DF9B9C9-5A3C-4BF9-A2B3-75E5564ED0AA}">
      <dgm:prSet/>
      <dgm:spPr/>
      <dgm:t>
        <a:bodyPr/>
        <a:lstStyle/>
        <a:p>
          <a:endParaRPr lang="en-IN"/>
        </a:p>
      </dgm:t>
    </dgm:pt>
    <dgm:pt modelId="{F60CE428-7668-4CEE-B720-D53451BC791A}" type="sibTrans" cxnId="{4DF9B9C9-5A3C-4BF9-A2B3-75E5564ED0AA}">
      <dgm:prSet/>
      <dgm:spPr/>
      <dgm:t>
        <a:bodyPr/>
        <a:lstStyle/>
        <a:p>
          <a:endParaRPr lang="en-IN"/>
        </a:p>
      </dgm:t>
    </dgm:pt>
    <dgm:pt modelId="{03A4DAAA-4A38-4BAC-A12D-48033DD36F38}">
      <dgm:prSet/>
      <dgm:spPr/>
      <dgm:t>
        <a:bodyPr/>
        <a:lstStyle/>
        <a:p>
          <a:pPr>
            <a:buFont typeface="Arial" panose="020B0604020202020204" pitchFamily="34" charset="0"/>
            <a:buChar char="•"/>
          </a:pPr>
          <a:r>
            <a:rPr lang="en-US" b="0" i="0"/>
            <a:t>Access Control: Implements role-based access control (RBAC) to manage user access to features and data.</a:t>
          </a:r>
        </a:p>
      </dgm:t>
    </dgm:pt>
    <dgm:pt modelId="{AB0BAF95-234D-44D2-A6DE-461C06235344}" type="parTrans" cxnId="{96B20479-8E66-4CC6-B4C9-CA6648B27FF4}">
      <dgm:prSet/>
      <dgm:spPr/>
      <dgm:t>
        <a:bodyPr/>
        <a:lstStyle/>
        <a:p>
          <a:endParaRPr lang="en-IN"/>
        </a:p>
      </dgm:t>
    </dgm:pt>
    <dgm:pt modelId="{AE1D75F1-4B6C-493C-BB50-66D5C9EA3F48}" type="sibTrans" cxnId="{96B20479-8E66-4CC6-B4C9-CA6648B27FF4}">
      <dgm:prSet/>
      <dgm:spPr/>
      <dgm:t>
        <a:bodyPr/>
        <a:lstStyle/>
        <a:p>
          <a:endParaRPr lang="en-IN"/>
        </a:p>
      </dgm:t>
    </dgm:pt>
    <dgm:pt modelId="{D5E2440B-92AE-4E81-8788-908F353C626D}">
      <dgm:prSet/>
      <dgm:spPr/>
      <dgm:t>
        <a:bodyPr/>
        <a:lstStyle/>
        <a:p>
          <a:pPr>
            <a:buFont typeface="Arial" panose="020B0604020202020204" pitchFamily="34" charset="0"/>
            <a:buChar char="•"/>
          </a:pPr>
          <a:r>
            <a:rPr lang="en-IN" b="0" i="0"/>
            <a:t>Compliance: Ensures compliance with data protection regulations.</a:t>
          </a:r>
        </a:p>
      </dgm:t>
    </dgm:pt>
    <dgm:pt modelId="{B31EE0B3-6B4B-4917-B79A-68CD7DBEA970}" type="parTrans" cxnId="{4FDD97F5-DFE4-4665-93C2-69778304229D}">
      <dgm:prSet/>
      <dgm:spPr/>
      <dgm:t>
        <a:bodyPr/>
        <a:lstStyle/>
        <a:p>
          <a:endParaRPr lang="en-IN"/>
        </a:p>
      </dgm:t>
    </dgm:pt>
    <dgm:pt modelId="{FF016915-96BC-489A-AA9B-E18ED7D0FEAE}" type="sibTrans" cxnId="{4FDD97F5-DFE4-4665-93C2-69778304229D}">
      <dgm:prSet/>
      <dgm:spPr/>
      <dgm:t>
        <a:bodyPr/>
        <a:lstStyle/>
        <a:p>
          <a:endParaRPr lang="en-IN"/>
        </a:p>
      </dgm:t>
    </dgm:pt>
    <dgm:pt modelId="{B4699519-F2D0-4A90-AE34-D9C5F288A983}">
      <dgm:prSet/>
      <dgm:spPr/>
      <dgm:t>
        <a:bodyPr/>
        <a:lstStyle/>
        <a:p>
          <a:pPr>
            <a:buFont typeface="Arial" panose="020B0604020202020204" pitchFamily="34" charset="0"/>
            <a:buChar char="•"/>
          </a:pPr>
          <a:r>
            <a:rPr lang="en-US" b="0" i="0" dirty="0"/>
            <a:t>Logging and Auditing: Logs user activities for auditing purposes and to detect security incidents.</a:t>
          </a:r>
        </a:p>
      </dgm:t>
    </dgm:pt>
    <dgm:pt modelId="{1E009969-C809-4428-9548-F04088A5726C}" type="parTrans" cxnId="{BF9AE3CF-0EFE-4B51-A8E2-6DBDD018B41D}">
      <dgm:prSet/>
      <dgm:spPr/>
      <dgm:t>
        <a:bodyPr/>
        <a:lstStyle/>
        <a:p>
          <a:endParaRPr lang="en-IN"/>
        </a:p>
      </dgm:t>
    </dgm:pt>
    <dgm:pt modelId="{194BA2F7-CDD8-49ED-986B-F16EA54024BC}" type="sibTrans" cxnId="{BF9AE3CF-0EFE-4B51-A8E2-6DBDD018B41D}">
      <dgm:prSet/>
      <dgm:spPr/>
      <dgm:t>
        <a:bodyPr/>
        <a:lstStyle/>
        <a:p>
          <a:endParaRPr lang="en-IN"/>
        </a:p>
      </dgm:t>
    </dgm:pt>
    <dgm:pt modelId="{C3D2CF89-8560-42E7-8C8C-A186F360C854}">
      <dgm:prSet/>
      <dgm:spPr/>
      <dgm:t>
        <a:bodyPr/>
        <a:lstStyle/>
        <a:p>
          <a:r>
            <a:rPr lang="en-IN" b="0" i="0" dirty="0"/>
            <a:t>Database Connection</a:t>
          </a:r>
          <a:endParaRPr lang="en-US" dirty="0"/>
        </a:p>
      </dgm:t>
    </dgm:pt>
    <dgm:pt modelId="{7D04EC0D-2F6B-4636-BA3C-4D1B05312E1F}" type="parTrans" cxnId="{B7A0B23C-93D9-4992-A37D-61CA5FBBEE06}">
      <dgm:prSet/>
      <dgm:spPr/>
      <dgm:t>
        <a:bodyPr/>
        <a:lstStyle/>
        <a:p>
          <a:endParaRPr lang="en-IN"/>
        </a:p>
      </dgm:t>
    </dgm:pt>
    <dgm:pt modelId="{A74DC80E-C1D7-44B4-AAF7-B57083F4C282}" type="sibTrans" cxnId="{B7A0B23C-93D9-4992-A37D-61CA5FBBEE06}">
      <dgm:prSet/>
      <dgm:spPr/>
      <dgm:t>
        <a:bodyPr/>
        <a:lstStyle/>
        <a:p>
          <a:endParaRPr lang="en-IN"/>
        </a:p>
      </dgm:t>
    </dgm:pt>
    <dgm:pt modelId="{70B1C201-4648-42B3-BCBD-AB7B9A15AEBC}">
      <dgm:prSet/>
      <dgm:spPr/>
      <dgm:t>
        <a:bodyPr/>
        <a:lstStyle/>
        <a:p>
          <a:pPr>
            <a:buFont typeface="Arial" panose="020B0604020202020204" pitchFamily="34" charset="0"/>
            <a:buChar char="•"/>
          </a:pPr>
          <a:r>
            <a:rPr lang="en-IN" b="0" i="0" dirty="0"/>
            <a:t>Data Retrieval: Retrieves course information, </a:t>
          </a:r>
          <a:r>
            <a:rPr lang="en-IN" b="0" i="0" dirty="0" err="1"/>
            <a:t>enrollment</a:t>
          </a:r>
          <a:r>
            <a:rPr lang="en-IN" b="0" i="0" dirty="0"/>
            <a:t> records, user profiles, etc., from the database.</a:t>
          </a:r>
          <a:endParaRPr lang="en-US" dirty="0"/>
        </a:p>
      </dgm:t>
    </dgm:pt>
    <dgm:pt modelId="{DBA1DAEC-D1DF-4B27-9697-AC9A2E1D427A}" type="parTrans" cxnId="{A9C71DE0-91D5-4EF1-BA26-F7D6D36D037B}">
      <dgm:prSet/>
      <dgm:spPr/>
      <dgm:t>
        <a:bodyPr/>
        <a:lstStyle/>
        <a:p>
          <a:endParaRPr lang="en-IN"/>
        </a:p>
      </dgm:t>
    </dgm:pt>
    <dgm:pt modelId="{A6A4DE9C-E528-4C2F-BDD1-62082F20B709}" type="sibTrans" cxnId="{A9C71DE0-91D5-4EF1-BA26-F7D6D36D037B}">
      <dgm:prSet/>
      <dgm:spPr/>
      <dgm:t>
        <a:bodyPr/>
        <a:lstStyle/>
        <a:p>
          <a:endParaRPr lang="en-IN"/>
        </a:p>
      </dgm:t>
    </dgm:pt>
    <dgm:pt modelId="{401E8681-722F-4BF0-82DD-B8B820B8768C}">
      <dgm:prSet/>
      <dgm:spPr/>
      <dgm:t>
        <a:bodyPr/>
        <a:lstStyle/>
        <a:p>
          <a:pPr>
            <a:buFont typeface="Arial" panose="020B0604020202020204" pitchFamily="34" charset="0"/>
            <a:buChar char="•"/>
          </a:pPr>
          <a:r>
            <a:rPr lang="en-US" b="0" i="0"/>
            <a:t>Data Storage: Stores user-generated content, enrollment records, profile information, etc., securely in the database.</a:t>
          </a:r>
        </a:p>
      </dgm:t>
    </dgm:pt>
    <dgm:pt modelId="{BEB7CA2D-F8F3-4108-9FDE-C13EED86471E}" type="parTrans" cxnId="{01EF5E70-9936-436A-A676-BC51A178B2C2}">
      <dgm:prSet/>
      <dgm:spPr/>
      <dgm:t>
        <a:bodyPr/>
        <a:lstStyle/>
        <a:p>
          <a:endParaRPr lang="en-IN"/>
        </a:p>
      </dgm:t>
    </dgm:pt>
    <dgm:pt modelId="{FE292EE7-4D24-46E4-AAC8-E746F9EC1C2F}" type="sibTrans" cxnId="{01EF5E70-9936-436A-A676-BC51A178B2C2}">
      <dgm:prSet/>
      <dgm:spPr/>
      <dgm:t>
        <a:bodyPr/>
        <a:lstStyle/>
        <a:p>
          <a:endParaRPr lang="en-IN"/>
        </a:p>
      </dgm:t>
    </dgm:pt>
    <dgm:pt modelId="{C5985D28-C659-4A67-9482-3A18B211D042}">
      <dgm:prSet/>
      <dgm:spPr/>
      <dgm:t>
        <a:bodyPr/>
        <a:lstStyle/>
        <a:p>
          <a:pPr>
            <a:buFont typeface="Arial" panose="020B0604020202020204" pitchFamily="34" charset="0"/>
            <a:buChar char="•"/>
          </a:pPr>
          <a:r>
            <a:rPr lang="en-US" b="0" i="0"/>
            <a:t>Query Optimization: Optimizes database queries for performance and scalability.</a:t>
          </a:r>
        </a:p>
      </dgm:t>
    </dgm:pt>
    <dgm:pt modelId="{24C1D8F3-444B-4E22-9DB7-ED5A13291C03}" type="parTrans" cxnId="{B5F25CC3-FCDE-4F98-9C4A-1B3FE8ECDFD1}">
      <dgm:prSet/>
      <dgm:spPr/>
      <dgm:t>
        <a:bodyPr/>
        <a:lstStyle/>
        <a:p>
          <a:endParaRPr lang="en-IN"/>
        </a:p>
      </dgm:t>
    </dgm:pt>
    <dgm:pt modelId="{1DECE5E7-B6EC-4D83-A176-81B2F5A46FAA}" type="sibTrans" cxnId="{B5F25CC3-FCDE-4F98-9C4A-1B3FE8ECDFD1}">
      <dgm:prSet/>
      <dgm:spPr/>
      <dgm:t>
        <a:bodyPr/>
        <a:lstStyle/>
        <a:p>
          <a:endParaRPr lang="en-IN"/>
        </a:p>
      </dgm:t>
    </dgm:pt>
    <dgm:pt modelId="{548CAE95-B04E-44E2-8ED0-EC1D0D9D808C}">
      <dgm:prSet/>
      <dgm:spPr/>
      <dgm:t>
        <a:bodyPr/>
        <a:lstStyle/>
        <a:p>
          <a:pPr>
            <a:buFont typeface="Arial" panose="020B0604020202020204" pitchFamily="34" charset="0"/>
            <a:buChar char="•"/>
          </a:pPr>
          <a:r>
            <a:rPr lang="en-US" b="0" i="0" dirty="0"/>
            <a:t>Backup and Recovery: Implements regular backups and recovery procedures to safeguard against data loss.</a:t>
          </a:r>
        </a:p>
      </dgm:t>
    </dgm:pt>
    <dgm:pt modelId="{C7BE2A23-AD56-48AD-B028-17B319CFBDB4}" type="parTrans" cxnId="{25C2EEDD-29B2-47A0-8D76-8C3D0BE15754}">
      <dgm:prSet/>
      <dgm:spPr/>
      <dgm:t>
        <a:bodyPr/>
        <a:lstStyle/>
        <a:p>
          <a:endParaRPr lang="en-IN"/>
        </a:p>
      </dgm:t>
    </dgm:pt>
    <dgm:pt modelId="{48423D11-A02B-4C2B-82D2-4FEF7739E4D1}" type="sibTrans" cxnId="{25C2EEDD-29B2-47A0-8D76-8C3D0BE15754}">
      <dgm:prSet/>
      <dgm:spPr/>
      <dgm:t>
        <a:bodyPr/>
        <a:lstStyle/>
        <a:p>
          <a:endParaRPr lang="en-IN"/>
        </a:p>
      </dgm:t>
    </dgm:pt>
    <dgm:pt modelId="{786F307E-7B60-491C-9E58-5845089BDDAD}" type="pres">
      <dgm:prSet presAssocID="{1A41A7E8-4B26-484F-BC7C-3A8BBD6873D0}" presName="linear" presStyleCnt="0">
        <dgm:presLayoutVars>
          <dgm:animLvl val="lvl"/>
          <dgm:resizeHandles val="exact"/>
        </dgm:presLayoutVars>
      </dgm:prSet>
      <dgm:spPr/>
    </dgm:pt>
    <dgm:pt modelId="{10901AC1-73E1-4AE4-911A-AEEBC2417DCC}" type="pres">
      <dgm:prSet presAssocID="{6E374387-B095-4632-9077-276FECB06FD5}" presName="parentText" presStyleLbl="node1" presStyleIdx="0" presStyleCnt="2" custLinFactNeighborX="332" custLinFactNeighborY="1661">
        <dgm:presLayoutVars>
          <dgm:chMax val="0"/>
          <dgm:bulletEnabled val="1"/>
        </dgm:presLayoutVars>
      </dgm:prSet>
      <dgm:spPr/>
    </dgm:pt>
    <dgm:pt modelId="{6CA1AA14-018B-4CBC-8BA4-372718CFBC81}" type="pres">
      <dgm:prSet presAssocID="{6E374387-B095-4632-9077-276FECB06FD5}" presName="childText" presStyleLbl="revTx" presStyleIdx="0" presStyleCnt="2" custLinFactNeighborY="14053">
        <dgm:presLayoutVars>
          <dgm:bulletEnabled val="1"/>
        </dgm:presLayoutVars>
      </dgm:prSet>
      <dgm:spPr/>
    </dgm:pt>
    <dgm:pt modelId="{274D6948-62F4-43CE-93F2-B346FAA6E26B}" type="pres">
      <dgm:prSet presAssocID="{3E5F95A9-3C90-446C-9A73-B88D03BDFBA7}" presName="parentText" presStyleLbl="node1" presStyleIdx="1" presStyleCnt="2">
        <dgm:presLayoutVars>
          <dgm:chMax val="0"/>
          <dgm:bulletEnabled val="1"/>
        </dgm:presLayoutVars>
      </dgm:prSet>
      <dgm:spPr/>
    </dgm:pt>
    <dgm:pt modelId="{D4ADD85A-79D6-4752-BBAF-58B0C0431691}" type="pres">
      <dgm:prSet presAssocID="{3E5F95A9-3C90-446C-9A73-B88D03BDFBA7}" presName="childText" presStyleLbl="revTx" presStyleIdx="1" presStyleCnt="2">
        <dgm:presLayoutVars>
          <dgm:bulletEnabled val="1"/>
        </dgm:presLayoutVars>
      </dgm:prSet>
      <dgm:spPr/>
    </dgm:pt>
  </dgm:ptLst>
  <dgm:cxnLst>
    <dgm:cxn modelId="{91F0431F-576D-4C51-9EC0-B1B22796ECE2}" srcId="{6E374387-B095-4632-9077-276FECB06FD5}" destId="{260F38A4-7865-48E0-B36F-745066C5BF2E}" srcOrd="1" destOrd="0" parTransId="{1AC67A33-56CD-414C-893D-504C8EDC9E6B}" sibTransId="{3E077AE0-F7FF-4347-A6F7-DF11DA0A05A3}"/>
    <dgm:cxn modelId="{EC63AB20-DBCD-4DCB-9596-C6EA48A84883}" type="presOf" srcId="{C5985D28-C659-4A67-9482-3A18B211D042}" destId="{D4ADD85A-79D6-4752-BBAF-58B0C0431691}" srcOrd="0" destOrd="5" presId="urn:microsoft.com/office/officeart/2005/8/layout/vList2"/>
    <dgm:cxn modelId="{EB38B72A-6450-4624-8659-3292DFDB52A7}" type="presOf" srcId="{C3D2CF89-8560-42E7-8C8C-A186F360C854}" destId="{D4ADD85A-79D6-4752-BBAF-58B0C0431691}" srcOrd="0" destOrd="1" presId="urn:microsoft.com/office/officeart/2005/8/layout/vList2"/>
    <dgm:cxn modelId="{556CAC2D-EF04-4F25-AED6-3491152D09B8}" srcId="{0139AB1F-92A1-4BC2-9C28-DD991A9994E8}" destId="{20E4EDCD-6F72-4162-8561-747289752D8C}" srcOrd="0" destOrd="0" parTransId="{3F29D29D-C2A9-4531-BE7C-5A913E320702}" sibTransId="{46584BBF-A253-4E85-B305-2BD0ED69CB8C}"/>
    <dgm:cxn modelId="{02DA6531-CE21-4181-A867-BE70E037D188}" type="presOf" srcId="{260F38A4-7865-48E0-B36F-745066C5BF2E}" destId="{6CA1AA14-018B-4CBC-8BA4-372718CFBC81}" srcOrd="0" destOrd="3" presId="urn:microsoft.com/office/officeart/2005/8/layout/vList2"/>
    <dgm:cxn modelId="{80548D3A-2A29-4D1A-9591-5688E1D18060}" type="presOf" srcId="{70B1C201-4648-42B3-BCBD-AB7B9A15AEBC}" destId="{D4ADD85A-79D6-4752-BBAF-58B0C0431691}" srcOrd="0" destOrd="3" presId="urn:microsoft.com/office/officeart/2005/8/layout/vList2"/>
    <dgm:cxn modelId="{B7A0B23C-93D9-4992-A37D-61CA5FBBEE06}" srcId="{3E5F95A9-3C90-446C-9A73-B88D03BDFBA7}" destId="{C3D2CF89-8560-42E7-8C8C-A186F360C854}" srcOrd="1" destOrd="0" parTransId="{7D04EC0D-2F6B-4636-BA3C-4D1B05312E1F}" sibTransId="{A74DC80E-C1D7-44B4-AAF7-B57083F4C282}"/>
    <dgm:cxn modelId="{60AB5D5E-8D06-4014-8247-457C91AF0728}" srcId="{1A41A7E8-4B26-484F-BC7C-3A8BBD6873D0}" destId="{3E5F95A9-3C90-446C-9A73-B88D03BDFBA7}" srcOrd="1" destOrd="0" parTransId="{D7411E37-4241-4D3B-85A9-C7DD603D49AC}" sibTransId="{380E1D7B-4988-498D-A353-DB6CBA363E81}"/>
    <dgm:cxn modelId="{44A11844-B90B-467D-AFDD-19241B298442}" srcId="{1A41A7E8-4B26-484F-BC7C-3A8BBD6873D0}" destId="{6E374387-B095-4632-9077-276FECB06FD5}" srcOrd="0" destOrd="0" parTransId="{7A3A57F8-1054-4969-8528-45659B15FE78}" sibTransId="{A0F21981-0789-4114-8A18-9925122BA100}"/>
    <dgm:cxn modelId="{4A3E8445-317D-4A92-971A-48D425A31689}" srcId="{3E5F95A9-3C90-446C-9A73-B88D03BDFBA7}" destId="{201F1590-33A6-4524-A22D-05C56F954972}" srcOrd="0" destOrd="0" parTransId="{7D845AFF-ECB9-4DDB-8CB8-3AB83A5BBD9B}" sibTransId="{B52D3265-5E06-4B4F-A765-E4FB561E74A0}"/>
    <dgm:cxn modelId="{30CEB268-704F-4DDB-8DF2-655B97BF36FE}" type="presOf" srcId="{548CAE95-B04E-44E2-8ED0-EC1D0D9D808C}" destId="{D4ADD85A-79D6-4752-BBAF-58B0C0431691}" srcOrd="0" destOrd="6" presId="urn:microsoft.com/office/officeart/2005/8/layout/vList2"/>
    <dgm:cxn modelId="{2575DC49-752B-43A8-8487-3C2A751AD2B8}" srcId="{6E374387-B095-4632-9077-276FECB06FD5}" destId="{0139AB1F-92A1-4BC2-9C28-DD991A9994E8}" srcOrd="0" destOrd="0" parTransId="{7CA94499-A3D2-4D39-AD21-A401D924F5F9}" sibTransId="{7F06B220-D496-4DC0-A03D-3E96263CE09E}"/>
    <dgm:cxn modelId="{EB075F6C-3819-498E-976C-A21AC15E7D27}" type="presOf" srcId="{B4699519-F2D0-4A90-AE34-D9C5F288A983}" destId="{6CA1AA14-018B-4CBC-8BA4-372718CFBC81}" srcOrd="0" destOrd="7" presId="urn:microsoft.com/office/officeart/2005/8/layout/vList2"/>
    <dgm:cxn modelId="{CD6E666D-94D4-4535-A675-A9BB3FCFB52B}" type="presOf" srcId="{3F369398-CEB4-4196-96C2-94C0353E9722}" destId="{6CA1AA14-018B-4CBC-8BA4-372718CFBC81}" srcOrd="0" destOrd="4" presId="urn:microsoft.com/office/officeart/2005/8/layout/vList2"/>
    <dgm:cxn modelId="{7D40244F-A928-466C-81AE-2BA86FEF7388}" type="presOf" srcId="{6E374387-B095-4632-9077-276FECB06FD5}" destId="{10901AC1-73E1-4AE4-911A-AEEBC2417DCC}" srcOrd="0" destOrd="0" presId="urn:microsoft.com/office/officeart/2005/8/layout/vList2"/>
    <dgm:cxn modelId="{01EF5E70-9936-436A-A676-BC51A178B2C2}" srcId="{3E5F95A9-3C90-446C-9A73-B88D03BDFBA7}" destId="{401E8681-722F-4BF0-82DD-B8B820B8768C}" srcOrd="4" destOrd="0" parTransId="{BEB7CA2D-F8F3-4108-9FDE-C13EED86471E}" sibTransId="{FE292EE7-4D24-46E4-AAC8-E746F9EC1C2F}"/>
    <dgm:cxn modelId="{C1356C52-3CA7-48CC-8A5C-EA6B48559A37}" type="presOf" srcId="{20E4EDCD-6F72-4162-8561-747289752D8C}" destId="{6CA1AA14-018B-4CBC-8BA4-372718CFBC81}" srcOrd="0" destOrd="1" presId="urn:microsoft.com/office/officeart/2005/8/layout/vList2"/>
    <dgm:cxn modelId="{C82E5775-1315-41F0-A3C9-DEBF459160E7}" type="presOf" srcId="{09D8C8E4-594D-4669-8BF6-DAEDCBBBAA4E}" destId="{6CA1AA14-018B-4CBC-8BA4-372718CFBC81}" srcOrd="0" destOrd="2" presId="urn:microsoft.com/office/officeart/2005/8/layout/vList2"/>
    <dgm:cxn modelId="{71203B76-2E62-4FBA-B2AC-C4F48ECF90A1}" type="presOf" srcId="{4E2DA234-4FA4-481A-8792-AC2F1A40F33A}" destId="{D4ADD85A-79D6-4752-BBAF-58B0C0431691}" srcOrd="0" destOrd="2" presId="urn:microsoft.com/office/officeart/2005/8/layout/vList2"/>
    <dgm:cxn modelId="{96B20479-8E66-4CC6-B4C9-CA6648B27FF4}" srcId="{6E374387-B095-4632-9077-276FECB06FD5}" destId="{03A4DAAA-4A38-4BAC-A12D-48033DD36F38}" srcOrd="3" destOrd="0" parTransId="{AB0BAF95-234D-44D2-A6DE-461C06235344}" sibTransId="{AE1D75F1-4B6C-493C-BB50-66D5C9EA3F48}"/>
    <dgm:cxn modelId="{FEE5A57F-39D8-4EE7-95E9-2BA3AA892D52}" type="presOf" srcId="{0139AB1F-92A1-4BC2-9C28-DD991A9994E8}" destId="{6CA1AA14-018B-4CBC-8BA4-372718CFBC81}" srcOrd="0" destOrd="0" presId="urn:microsoft.com/office/officeart/2005/8/layout/vList2"/>
    <dgm:cxn modelId="{0C46F28D-8A18-49D2-BC0E-28D84AE6C0D8}" srcId="{3E5F95A9-3C90-446C-9A73-B88D03BDFBA7}" destId="{4E2DA234-4FA4-481A-8792-AC2F1A40F33A}" srcOrd="2" destOrd="0" parTransId="{9663A3F3-D419-4C24-9695-94021C6FFE80}" sibTransId="{014D59FB-0E1C-4EC0-B2AA-18683DFD04ED}"/>
    <dgm:cxn modelId="{9F964193-A609-43E1-B7AB-BA2548122B03}" type="presOf" srcId="{401E8681-722F-4BF0-82DD-B8B820B8768C}" destId="{D4ADD85A-79D6-4752-BBAF-58B0C0431691}" srcOrd="0" destOrd="4" presId="urn:microsoft.com/office/officeart/2005/8/layout/vList2"/>
    <dgm:cxn modelId="{D3C2C0B0-49AD-42FE-ADB1-2A2A79ACEF7D}" type="presOf" srcId="{03A4DAAA-4A38-4BAC-A12D-48033DD36F38}" destId="{6CA1AA14-018B-4CBC-8BA4-372718CFBC81}" srcOrd="0" destOrd="5" presId="urn:microsoft.com/office/officeart/2005/8/layout/vList2"/>
    <dgm:cxn modelId="{78A662B9-078B-4EDE-8D37-E22ED8E1BDA7}" type="presOf" srcId="{3E5F95A9-3C90-446C-9A73-B88D03BDFBA7}" destId="{274D6948-62F4-43CE-93F2-B346FAA6E26B}" srcOrd="0" destOrd="0" presId="urn:microsoft.com/office/officeart/2005/8/layout/vList2"/>
    <dgm:cxn modelId="{B5F25CC3-FCDE-4F98-9C4A-1B3FE8ECDFD1}" srcId="{3E5F95A9-3C90-446C-9A73-B88D03BDFBA7}" destId="{C5985D28-C659-4A67-9482-3A18B211D042}" srcOrd="5" destOrd="0" parTransId="{24C1D8F3-444B-4E22-9DB7-ED5A13291C03}" sibTransId="{1DECE5E7-B6EC-4D83-A176-81B2F5A46FAA}"/>
    <dgm:cxn modelId="{D647C5C4-8791-4FB7-BF57-9324C4703996}" type="presOf" srcId="{1A41A7E8-4B26-484F-BC7C-3A8BBD6873D0}" destId="{786F307E-7B60-491C-9E58-5845089BDDAD}" srcOrd="0" destOrd="0" presId="urn:microsoft.com/office/officeart/2005/8/layout/vList2"/>
    <dgm:cxn modelId="{4DF9B9C9-5A3C-4BF9-A2B3-75E5564ED0AA}" srcId="{6E374387-B095-4632-9077-276FECB06FD5}" destId="{3F369398-CEB4-4196-96C2-94C0353E9722}" srcOrd="2" destOrd="0" parTransId="{459B7B7D-672A-404B-92B4-4E9513AE2DD2}" sibTransId="{F60CE428-7668-4CEE-B720-D53451BC791A}"/>
    <dgm:cxn modelId="{BF9AE3CF-0EFE-4B51-A8E2-6DBDD018B41D}" srcId="{6E374387-B095-4632-9077-276FECB06FD5}" destId="{B4699519-F2D0-4A90-AE34-D9C5F288A983}" srcOrd="5" destOrd="0" parTransId="{1E009969-C809-4428-9548-F04088A5726C}" sibTransId="{194BA2F7-CDD8-49ED-986B-F16EA54024BC}"/>
    <dgm:cxn modelId="{8C9CECD1-DAED-47C5-BF7B-394AD860540C}" type="presOf" srcId="{201F1590-33A6-4524-A22D-05C56F954972}" destId="{D4ADD85A-79D6-4752-BBAF-58B0C0431691}" srcOrd="0" destOrd="0" presId="urn:microsoft.com/office/officeart/2005/8/layout/vList2"/>
    <dgm:cxn modelId="{2E6776D7-26A5-458D-A5E6-501CF255B1D7}" srcId="{0139AB1F-92A1-4BC2-9C28-DD991A9994E8}" destId="{09D8C8E4-594D-4669-8BF6-DAEDCBBBAA4E}" srcOrd="1" destOrd="0" parTransId="{FD13ECD5-0347-49FA-B424-0710990ADDA8}" sibTransId="{25D4D82A-FE36-4063-A1D8-83D1885D81EA}"/>
    <dgm:cxn modelId="{25C2EEDD-29B2-47A0-8D76-8C3D0BE15754}" srcId="{3E5F95A9-3C90-446C-9A73-B88D03BDFBA7}" destId="{548CAE95-B04E-44E2-8ED0-EC1D0D9D808C}" srcOrd="6" destOrd="0" parTransId="{C7BE2A23-AD56-48AD-B028-17B319CFBDB4}" sibTransId="{48423D11-A02B-4C2B-82D2-4FEF7739E4D1}"/>
    <dgm:cxn modelId="{A9C71DE0-91D5-4EF1-BA26-F7D6D36D037B}" srcId="{3E5F95A9-3C90-446C-9A73-B88D03BDFBA7}" destId="{70B1C201-4648-42B3-BCBD-AB7B9A15AEBC}" srcOrd="3" destOrd="0" parTransId="{DBA1DAEC-D1DF-4B27-9697-AC9A2E1D427A}" sibTransId="{A6A4DE9C-E528-4C2F-BDD1-62082F20B709}"/>
    <dgm:cxn modelId="{5B01CEE9-3F31-47E7-845E-F470654C4A68}" type="presOf" srcId="{D5E2440B-92AE-4E81-8788-908F353C626D}" destId="{6CA1AA14-018B-4CBC-8BA4-372718CFBC81}" srcOrd="0" destOrd="6" presId="urn:microsoft.com/office/officeart/2005/8/layout/vList2"/>
    <dgm:cxn modelId="{4FDD97F5-DFE4-4665-93C2-69778304229D}" srcId="{6E374387-B095-4632-9077-276FECB06FD5}" destId="{D5E2440B-92AE-4E81-8788-908F353C626D}" srcOrd="4" destOrd="0" parTransId="{B31EE0B3-6B4B-4917-B79A-68CD7DBEA970}" sibTransId="{FF016915-96BC-489A-AA9B-E18ED7D0FEAE}"/>
    <dgm:cxn modelId="{CDFE9C66-38B8-4E38-BB0A-6310189E3F97}" type="presParOf" srcId="{786F307E-7B60-491C-9E58-5845089BDDAD}" destId="{10901AC1-73E1-4AE4-911A-AEEBC2417DCC}" srcOrd="0" destOrd="0" presId="urn:microsoft.com/office/officeart/2005/8/layout/vList2"/>
    <dgm:cxn modelId="{6CAC7809-CC1D-4D49-8E54-A23E99E462B0}" type="presParOf" srcId="{786F307E-7B60-491C-9E58-5845089BDDAD}" destId="{6CA1AA14-018B-4CBC-8BA4-372718CFBC81}" srcOrd="1" destOrd="0" presId="urn:microsoft.com/office/officeart/2005/8/layout/vList2"/>
    <dgm:cxn modelId="{0403DDE4-6F2B-4C6B-BCCB-6853E5582C41}" type="presParOf" srcId="{786F307E-7B60-491C-9E58-5845089BDDAD}" destId="{274D6948-62F4-43CE-93F2-B346FAA6E26B}" srcOrd="2" destOrd="0" presId="urn:microsoft.com/office/officeart/2005/8/layout/vList2"/>
    <dgm:cxn modelId="{3CCA992E-CBFE-4A11-AD1E-30CEECE5882F}" type="presParOf" srcId="{786F307E-7B60-491C-9E58-5845089BDDAD}" destId="{D4ADD85A-79D6-4752-BBAF-58B0C043169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635AF-31A7-42FA-9095-B087E28860FA}">
      <dsp:nvSpPr>
        <dsp:cNvPr id="0" name=""/>
        <dsp:cNvSpPr/>
      </dsp:nvSpPr>
      <dsp:spPr>
        <a:xfrm>
          <a:off x="213535" y="303185"/>
          <a:ext cx="1336534" cy="13365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65745-FD04-4E80-BF8D-9BE5215AE9DF}">
      <dsp:nvSpPr>
        <dsp:cNvPr id="0" name=""/>
        <dsp:cNvSpPr/>
      </dsp:nvSpPr>
      <dsp:spPr>
        <a:xfrm>
          <a:off x="494207" y="583858"/>
          <a:ext cx="775189" cy="77518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9B2F-BCAE-4DF9-86D2-B46DC435165E}">
      <dsp:nvSpPr>
        <dsp:cNvPr id="0" name=""/>
        <dsp:cNvSpPr/>
      </dsp:nvSpPr>
      <dsp:spPr>
        <a:xfrm>
          <a:off x="1838800" y="411966"/>
          <a:ext cx="3150402" cy="133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The advancement of technology has significantly transformed various aspects of education, including course registration processes. This project focuses on the design and implementation of an Online Course Registration System (OCRS) to streamline and enhance the efficiency of the registration process for students and administrators alike. The system aims to replace traditional paper-based methods with a user-friendly web-based platform accessible from anywhere with an internet connection.</a:t>
          </a:r>
          <a:endParaRPr lang="en-US" sz="1100" kern="1200" dirty="0"/>
        </a:p>
      </dsp:txBody>
      <dsp:txXfrm>
        <a:off x="1838800" y="411966"/>
        <a:ext cx="3150402" cy="1336534"/>
      </dsp:txXfrm>
    </dsp:sp>
    <dsp:sp modelId="{96AFBD61-DD43-456A-A27F-0D90C292DFEF}">
      <dsp:nvSpPr>
        <dsp:cNvPr id="0" name=""/>
        <dsp:cNvSpPr/>
      </dsp:nvSpPr>
      <dsp:spPr>
        <a:xfrm>
          <a:off x="5535805" y="303185"/>
          <a:ext cx="1336534" cy="13365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70AA5-66D0-4FDE-826C-3285D7D1202B}">
      <dsp:nvSpPr>
        <dsp:cNvPr id="0" name=""/>
        <dsp:cNvSpPr/>
      </dsp:nvSpPr>
      <dsp:spPr>
        <a:xfrm>
          <a:off x="5816477" y="583858"/>
          <a:ext cx="775189" cy="77518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11279-864E-479C-A348-BA1B9BFE0854}">
      <dsp:nvSpPr>
        <dsp:cNvPr id="0" name=""/>
        <dsp:cNvSpPr/>
      </dsp:nvSpPr>
      <dsp:spPr>
        <a:xfrm>
          <a:off x="7118855" y="286572"/>
          <a:ext cx="3150402" cy="133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Administrators have access to comprehensive dashboards where they can manage course offerings, set registration deadlines, monitor enrollment statistics, and generate reports. Additionally, the system incorporates automated notifications to remind students and administrators of important deadlines and updates.</a:t>
          </a:r>
        </a:p>
        <a:p>
          <a:pPr marL="0" lvl="0" indent="0" algn="l" defTabSz="488950">
            <a:lnSpc>
              <a:spcPct val="100000"/>
            </a:lnSpc>
            <a:spcBef>
              <a:spcPct val="0"/>
            </a:spcBef>
            <a:spcAft>
              <a:spcPct val="35000"/>
            </a:spcAft>
            <a:buNone/>
          </a:pPr>
          <a:endParaRPr lang="en-US" sz="1100" kern="1200" dirty="0"/>
        </a:p>
      </dsp:txBody>
      <dsp:txXfrm>
        <a:off x="7118855" y="286572"/>
        <a:ext cx="3150402" cy="1336534"/>
      </dsp:txXfrm>
    </dsp:sp>
    <dsp:sp modelId="{08A12F2D-8B78-4CA1-A3EE-91E950C206E1}">
      <dsp:nvSpPr>
        <dsp:cNvPr id="0" name=""/>
        <dsp:cNvSpPr/>
      </dsp:nvSpPr>
      <dsp:spPr>
        <a:xfrm>
          <a:off x="213535" y="2311412"/>
          <a:ext cx="1336534" cy="13365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3489C-9C61-4462-8E70-8688E16B094F}">
      <dsp:nvSpPr>
        <dsp:cNvPr id="0" name=""/>
        <dsp:cNvSpPr/>
      </dsp:nvSpPr>
      <dsp:spPr>
        <a:xfrm>
          <a:off x="494207" y="2592084"/>
          <a:ext cx="775189" cy="77518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A9AA1-9F3A-407F-B303-BBE5E1958A42}">
      <dsp:nvSpPr>
        <dsp:cNvPr id="0" name=""/>
        <dsp:cNvSpPr/>
      </dsp:nvSpPr>
      <dsp:spPr>
        <a:xfrm>
          <a:off x="1836469" y="2311412"/>
          <a:ext cx="3150402" cy="133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The OCRS allows students to browse available courses, view course descriptions, prerequisites, and available slots. Upon selection, students can register for courses, drop courses, and modify their schedules within designated deadlines. The system employs secure authentication mechanisms to ensure data integrity and user privacy.</a:t>
          </a:r>
          <a:endParaRPr lang="en-US" sz="1100" kern="1200" dirty="0"/>
        </a:p>
      </dsp:txBody>
      <dsp:txXfrm>
        <a:off x="1836469" y="2311412"/>
        <a:ext cx="3150402" cy="1336534"/>
      </dsp:txXfrm>
    </dsp:sp>
    <dsp:sp modelId="{EAC63D69-453C-4387-A38D-FBB2F466D574}">
      <dsp:nvSpPr>
        <dsp:cNvPr id="0" name=""/>
        <dsp:cNvSpPr/>
      </dsp:nvSpPr>
      <dsp:spPr>
        <a:xfrm>
          <a:off x="5535805" y="2311412"/>
          <a:ext cx="1336534" cy="13365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EEDFC-3C82-4DFD-B9BE-D1F00B453474}">
      <dsp:nvSpPr>
        <dsp:cNvPr id="0" name=""/>
        <dsp:cNvSpPr/>
      </dsp:nvSpPr>
      <dsp:spPr>
        <a:xfrm>
          <a:off x="5816477" y="2592084"/>
          <a:ext cx="775189" cy="77518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574F7-E765-4958-9970-2D98D9EF14BE}">
      <dsp:nvSpPr>
        <dsp:cNvPr id="0" name=""/>
        <dsp:cNvSpPr/>
      </dsp:nvSpPr>
      <dsp:spPr>
        <a:xfrm>
          <a:off x="7158739" y="2311412"/>
          <a:ext cx="3150402" cy="133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The design and implementation of OCRS involve utilizing modern web development technologies such as HTML, CSS, JavaScript for the frontend, and PHP, Python, or Java for the backend. A robust database management system like MySQL or PostgreSQL is employed to store and manage course data, student information, and registration records securely.</a:t>
          </a:r>
        </a:p>
        <a:p>
          <a:pPr marL="0" lvl="0" indent="0" algn="l" defTabSz="488950">
            <a:lnSpc>
              <a:spcPct val="100000"/>
            </a:lnSpc>
            <a:spcBef>
              <a:spcPct val="0"/>
            </a:spcBef>
            <a:spcAft>
              <a:spcPct val="35000"/>
            </a:spcAft>
            <a:buNone/>
          </a:pPr>
          <a:endParaRPr lang="en-US" sz="1100" kern="1200" dirty="0"/>
        </a:p>
      </dsp:txBody>
      <dsp:txXfrm>
        <a:off x="7158739" y="2311412"/>
        <a:ext cx="3150402" cy="1336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64084-10D9-4E60-9B91-C95948419622}">
      <dsp:nvSpPr>
        <dsp:cNvPr id="0" name=""/>
        <dsp:cNvSpPr/>
      </dsp:nvSpPr>
      <dsp:spPr>
        <a:xfrm>
          <a:off x="0" y="150203"/>
          <a:ext cx="6879517"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1 - User Authentication and Management:</a:t>
          </a:r>
          <a:endParaRPr lang="en-US" sz="1600" kern="1200" dirty="0"/>
        </a:p>
      </dsp:txBody>
      <dsp:txXfrm>
        <a:off x="18734" y="168937"/>
        <a:ext cx="6842049" cy="346292"/>
      </dsp:txXfrm>
    </dsp:sp>
    <dsp:sp modelId="{1A1F4EBC-5744-406F-B249-A53C8D6739D8}">
      <dsp:nvSpPr>
        <dsp:cNvPr id="0" name=""/>
        <dsp:cNvSpPr/>
      </dsp:nvSpPr>
      <dsp:spPr>
        <a:xfrm>
          <a:off x="0" y="533963"/>
          <a:ext cx="6879517"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42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1" kern="1200"/>
            <a:t>Entities:</a:t>
          </a:r>
          <a:endParaRPr lang="en-US" sz="1200" kern="1200"/>
        </a:p>
        <a:p>
          <a:pPr marL="228600" lvl="2" indent="-114300" algn="l" defTabSz="533400">
            <a:lnSpc>
              <a:spcPct val="90000"/>
            </a:lnSpc>
            <a:spcBef>
              <a:spcPct val="0"/>
            </a:spcBef>
            <a:spcAft>
              <a:spcPct val="20000"/>
            </a:spcAft>
            <a:buChar char="•"/>
          </a:pPr>
          <a:r>
            <a:rPr lang="en-US" sz="1200" kern="1200"/>
            <a:t>Login</a:t>
          </a:r>
        </a:p>
        <a:p>
          <a:pPr marL="228600" lvl="2" indent="-114300" algn="l" defTabSz="533400">
            <a:lnSpc>
              <a:spcPct val="90000"/>
            </a:lnSpc>
            <a:spcBef>
              <a:spcPct val="0"/>
            </a:spcBef>
            <a:spcAft>
              <a:spcPct val="20000"/>
            </a:spcAft>
            <a:buChar char="•"/>
          </a:pPr>
          <a:r>
            <a:rPr lang="en-US" sz="1200" kern="1200"/>
            <a:t>User</a:t>
          </a:r>
        </a:p>
        <a:p>
          <a:pPr marL="228600" lvl="2" indent="-114300" algn="l" defTabSz="533400">
            <a:lnSpc>
              <a:spcPct val="90000"/>
            </a:lnSpc>
            <a:spcBef>
              <a:spcPct val="0"/>
            </a:spcBef>
            <a:spcAft>
              <a:spcPct val="20000"/>
            </a:spcAft>
            <a:buChar char="•"/>
          </a:pPr>
          <a:r>
            <a:rPr lang="en-US" sz="1200" kern="1200" dirty="0"/>
            <a:t>Roles</a:t>
          </a:r>
        </a:p>
        <a:p>
          <a:pPr marL="114300" lvl="1" indent="-114300" algn="l" defTabSz="533400">
            <a:lnSpc>
              <a:spcPct val="90000"/>
            </a:lnSpc>
            <a:spcBef>
              <a:spcPct val="0"/>
            </a:spcBef>
            <a:spcAft>
              <a:spcPct val="20000"/>
            </a:spcAft>
            <a:buChar char="•"/>
          </a:pPr>
          <a:r>
            <a:rPr lang="en-US" sz="1200" b="1" kern="1200" dirty="0"/>
            <a:t>Functionalities:</a:t>
          </a:r>
          <a:endParaRPr lang="en-US" sz="1200" kern="1200" dirty="0"/>
        </a:p>
        <a:p>
          <a:pPr marL="114300" lvl="1" indent="-114300" algn="l" defTabSz="533400">
            <a:lnSpc>
              <a:spcPct val="90000"/>
            </a:lnSpc>
            <a:spcBef>
              <a:spcPct val="0"/>
            </a:spcBef>
            <a:spcAft>
              <a:spcPct val="20000"/>
            </a:spcAft>
            <a:buChar char="•"/>
          </a:pPr>
          <a:r>
            <a:rPr lang="en-US" sz="1200" b="0" i="0" kern="1200" dirty="0"/>
            <a:t>User Registration: Allows students and administrators to register securely.</a:t>
          </a:r>
          <a:endParaRPr lang="en-US" sz="1200" kern="1200" dirty="0"/>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t>User Login: Authenticates users during the login process.</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a:t>Password Management: Enables users to reset or change their passwords securely.</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a:t>User Authentication: Validates user credentials during login and registration.</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t>Account Deactivation: Allows users to deactivate or delete their accounts if needed.</a:t>
          </a:r>
        </a:p>
      </dsp:txBody>
      <dsp:txXfrm>
        <a:off x="0" y="533963"/>
        <a:ext cx="6879517" cy="2020320"/>
      </dsp:txXfrm>
    </dsp:sp>
    <dsp:sp modelId="{2B8E8607-B1BD-4CF1-A68F-A16DC6F351C9}">
      <dsp:nvSpPr>
        <dsp:cNvPr id="0" name=""/>
        <dsp:cNvSpPr/>
      </dsp:nvSpPr>
      <dsp:spPr>
        <a:xfrm>
          <a:off x="0" y="2523378"/>
          <a:ext cx="6879517"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2 – Profile Management :</a:t>
          </a:r>
          <a:endParaRPr lang="en-US" sz="1600" kern="1200" dirty="0"/>
        </a:p>
      </dsp:txBody>
      <dsp:txXfrm>
        <a:off x="18734" y="2542112"/>
        <a:ext cx="6842049" cy="346292"/>
      </dsp:txXfrm>
    </dsp:sp>
    <dsp:sp modelId="{C77417BB-CB9F-44E3-8E65-FED52365AA7B}">
      <dsp:nvSpPr>
        <dsp:cNvPr id="0" name=""/>
        <dsp:cNvSpPr/>
      </dsp:nvSpPr>
      <dsp:spPr>
        <a:xfrm>
          <a:off x="0" y="2914319"/>
          <a:ext cx="6879517"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42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1" kern="1200" dirty="0"/>
            <a:t>Entity:</a:t>
          </a:r>
          <a:endParaRPr lang="en-US" sz="1200" kern="1200" dirty="0"/>
        </a:p>
        <a:p>
          <a:pPr marL="228600" lvl="2" indent="-114300" algn="l" defTabSz="533400">
            <a:lnSpc>
              <a:spcPct val="90000"/>
            </a:lnSpc>
            <a:spcBef>
              <a:spcPct val="0"/>
            </a:spcBef>
            <a:spcAft>
              <a:spcPct val="20000"/>
            </a:spcAft>
            <a:buFont typeface="Arial" panose="020B0604020202020204" pitchFamily="34" charset="0"/>
            <a:buChar char="•"/>
          </a:pPr>
          <a:r>
            <a:rPr lang="en-IN" sz="1200" b="0" i="0" kern="1200" dirty="0"/>
            <a:t>Student Profile</a:t>
          </a:r>
          <a:endParaRPr lang="en-US" sz="1200" kern="1200" dirty="0"/>
        </a:p>
        <a:p>
          <a:pPr marL="228600" lvl="2" indent="-114300" algn="l" defTabSz="533400">
            <a:lnSpc>
              <a:spcPct val="90000"/>
            </a:lnSpc>
            <a:spcBef>
              <a:spcPct val="0"/>
            </a:spcBef>
            <a:spcAft>
              <a:spcPct val="20000"/>
            </a:spcAft>
            <a:buFont typeface="Arial" panose="020B0604020202020204" pitchFamily="34" charset="0"/>
            <a:buChar char="•"/>
          </a:pPr>
          <a:r>
            <a:rPr lang="en-IN" sz="1200" b="0" i="0" kern="1200" dirty="0"/>
            <a:t>Administrator Profile</a:t>
          </a:r>
        </a:p>
        <a:p>
          <a:pPr marL="114300" lvl="1" indent="-114300" algn="l" defTabSz="533400">
            <a:lnSpc>
              <a:spcPct val="90000"/>
            </a:lnSpc>
            <a:spcBef>
              <a:spcPct val="0"/>
            </a:spcBef>
            <a:spcAft>
              <a:spcPct val="20000"/>
            </a:spcAft>
            <a:buChar char="•"/>
          </a:pPr>
          <a:r>
            <a:rPr lang="en-US" sz="1200" b="1" kern="1200" dirty="0"/>
            <a:t>Functionalities:</a:t>
          </a:r>
          <a:endParaRPr lang="en-US" sz="1200" kern="1200" dirty="0"/>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t>Profile Creation: Enables students and administrators to create profiles with personal information.</a:t>
          </a:r>
          <a:endParaRPr lang="en-US" sz="1200" kern="1200" dirty="0"/>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a:t>Profile Editing: Allows users to update their profile information such as contact details, etc.</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a:t>Privacy Settings: Enables users to manage their privacy settings for profile visibility.</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t>Profile Viewing: Allows administrators to view profiles of students and other administrators.</a:t>
          </a:r>
        </a:p>
      </dsp:txBody>
      <dsp:txXfrm>
        <a:off x="0" y="2914319"/>
        <a:ext cx="6879517" cy="1788480"/>
      </dsp:txXfrm>
    </dsp:sp>
    <dsp:sp modelId="{152F1E5B-AFC6-4B91-8E61-8C80FAA73CF2}">
      <dsp:nvSpPr>
        <dsp:cNvPr id="0" name=""/>
        <dsp:cNvSpPr/>
      </dsp:nvSpPr>
      <dsp:spPr>
        <a:xfrm>
          <a:off x="0" y="4728633"/>
          <a:ext cx="6879517"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3 – Course Management:</a:t>
          </a:r>
          <a:endParaRPr lang="en-US" sz="1600" kern="1200" dirty="0"/>
        </a:p>
      </dsp:txBody>
      <dsp:txXfrm>
        <a:off x="18734" y="4747367"/>
        <a:ext cx="6842049" cy="346292"/>
      </dsp:txXfrm>
    </dsp:sp>
    <dsp:sp modelId="{D47E70EE-F44D-4228-8F4A-5C467F250A4D}">
      <dsp:nvSpPr>
        <dsp:cNvPr id="0" name=""/>
        <dsp:cNvSpPr/>
      </dsp:nvSpPr>
      <dsp:spPr>
        <a:xfrm>
          <a:off x="0" y="5122794"/>
          <a:ext cx="6879517"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42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1" kern="1200" dirty="0"/>
            <a:t>Entity:</a:t>
          </a:r>
          <a:endParaRPr lang="en-US" sz="1200" kern="1200" dirty="0"/>
        </a:p>
        <a:p>
          <a:pPr marL="228600" lvl="2" indent="-114300" algn="l" defTabSz="533400">
            <a:lnSpc>
              <a:spcPct val="90000"/>
            </a:lnSpc>
            <a:spcBef>
              <a:spcPct val="0"/>
            </a:spcBef>
            <a:spcAft>
              <a:spcPct val="20000"/>
            </a:spcAft>
            <a:buChar char="•"/>
          </a:pPr>
          <a:r>
            <a:rPr lang="en-IN" sz="1200" b="0" i="0" kern="1200" dirty="0"/>
            <a:t>Course</a:t>
          </a:r>
          <a:endParaRPr lang="en-US" sz="1200" kern="1200" dirty="0"/>
        </a:p>
        <a:p>
          <a:pPr marL="114300" lvl="1" indent="-114300" algn="l" defTabSz="533400">
            <a:lnSpc>
              <a:spcPct val="90000"/>
            </a:lnSpc>
            <a:spcBef>
              <a:spcPct val="0"/>
            </a:spcBef>
            <a:spcAft>
              <a:spcPct val="20000"/>
            </a:spcAft>
            <a:buChar char="•"/>
          </a:pPr>
          <a:r>
            <a:rPr lang="en-US" sz="1200" b="1" kern="1200" dirty="0"/>
            <a:t>Functionalities</a:t>
          </a:r>
          <a:endParaRPr lang="en-US" sz="1200" kern="1200" dirty="0"/>
        </a:p>
        <a:p>
          <a:pPr marL="114300" lvl="1" indent="-114300" algn="l" defTabSz="533400">
            <a:lnSpc>
              <a:spcPct val="90000"/>
            </a:lnSpc>
            <a:spcBef>
              <a:spcPct val="0"/>
            </a:spcBef>
            <a:spcAft>
              <a:spcPct val="20000"/>
            </a:spcAft>
            <a:buChar char="•"/>
          </a:pPr>
          <a:r>
            <a:rPr lang="en-US" sz="1200" b="1" kern="1200" dirty="0"/>
            <a:t>:</a:t>
          </a:r>
          <a:r>
            <a:rPr lang="en-US" sz="1200" b="0" i="0" kern="1200" dirty="0"/>
            <a:t>Course Creation: Allows administrators to create new courses with details like course code, name, unit, etc.</a:t>
          </a:r>
          <a:endParaRPr lang="en-US" sz="1200" kern="1200" dirty="0"/>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t>Course Editing: Enables administrators to update course details.</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a:t>Course Deletion: Allows administrators to delete courses if necessary.</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a:t>Course Enrollment: Allows students to enroll in available courses.</a:t>
          </a:r>
        </a:p>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t>Seat Management: Tracks and manages available seats for each course.</a:t>
          </a:r>
        </a:p>
      </dsp:txBody>
      <dsp:txXfrm>
        <a:off x="0" y="5122794"/>
        <a:ext cx="6879517" cy="1788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7DA68-36D1-4243-8839-482D78494BAB}">
      <dsp:nvSpPr>
        <dsp:cNvPr id="0" name=""/>
        <dsp:cNvSpPr/>
      </dsp:nvSpPr>
      <dsp:spPr>
        <a:xfrm>
          <a:off x="0" y="125874"/>
          <a:ext cx="6879517"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4 - Enrollment Management:</a:t>
          </a:r>
          <a:endParaRPr lang="en-US" sz="2300" kern="1200" dirty="0"/>
        </a:p>
      </dsp:txBody>
      <dsp:txXfrm>
        <a:off x="26930" y="152804"/>
        <a:ext cx="6825657" cy="497795"/>
      </dsp:txXfrm>
    </dsp:sp>
    <dsp:sp modelId="{58CB48B5-193D-4592-A449-6A138B867846}">
      <dsp:nvSpPr>
        <dsp:cNvPr id="0" name=""/>
        <dsp:cNvSpPr/>
      </dsp:nvSpPr>
      <dsp:spPr>
        <a:xfrm>
          <a:off x="0" y="677529"/>
          <a:ext cx="6879517" cy="233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42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dirty="0"/>
            <a:t>Entities:</a:t>
          </a:r>
          <a:endParaRPr lang="en-US" sz="1800" kern="1200" dirty="0"/>
        </a:p>
        <a:p>
          <a:pPr marL="171450" lvl="1" indent="-171450" algn="l" defTabSz="800100">
            <a:lnSpc>
              <a:spcPct val="90000"/>
            </a:lnSpc>
            <a:spcBef>
              <a:spcPct val="0"/>
            </a:spcBef>
            <a:spcAft>
              <a:spcPct val="20000"/>
            </a:spcAft>
            <a:buChar char="•"/>
          </a:pPr>
          <a:r>
            <a:rPr lang="en-IN" sz="1800" b="0" i="0" kern="1200" dirty="0" err="1"/>
            <a:t>Enrollment</a:t>
          </a:r>
          <a:r>
            <a:rPr lang="en-IN" sz="1800" b="0" i="0" kern="1200" dirty="0"/>
            <a:t> Record</a:t>
          </a:r>
          <a:endParaRPr lang="en-US" sz="1800" kern="1200" dirty="0"/>
        </a:p>
        <a:p>
          <a:pPr marL="171450" lvl="1" indent="-171450" algn="l" defTabSz="800100">
            <a:lnSpc>
              <a:spcPct val="90000"/>
            </a:lnSpc>
            <a:spcBef>
              <a:spcPct val="0"/>
            </a:spcBef>
            <a:spcAft>
              <a:spcPct val="20000"/>
            </a:spcAft>
            <a:buChar char="•"/>
          </a:pPr>
          <a:r>
            <a:rPr lang="en-US" sz="1800" b="1" kern="1200" dirty="0"/>
            <a:t>Functionalities:</a:t>
          </a:r>
          <a:endParaRPr lang="en-US" sz="1800" kern="1200" dirty="0"/>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Enrollment Tracking: Tracks student enrollments in courses.</a:t>
          </a:r>
          <a:endParaRPr lang="en-US" sz="1800" kern="1200" dirty="0"/>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a:t>Enrollment Modification: Allows administrators to modify student enrollments as needed.</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Enrollment Reporting: Generates reports on course enrollment statistics.</a:t>
          </a:r>
        </a:p>
      </dsp:txBody>
      <dsp:txXfrm>
        <a:off x="0" y="677529"/>
        <a:ext cx="6879517" cy="2332890"/>
      </dsp:txXfrm>
    </dsp:sp>
    <dsp:sp modelId="{A4FF369D-2E07-4F04-B3A4-2A9616361D83}">
      <dsp:nvSpPr>
        <dsp:cNvPr id="0" name=""/>
        <dsp:cNvSpPr/>
      </dsp:nvSpPr>
      <dsp:spPr>
        <a:xfrm>
          <a:off x="0" y="3016110"/>
          <a:ext cx="6879517"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5 – Notification Management:</a:t>
          </a:r>
          <a:endParaRPr lang="en-US" sz="2300" kern="1200" dirty="0"/>
        </a:p>
      </dsp:txBody>
      <dsp:txXfrm>
        <a:off x="26930" y="3043040"/>
        <a:ext cx="6825657" cy="497795"/>
      </dsp:txXfrm>
    </dsp:sp>
    <dsp:sp modelId="{E1409A93-DC38-4375-BE7C-FEAC4974BCF5}">
      <dsp:nvSpPr>
        <dsp:cNvPr id="0" name=""/>
        <dsp:cNvSpPr/>
      </dsp:nvSpPr>
      <dsp:spPr>
        <a:xfrm>
          <a:off x="0" y="3629873"/>
          <a:ext cx="6879517" cy="228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42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dirty="0"/>
            <a:t>Entities:</a:t>
          </a:r>
          <a:endParaRPr lang="en-US" sz="1800" kern="1200" dirty="0"/>
        </a:p>
        <a:p>
          <a:pPr marL="171450" lvl="1" indent="-171450" algn="l" defTabSz="800100">
            <a:lnSpc>
              <a:spcPct val="90000"/>
            </a:lnSpc>
            <a:spcBef>
              <a:spcPct val="0"/>
            </a:spcBef>
            <a:spcAft>
              <a:spcPct val="20000"/>
            </a:spcAft>
            <a:buChar char="•"/>
          </a:pPr>
          <a:r>
            <a:rPr lang="en-IN" sz="1800" b="0" i="0" kern="1200" dirty="0"/>
            <a:t>Notification</a:t>
          </a:r>
          <a:endParaRPr lang="en-US" sz="1800" kern="1200" dirty="0"/>
        </a:p>
        <a:p>
          <a:pPr marL="171450" lvl="1" indent="-171450" algn="l" defTabSz="800100">
            <a:lnSpc>
              <a:spcPct val="90000"/>
            </a:lnSpc>
            <a:spcBef>
              <a:spcPct val="0"/>
            </a:spcBef>
            <a:spcAft>
              <a:spcPct val="20000"/>
            </a:spcAft>
            <a:buChar char="•"/>
          </a:pPr>
          <a:r>
            <a:rPr lang="en-US" sz="1800" b="1" kern="1200" dirty="0"/>
            <a:t>Functionalities:</a:t>
          </a:r>
          <a:endParaRPr lang="en-US" sz="1800" kern="1200" dirty="0"/>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Automated Notifications: Sends notifications to students and administrators about registration deadlines, course updates, etc.</a:t>
          </a:r>
          <a:endParaRPr lang="en-US" sz="1800" kern="1200" dirty="0"/>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Notification Management: Allows users to manage their notification preferences.</a:t>
          </a:r>
        </a:p>
      </dsp:txBody>
      <dsp:txXfrm>
        <a:off x="0" y="3629873"/>
        <a:ext cx="6879517" cy="2285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01AC1-73E1-4AE4-911A-AEEBC2417DCC}">
      <dsp:nvSpPr>
        <dsp:cNvPr id="0" name=""/>
        <dsp:cNvSpPr/>
      </dsp:nvSpPr>
      <dsp:spPr>
        <a:xfrm>
          <a:off x="0" y="147417"/>
          <a:ext cx="6879517"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6 – Security Management:</a:t>
          </a:r>
          <a:endParaRPr lang="en-US" sz="2100" kern="1200" dirty="0"/>
        </a:p>
      </dsp:txBody>
      <dsp:txXfrm>
        <a:off x="24588" y="172005"/>
        <a:ext cx="6830341" cy="454509"/>
      </dsp:txXfrm>
    </dsp:sp>
    <dsp:sp modelId="{6CA1AA14-018B-4CBC-8BA4-372718CFBC81}">
      <dsp:nvSpPr>
        <dsp:cNvPr id="0" name=""/>
        <dsp:cNvSpPr/>
      </dsp:nvSpPr>
      <dsp:spPr>
        <a:xfrm>
          <a:off x="0" y="674231"/>
          <a:ext cx="6879517" cy="2869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42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Entity:</a:t>
          </a:r>
          <a:endParaRPr lang="en-US" sz="1600" kern="1200"/>
        </a:p>
        <a:p>
          <a:pPr marL="342900" lvl="2" indent="-171450" algn="l" defTabSz="711200">
            <a:lnSpc>
              <a:spcPct val="90000"/>
            </a:lnSpc>
            <a:spcBef>
              <a:spcPct val="0"/>
            </a:spcBef>
            <a:spcAft>
              <a:spcPct val="20000"/>
            </a:spcAft>
            <a:buFont typeface="Arial" panose="020B0604020202020204" pitchFamily="34" charset="0"/>
            <a:buChar char="•"/>
          </a:pPr>
          <a:r>
            <a:rPr lang="en-IN" sz="1600" b="0" i="0" kern="1200" dirty="0"/>
            <a:t>Security Settings</a:t>
          </a:r>
          <a:endParaRPr lang="en-US" sz="1600" kern="1200" dirty="0"/>
        </a:p>
        <a:p>
          <a:pPr marL="342900" lvl="2" indent="-171450" algn="l" defTabSz="711200">
            <a:lnSpc>
              <a:spcPct val="90000"/>
            </a:lnSpc>
            <a:spcBef>
              <a:spcPct val="0"/>
            </a:spcBef>
            <a:spcAft>
              <a:spcPct val="20000"/>
            </a:spcAft>
            <a:buFont typeface="Arial" panose="020B0604020202020204" pitchFamily="34" charset="0"/>
            <a:buChar char="•"/>
          </a:pPr>
          <a:r>
            <a:rPr lang="en-IN" sz="1600" b="0" i="0" kern="1200" dirty="0"/>
            <a:t>Compliance Policies</a:t>
          </a:r>
        </a:p>
        <a:p>
          <a:pPr marL="171450" lvl="1" indent="-171450" algn="l" defTabSz="711200">
            <a:lnSpc>
              <a:spcPct val="90000"/>
            </a:lnSpc>
            <a:spcBef>
              <a:spcPct val="0"/>
            </a:spcBef>
            <a:spcAft>
              <a:spcPct val="20000"/>
            </a:spcAft>
            <a:buChar char="•"/>
          </a:pPr>
          <a:r>
            <a:rPr lang="en-US" sz="1600" b="1" kern="1200" dirty="0"/>
            <a:t>Functionalities:</a:t>
          </a:r>
          <a:endParaRPr lang="en-US" sz="1600" kern="1200" dirty="0"/>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Data Encryption: Encrypts sensitive user data during transmission and storage.</a:t>
          </a:r>
          <a:endParaRPr lang="en-US" sz="1600" kern="1200" dirty="0"/>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a:t>Access Control: Implements role-based access control (RBAC) to manage user access to features and data.</a:t>
          </a:r>
        </a:p>
        <a:p>
          <a:pPr marL="171450" lvl="1" indent="-171450" algn="l" defTabSz="711200">
            <a:lnSpc>
              <a:spcPct val="90000"/>
            </a:lnSpc>
            <a:spcBef>
              <a:spcPct val="0"/>
            </a:spcBef>
            <a:spcAft>
              <a:spcPct val="20000"/>
            </a:spcAft>
            <a:buFont typeface="Arial" panose="020B0604020202020204" pitchFamily="34" charset="0"/>
            <a:buChar char="•"/>
          </a:pPr>
          <a:r>
            <a:rPr lang="en-IN" sz="1600" b="0" i="0" kern="1200"/>
            <a:t>Compliance: Ensures compliance with data protection regulations.</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Logging and Auditing: Logs user activities for auditing purposes and to detect security incidents.</a:t>
          </a:r>
        </a:p>
      </dsp:txBody>
      <dsp:txXfrm>
        <a:off x="0" y="674231"/>
        <a:ext cx="6879517" cy="2869019"/>
      </dsp:txXfrm>
    </dsp:sp>
    <dsp:sp modelId="{274D6948-62F4-43CE-93F2-B346FAA6E26B}">
      <dsp:nvSpPr>
        <dsp:cNvPr id="0" name=""/>
        <dsp:cNvSpPr/>
      </dsp:nvSpPr>
      <dsp:spPr>
        <a:xfrm>
          <a:off x="0" y="3472468"/>
          <a:ext cx="6879517"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7 –Database Interaction</a:t>
          </a:r>
          <a:endParaRPr lang="en-US" sz="2100" kern="1200" dirty="0"/>
        </a:p>
      </dsp:txBody>
      <dsp:txXfrm>
        <a:off x="24588" y="3497056"/>
        <a:ext cx="6830341" cy="454509"/>
      </dsp:txXfrm>
    </dsp:sp>
    <dsp:sp modelId="{D4ADD85A-79D6-4752-BBAF-58B0C0431691}">
      <dsp:nvSpPr>
        <dsp:cNvPr id="0" name=""/>
        <dsp:cNvSpPr/>
      </dsp:nvSpPr>
      <dsp:spPr>
        <a:xfrm>
          <a:off x="0" y="3976153"/>
          <a:ext cx="6879517"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42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Entities:</a:t>
          </a:r>
          <a:endParaRPr lang="en-US" sz="1600" kern="1200" dirty="0"/>
        </a:p>
        <a:p>
          <a:pPr marL="171450" lvl="1" indent="-171450" algn="l" defTabSz="711200">
            <a:lnSpc>
              <a:spcPct val="90000"/>
            </a:lnSpc>
            <a:spcBef>
              <a:spcPct val="0"/>
            </a:spcBef>
            <a:spcAft>
              <a:spcPct val="20000"/>
            </a:spcAft>
            <a:buChar char="•"/>
          </a:pPr>
          <a:r>
            <a:rPr lang="en-IN" sz="1600" b="0" i="0" kern="1200" dirty="0"/>
            <a:t>Database Connection</a:t>
          </a:r>
          <a:endParaRPr lang="en-US" sz="1600" kern="1200" dirty="0"/>
        </a:p>
        <a:p>
          <a:pPr marL="171450" lvl="1" indent="-171450" algn="l" defTabSz="711200">
            <a:lnSpc>
              <a:spcPct val="90000"/>
            </a:lnSpc>
            <a:spcBef>
              <a:spcPct val="0"/>
            </a:spcBef>
            <a:spcAft>
              <a:spcPct val="20000"/>
            </a:spcAft>
            <a:buChar char="•"/>
          </a:pPr>
          <a:r>
            <a:rPr lang="en-US" sz="1600" b="1" kern="1200" dirty="0"/>
            <a:t>Functionalities:</a:t>
          </a:r>
          <a:endParaRPr lang="en-US" sz="1600" kern="1200" dirty="0"/>
        </a:p>
        <a:p>
          <a:pPr marL="171450" lvl="1" indent="-171450" algn="l" defTabSz="711200">
            <a:lnSpc>
              <a:spcPct val="90000"/>
            </a:lnSpc>
            <a:spcBef>
              <a:spcPct val="0"/>
            </a:spcBef>
            <a:spcAft>
              <a:spcPct val="20000"/>
            </a:spcAft>
            <a:buFont typeface="Arial" panose="020B0604020202020204" pitchFamily="34" charset="0"/>
            <a:buChar char="•"/>
          </a:pPr>
          <a:r>
            <a:rPr lang="en-IN" sz="1600" b="0" i="0" kern="1200" dirty="0"/>
            <a:t>Data Retrieval: Retrieves course information, </a:t>
          </a:r>
          <a:r>
            <a:rPr lang="en-IN" sz="1600" b="0" i="0" kern="1200" dirty="0" err="1"/>
            <a:t>enrollment</a:t>
          </a:r>
          <a:r>
            <a:rPr lang="en-IN" sz="1600" b="0" i="0" kern="1200" dirty="0"/>
            <a:t> records, user profiles, etc., from the database.</a:t>
          </a:r>
          <a:endParaRPr lang="en-US" sz="1600" kern="1200" dirty="0"/>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a:t>Data Storage: Stores user-generated content, enrollment records, profile information, etc., securely in the database.</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a:t>Query Optimization: Optimizes database queries for performance and scalability.</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Backup and Recovery: Implements regular backups and recovery procedures to safeguard against data loss.</a:t>
          </a:r>
        </a:p>
      </dsp:txBody>
      <dsp:txXfrm>
        <a:off x="0" y="3976153"/>
        <a:ext cx="6879517" cy="27820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24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3954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3783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7720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1284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66849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4/22/2024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6158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6559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335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40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4/22/2024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0672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4/22/2024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7239273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2" name="Group 71">
            <a:extLst>
              <a:ext uri="{FF2B5EF4-FFF2-40B4-BE49-F238E27FC236}">
                <a16:creationId xmlns:a16="http://schemas.microsoft.com/office/drawing/2014/main" id="{5DBF4C08-1E63-4DF5-8493-1C3BBDCA3B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B0172335-C8F3-4867-9911-2F5BD212C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7BDAF4F-CC6E-411F-A8CD-919C9BF08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A124D5-EC6C-40E8-A453-8021DEF63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C7C4E89-FF36-4C86-8662-1B0DE7F21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28F9F7-96C0-40B6-8FEC-1204F7E57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BF2264B-0EBB-4AE9-B192-C49A51638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80A4381-2144-4FCB-95A1-1538834F48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0FDAAE2-E1A2-4517-838D-DB7B1BE30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BB666-4FE4-459B-AA22-99776D6B0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E23CB0F-9564-4C2B-8847-CECC11718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06EBC9-FF83-480F-BAFC-F11C07A10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0B19B23-13F1-4B16-9E14-7C8A6CD4B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E4C9EBB-4687-4958-B779-A7E68209D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3686F2B-B045-40CC-B434-69B83AA19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4C71E8-FEA3-4F9B-AC53-A8374AA9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743F8F-79CE-483D-884E-4737026CE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687DE6-BF15-4C4D-A34A-43FE9DF28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C30A15-74C6-479D-9415-BD3A1550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9D2221-2473-4D0C-867E-15E42CE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7B0AC9-52B2-49AE-B9F4-5130967F9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A4F0D5-4E38-4439-957C-14C7B2C44B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1DB7A2-5177-4E09-ACE9-15F56E7A02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7AF76B-566E-437B-9B3D-C6061B789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0CCD94C-5468-4E4D-83E1-087C30B10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DE3320-D7F0-4B34-979B-D695DA263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961C1D5-CC28-4E56-8667-F195AC96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B42B07-3D51-413F-9B94-05C768982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4D497D7-863D-4842-99B7-A1B3711A9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017E5D-F3C5-4CE7-B844-A566DFB81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4CC2EB5-F3D5-40B2-B140-F5A643C3A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C7D98B-0230-4C73-9AFC-BF783AAC5C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2775" y="1122363"/>
            <a:ext cx="9807425" cy="2306634"/>
          </a:xfrm>
        </p:spPr>
        <p:txBody>
          <a:bodyPr>
            <a:normAutofit/>
          </a:bodyPr>
          <a:lstStyle/>
          <a:p>
            <a:pPr algn="ctr"/>
            <a:r>
              <a:rPr lang="en-US" dirty="0"/>
              <a:t>Online Course Registration System</a:t>
            </a:r>
          </a:p>
        </p:txBody>
      </p:sp>
      <p:sp>
        <p:nvSpPr>
          <p:cNvPr id="3" name="Subtitle 2"/>
          <p:cNvSpPr>
            <a:spLocks noGrp="1"/>
          </p:cNvSpPr>
          <p:nvPr>
            <p:ph type="subTitle" idx="1"/>
          </p:nvPr>
        </p:nvSpPr>
        <p:spPr>
          <a:xfrm>
            <a:off x="2159315" y="3712684"/>
            <a:ext cx="7847491" cy="1834555"/>
          </a:xfrm>
        </p:spPr>
        <p:txBody>
          <a:bodyPr vert="horz" lIns="91440" tIns="45720" rIns="91440" bIns="45720" rtlCol="0">
            <a:normAutofit/>
          </a:bodyPr>
          <a:lstStyle/>
          <a:p>
            <a:pPr algn="ctr"/>
            <a:r>
              <a:rPr lang="en-US" dirty="0" err="1"/>
              <a:t>Yashika</a:t>
            </a:r>
            <a:endParaRPr lang="en-US" dirty="0"/>
          </a:p>
          <a:p>
            <a:pPr algn="ctr"/>
            <a:r>
              <a:rPr lang="en-US" dirty="0"/>
              <a:t>RA2111026010321</a:t>
            </a:r>
          </a:p>
        </p:txBody>
      </p:sp>
      <p:sp>
        <p:nvSpPr>
          <p:cNvPr id="79" name="Right Triangle 78">
            <a:extLst>
              <a:ext uri="{FF2B5EF4-FFF2-40B4-BE49-F238E27FC236}">
                <a16:creationId xmlns:a16="http://schemas.microsoft.com/office/drawing/2014/main" id="{1B82D339-163C-4586-A620-52BB056E6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5FA6-E8F6-F00F-08E9-ABF5EF0A4C45}"/>
              </a:ext>
            </a:extLst>
          </p:cNvPr>
          <p:cNvSpPr>
            <a:spLocks noGrp="1"/>
          </p:cNvSpPr>
          <p:nvPr>
            <p:ph type="title"/>
          </p:nvPr>
        </p:nvSpPr>
        <p:spPr>
          <a:xfrm>
            <a:off x="482734" y="-133759"/>
            <a:ext cx="10325000" cy="847477"/>
          </a:xfrm>
        </p:spPr>
        <p:txBody>
          <a:bodyPr/>
          <a:lstStyle/>
          <a:p>
            <a:r>
              <a:rPr lang="en-US" dirty="0"/>
              <a:t>Relational Table</a:t>
            </a:r>
          </a:p>
        </p:txBody>
      </p:sp>
      <p:sp>
        <p:nvSpPr>
          <p:cNvPr id="3" name="Content Placeholder 2">
            <a:extLst>
              <a:ext uri="{FF2B5EF4-FFF2-40B4-BE49-F238E27FC236}">
                <a16:creationId xmlns:a16="http://schemas.microsoft.com/office/drawing/2014/main" id="{1531A839-1604-861C-E4BB-277F97ADC4BE}"/>
              </a:ext>
            </a:extLst>
          </p:cNvPr>
          <p:cNvSpPr>
            <a:spLocks noGrp="1"/>
          </p:cNvSpPr>
          <p:nvPr>
            <p:ph idx="1"/>
          </p:nvPr>
        </p:nvSpPr>
        <p:spPr>
          <a:xfrm>
            <a:off x="89647" y="567804"/>
            <a:ext cx="11761131" cy="4227296"/>
          </a:xfrm>
        </p:spPr>
        <p:txBody>
          <a:bodyPr vert="horz" lIns="91440" tIns="45720" rIns="91440" bIns="45720" rtlCol="0" anchor="t">
            <a:noAutofit/>
          </a:bodyPr>
          <a:lstStyle/>
          <a:p>
            <a:pPr marL="0" indent="0">
              <a:lnSpc>
                <a:spcPct val="120000"/>
              </a:lnSpc>
              <a:buClr>
                <a:srgbClr val="8D87A6"/>
              </a:buClr>
              <a:buNone/>
            </a:pPr>
            <a:r>
              <a:rPr lang="en-US" sz="800" dirty="0">
                <a:solidFill>
                  <a:schemeClr val="tx1"/>
                </a:solidFill>
              </a:rPr>
              <a:t>6.      </a:t>
            </a:r>
            <a:r>
              <a:rPr lang="en-US" sz="800" b="1" dirty="0">
                <a:solidFill>
                  <a:schemeClr val="tx1"/>
                </a:solidFill>
              </a:rPr>
              <a:t>Semester Table</a:t>
            </a:r>
            <a:r>
              <a:rPr lang="en-US" sz="800" dirty="0">
                <a:solidFill>
                  <a:schemeClr val="tx1"/>
                </a:solidFill>
              </a:rPr>
              <a:t>:</a:t>
            </a:r>
          </a:p>
          <a:p>
            <a:pPr>
              <a:lnSpc>
                <a:spcPct val="120000"/>
              </a:lnSpc>
              <a:buClr>
                <a:srgbClr val="8D87A6"/>
              </a:buClr>
            </a:pPr>
            <a:r>
              <a:rPr lang="en-US" sz="800" dirty="0">
                <a:solidFill>
                  <a:schemeClr val="tx1"/>
                </a:solidFill>
              </a:rPr>
              <a:t>Fields:</a:t>
            </a:r>
          </a:p>
          <a:p>
            <a:pPr>
              <a:lnSpc>
                <a:spcPct val="120000"/>
              </a:lnSpc>
              <a:buClr>
                <a:srgbClr val="8D87A6"/>
              </a:buClr>
            </a:pPr>
            <a:r>
              <a:rPr lang="en-US" sz="800" dirty="0">
                <a:solidFill>
                  <a:schemeClr val="tx1"/>
                </a:solidFill>
              </a:rPr>
              <a:t>id (Primary Key)</a:t>
            </a:r>
          </a:p>
          <a:p>
            <a:pPr>
              <a:lnSpc>
                <a:spcPct val="120000"/>
              </a:lnSpc>
              <a:buClr>
                <a:srgbClr val="8D87A6"/>
              </a:buClr>
            </a:pPr>
            <a:r>
              <a:rPr lang="en-US" sz="800" dirty="0">
                <a:solidFill>
                  <a:schemeClr val="tx1"/>
                </a:solidFill>
              </a:rPr>
              <a:t>semester</a:t>
            </a:r>
          </a:p>
          <a:p>
            <a:pPr>
              <a:lnSpc>
                <a:spcPct val="120000"/>
              </a:lnSpc>
              <a:buClr>
                <a:srgbClr val="8D87A6"/>
              </a:buClr>
            </a:pPr>
            <a:r>
              <a:rPr lang="en-US" sz="800" dirty="0" err="1">
                <a:solidFill>
                  <a:schemeClr val="tx1"/>
                </a:solidFill>
              </a:rPr>
              <a:t>creationDate</a:t>
            </a:r>
            <a:endParaRPr lang="en-US" sz="800" dirty="0">
              <a:solidFill>
                <a:schemeClr val="tx1"/>
              </a:solidFill>
            </a:endParaRPr>
          </a:p>
          <a:p>
            <a:pPr>
              <a:lnSpc>
                <a:spcPct val="120000"/>
              </a:lnSpc>
              <a:buClr>
                <a:srgbClr val="8D87A6"/>
              </a:buClr>
            </a:pPr>
            <a:r>
              <a:rPr lang="en-US" sz="800" dirty="0" err="1">
                <a:solidFill>
                  <a:schemeClr val="tx1"/>
                </a:solidFill>
              </a:rPr>
              <a:t>updationDate</a:t>
            </a:r>
            <a:endParaRPr lang="en-US" sz="800" dirty="0">
              <a:solidFill>
                <a:schemeClr val="tx1"/>
              </a:solidFill>
            </a:endParaRPr>
          </a:p>
          <a:p>
            <a:pPr>
              <a:lnSpc>
                <a:spcPct val="120000"/>
              </a:lnSpc>
              <a:buClr>
                <a:srgbClr val="8D87A6"/>
              </a:buClr>
            </a:pPr>
            <a:r>
              <a:rPr lang="en-US" sz="800" dirty="0">
                <a:solidFill>
                  <a:schemeClr val="tx1"/>
                </a:solidFill>
              </a:rPr>
              <a:t>Purpose: Stores information about academic semesters including semester name, creation date, and last update date.</a:t>
            </a:r>
          </a:p>
          <a:p>
            <a:pPr marL="0" indent="0">
              <a:lnSpc>
                <a:spcPct val="120000"/>
              </a:lnSpc>
              <a:buClr>
                <a:srgbClr val="8D87A6"/>
              </a:buClr>
              <a:buNone/>
            </a:pPr>
            <a:r>
              <a:rPr lang="en-US" sz="800" dirty="0">
                <a:solidFill>
                  <a:schemeClr val="tx1"/>
                </a:solidFill>
              </a:rPr>
              <a:t>7.      </a:t>
            </a:r>
            <a:r>
              <a:rPr lang="en-US" sz="800" b="1" dirty="0">
                <a:solidFill>
                  <a:schemeClr val="tx1"/>
                </a:solidFill>
              </a:rPr>
              <a:t>Session Table:</a:t>
            </a:r>
          </a:p>
          <a:p>
            <a:pPr>
              <a:lnSpc>
                <a:spcPct val="120000"/>
              </a:lnSpc>
              <a:buClr>
                <a:srgbClr val="8D87A6"/>
              </a:buClr>
            </a:pPr>
            <a:r>
              <a:rPr lang="en-US" sz="800" dirty="0">
                <a:solidFill>
                  <a:schemeClr val="tx1"/>
                </a:solidFill>
              </a:rPr>
              <a:t>Fields:</a:t>
            </a:r>
          </a:p>
          <a:p>
            <a:pPr>
              <a:lnSpc>
                <a:spcPct val="120000"/>
              </a:lnSpc>
              <a:buClr>
                <a:srgbClr val="8D87A6"/>
              </a:buClr>
            </a:pPr>
            <a:r>
              <a:rPr lang="en-US" sz="800" dirty="0">
                <a:solidFill>
                  <a:schemeClr val="tx1"/>
                </a:solidFill>
              </a:rPr>
              <a:t>id (Primary Key)</a:t>
            </a:r>
          </a:p>
          <a:p>
            <a:pPr>
              <a:lnSpc>
                <a:spcPct val="120000"/>
              </a:lnSpc>
              <a:buClr>
                <a:srgbClr val="8D87A6"/>
              </a:buClr>
            </a:pPr>
            <a:r>
              <a:rPr lang="en-US" sz="800" dirty="0">
                <a:solidFill>
                  <a:schemeClr val="tx1"/>
                </a:solidFill>
              </a:rPr>
              <a:t>session</a:t>
            </a:r>
          </a:p>
          <a:p>
            <a:pPr>
              <a:lnSpc>
                <a:spcPct val="120000"/>
              </a:lnSpc>
              <a:buClr>
                <a:srgbClr val="8D87A6"/>
              </a:buClr>
            </a:pPr>
            <a:r>
              <a:rPr lang="en-US" sz="800" dirty="0" err="1">
                <a:solidFill>
                  <a:schemeClr val="tx1"/>
                </a:solidFill>
              </a:rPr>
              <a:t>creationDate</a:t>
            </a:r>
            <a:endParaRPr lang="en-US" sz="800" dirty="0">
              <a:solidFill>
                <a:schemeClr val="tx1"/>
              </a:solidFill>
            </a:endParaRPr>
          </a:p>
          <a:p>
            <a:pPr>
              <a:lnSpc>
                <a:spcPct val="120000"/>
              </a:lnSpc>
              <a:buClr>
                <a:srgbClr val="8D87A6"/>
              </a:buClr>
            </a:pPr>
            <a:r>
              <a:rPr lang="en-US" sz="800" dirty="0">
                <a:solidFill>
                  <a:schemeClr val="tx1"/>
                </a:solidFill>
              </a:rPr>
              <a:t>Purpose: Stores information about academic sessions including session name and creation date.</a:t>
            </a:r>
          </a:p>
          <a:p>
            <a:pPr marL="0" indent="0">
              <a:lnSpc>
                <a:spcPct val="120000"/>
              </a:lnSpc>
              <a:buClr>
                <a:srgbClr val="8D87A6"/>
              </a:buClr>
              <a:buNone/>
            </a:pPr>
            <a:r>
              <a:rPr lang="en-US" sz="800" dirty="0">
                <a:solidFill>
                  <a:schemeClr val="tx1"/>
                </a:solidFill>
              </a:rPr>
              <a:t>8</a:t>
            </a:r>
            <a:r>
              <a:rPr lang="en-US" sz="800" b="1" dirty="0">
                <a:solidFill>
                  <a:schemeClr val="tx1"/>
                </a:solidFill>
              </a:rPr>
              <a:t>.      Students Table:</a:t>
            </a:r>
          </a:p>
          <a:p>
            <a:pPr>
              <a:lnSpc>
                <a:spcPct val="120000"/>
              </a:lnSpc>
              <a:buClr>
                <a:srgbClr val="8D87A6"/>
              </a:buClr>
            </a:pPr>
            <a:r>
              <a:rPr lang="en-US" sz="800" dirty="0">
                <a:solidFill>
                  <a:schemeClr val="tx1"/>
                </a:solidFill>
              </a:rPr>
              <a:t>Fields:</a:t>
            </a:r>
          </a:p>
          <a:p>
            <a:pPr>
              <a:lnSpc>
                <a:spcPct val="120000"/>
              </a:lnSpc>
              <a:buClr>
                <a:srgbClr val="8D87A6"/>
              </a:buClr>
            </a:pPr>
            <a:r>
              <a:rPr lang="en-US" sz="800" dirty="0" err="1">
                <a:solidFill>
                  <a:schemeClr val="tx1"/>
                </a:solidFill>
              </a:rPr>
              <a:t>StudentRegno</a:t>
            </a:r>
            <a:r>
              <a:rPr lang="en-US" sz="800" dirty="0">
                <a:solidFill>
                  <a:schemeClr val="tx1"/>
                </a:solidFill>
              </a:rPr>
              <a:t> (Primary Key)</a:t>
            </a:r>
          </a:p>
          <a:p>
            <a:pPr>
              <a:lnSpc>
                <a:spcPct val="120000"/>
              </a:lnSpc>
              <a:buClr>
                <a:srgbClr val="8D87A6"/>
              </a:buClr>
            </a:pPr>
            <a:r>
              <a:rPr lang="en-US" sz="800" dirty="0" err="1">
                <a:solidFill>
                  <a:schemeClr val="tx1"/>
                </a:solidFill>
              </a:rPr>
              <a:t>studentPhoto</a:t>
            </a:r>
            <a:endParaRPr lang="en-US" sz="800" dirty="0">
              <a:solidFill>
                <a:schemeClr val="tx1"/>
              </a:solidFill>
            </a:endParaRPr>
          </a:p>
          <a:p>
            <a:pPr>
              <a:lnSpc>
                <a:spcPct val="120000"/>
              </a:lnSpc>
              <a:buClr>
                <a:srgbClr val="8D87A6"/>
              </a:buClr>
            </a:pPr>
            <a:r>
              <a:rPr lang="en-US" sz="800" dirty="0">
                <a:solidFill>
                  <a:schemeClr val="tx1"/>
                </a:solidFill>
              </a:rPr>
              <a:t>password</a:t>
            </a:r>
          </a:p>
          <a:p>
            <a:pPr>
              <a:lnSpc>
                <a:spcPct val="120000"/>
              </a:lnSpc>
              <a:buClr>
                <a:srgbClr val="8D87A6"/>
              </a:buClr>
            </a:pPr>
            <a:r>
              <a:rPr lang="en-US" sz="800" dirty="0" err="1">
                <a:solidFill>
                  <a:schemeClr val="tx1"/>
                </a:solidFill>
              </a:rPr>
              <a:t>studentName</a:t>
            </a:r>
            <a:endParaRPr lang="en-US" sz="800" dirty="0">
              <a:solidFill>
                <a:schemeClr val="tx1"/>
              </a:solidFill>
            </a:endParaRPr>
          </a:p>
          <a:p>
            <a:pPr>
              <a:lnSpc>
                <a:spcPct val="120000"/>
              </a:lnSpc>
              <a:buClr>
                <a:srgbClr val="8D87A6"/>
              </a:buClr>
            </a:pPr>
            <a:r>
              <a:rPr lang="en-US" sz="800" dirty="0">
                <a:solidFill>
                  <a:schemeClr val="tx1"/>
                </a:solidFill>
              </a:rPr>
              <a:t>department</a:t>
            </a:r>
          </a:p>
          <a:p>
            <a:pPr>
              <a:lnSpc>
                <a:spcPct val="120000"/>
              </a:lnSpc>
              <a:buClr>
                <a:srgbClr val="8D87A6"/>
              </a:buClr>
            </a:pPr>
            <a:r>
              <a:rPr lang="en-US" sz="800" dirty="0">
                <a:solidFill>
                  <a:schemeClr val="tx1"/>
                </a:solidFill>
              </a:rPr>
              <a:t>semester</a:t>
            </a:r>
          </a:p>
          <a:p>
            <a:pPr>
              <a:lnSpc>
                <a:spcPct val="120000"/>
              </a:lnSpc>
              <a:buClr>
                <a:srgbClr val="8D87A6"/>
              </a:buClr>
            </a:pPr>
            <a:r>
              <a:rPr lang="en-US" sz="800" dirty="0" err="1">
                <a:solidFill>
                  <a:schemeClr val="tx1"/>
                </a:solidFill>
              </a:rPr>
              <a:t>cgpa</a:t>
            </a:r>
            <a:endParaRPr lang="en-US" sz="800" dirty="0">
              <a:solidFill>
                <a:schemeClr val="tx1"/>
              </a:solidFill>
            </a:endParaRPr>
          </a:p>
          <a:p>
            <a:pPr>
              <a:lnSpc>
                <a:spcPct val="120000"/>
              </a:lnSpc>
              <a:buClr>
                <a:srgbClr val="8D87A6"/>
              </a:buClr>
            </a:pPr>
            <a:r>
              <a:rPr lang="en-US" sz="800" dirty="0">
                <a:solidFill>
                  <a:schemeClr val="tx1"/>
                </a:solidFill>
              </a:rPr>
              <a:t>Purpose: Stores information about students including registration number, photo, password, name, </a:t>
            </a:r>
            <a:r>
              <a:rPr lang="en-US" sz="800" dirty="0" err="1">
                <a:solidFill>
                  <a:schemeClr val="tx1"/>
                </a:solidFill>
              </a:rPr>
              <a:t>pincode</a:t>
            </a:r>
            <a:r>
              <a:rPr lang="en-US" sz="800" dirty="0">
                <a:solidFill>
                  <a:schemeClr val="tx1"/>
                </a:solidFill>
              </a:rPr>
              <a:t>, session, department, semester, CGPA, creation date, and last update date.</a:t>
            </a:r>
          </a:p>
        </p:txBody>
      </p:sp>
      <p:pic>
        <p:nvPicPr>
          <p:cNvPr id="8" name="Picture 7">
            <a:extLst>
              <a:ext uri="{FF2B5EF4-FFF2-40B4-BE49-F238E27FC236}">
                <a16:creationId xmlns:a16="http://schemas.microsoft.com/office/drawing/2014/main" id="{026EFAE8-F2FD-CE76-5E30-F58006FEFEBD}"/>
              </a:ext>
            </a:extLst>
          </p:cNvPr>
          <p:cNvPicPr>
            <a:picLocks noChangeAspect="1"/>
          </p:cNvPicPr>
          <p:nvPr/>
        </p:nvPicPr>
        <p:blipFill>
          <a:blip r:embed="rId2"/>
          <a:stretch>
            <a:fillRect/>
          </a:stretch>
        </p:blipFill>
        <p:spPr>
          <a:xfrm>
            <a:off x="6546767" y="697355"/>
            <a:ext cx="5069948" cy="1310754"/>
          </a:xfrm>
          <a:prstGeom prst="rect">
            <a:avLst/>
          </a:prstGeom>
        </p:spPr>
      </p:pic>
      <p:pic>
        <p:nvPicPr>
          <p:cNvPr id="11" name="Picture 10">
            <a:extLst>
              <a:ext uri="{FF2B5EF4-FFF2-40B4-BE49-F238E27FC236}">
                <a16:creationId xmlns:a16="http://schemas.microsoft.com/office/drawing/2014/main" id="{BE13ECAB-EB39-DE12-94B2-F8F55E8273F8}"/>
              </a:ext>
            </a:extLst>
          </p:cNvPr>
          <p:cNvPicPr>
            <a:picLocks noChangeAspect="1"/>
          </p:cNvPicPr>
          <p:nvPr/>
        </p:nvPicPr>
        <p:blipFill>
          <a:blip r:embed="rId3"/>
          <a:stretch>
            <a:fillRect/>
          </a:stretch>
        </p:blipFill>
        <p:spPr>
          <a:xfrm>
            <a:off x="6546767" y="2293522"/>
            <a:ext cx="5069948" cy="1135478"/>
          </a:xfrm>
          <a:prstGeom prst="rect">
            <a:avLst/>
          </a:prstGeom>
        </p:spPr>
      </p:pic>
      <p:pic>
        <p:nvPicPr>
          <p:cNvPr id="13" name="Picture 12">
            <a:extLst>
              <a:ext uri="{FF2B5EF4-FFF2-40B4-BE49-F238E27FC236}">
                <a16:creationId xmlns:a16="http://schemas.microsoft.com/office/drawing/2014/main" id="{1A230F61-E6F0-3700-CE57-835BA21BAA53}"/>
              </a:ext>
            </a:extLst>
          </p:cNvPr>
          <p:cNvPicPr>
            <a:picLocks noChangeAspect="1"/>
          </p:cNvPicPr>
          <p:nvPr/>
        </p:nvPicPr>
        <p:blipFill>
          <a:blip r:embed="rId4"/>
          <a:stretch>
            <a:fillRect/>
          </a:stretch>
        </p:blipFill>
        <p:spPr>
          <a:xfrm>
            <a:off x="6487724" y="3714413"/>
            <a:ext cx="5188033" cy="2575783"/>
          </a:xfrm>
          <a:prstGeom prst="rect">
            <a:avLst/>
          </a:prstGeom>
        </p:spPr>
      </p:pic>
    </p:spTree>
    <p:extLst>
      <p:ext uri="{BB962C8B-B14F-4D97-AF65-F5344CB8AC3E}">
        <p14:creationId xmlns:p14="http://schemas.microsoft.com/office/powerpoint/2010/main" val="349645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D4DC-BC81-B33B-4038-4A18C3A8530D}"/>
              </a:ext>
            </a:extLst>
          </p:cNvPr>
          <p:cNvSpPr>
            <a:spLocks noGrp="1"/>
          </p:cNvSpPr>
          <p:nvPr>
            <p:ph type="title"/>
          </p:nvPr>
        </p:nvSpPr>
        <p:spPr>
          <a:xfrm>
            <a:off x="933500" y="400028"/>
            <a:ext cx="10325000" cy="930984"/>
          </a:xfrm>
        </p:spPr>
        <p:txBody>
          <a:bodyPr>
            <a:normAutofit/>
          </a:bodyPr>
          <a:lstStyle/>
          <a:p>
            <a:r>
              <a:rPr lang="en-US" sz="3200" b="1" dirty="0">
                <a:solidFill>
                  <a:schemeClr val="tx1"/>
                </a:solidFill>
              </a:rPr>
              <a:t>DDL (Data Definition Language) - Creating Tables:</a:t>
            </a:r>
            <a:endParaRPr lang="en-US" sz="3200" dirty="0">
              <a:solidFill>
                <a:schemeClr val="tx1"/>
              </a:solidFill>
            </a:endParaRPr>
          </a:p>
        </p:txBody>
      </p:sp>
      <p:pic>
        <p:nvPicPr>
          <p:cNvPr id="9" name="Picture 8">
            <a:extLst>
              <a:ext uri="{FF2B5EF4-FFF2-40B4-BE49-F238E27FC236}">
                <a16:creationId xmlns:a16="http://schemas.microsoft.com/office/drawing/2014/main" id="{144B00F5-99AB-0409-6338-A8A709D0F673}"/>
              </a:ext>
            </a:extLst>
          </p:cNvPr>
          <p:cNvPicPr>
            <a:picLocks noChangeAspect="1"/>
          </p:cNvPicPr>
          <p:nvPr/>
        </p:nvPicPr>
        <p:blipFill>
          <a:blip r:embed="rId2"/>
          <a:stretch>
            <a:fillRect/>
          </a:stretch>
        </p:blipFill>
        <p:spPr>
          <a:xfrm>
            <a:off x="48596" y="1689844"/>
            <a:ext cx="2969148" cy="3989003"/>
          </a:xfrm>
          <a:prstGeom prst="rect">
            <a:avLst/>
          </a:prstGeom>
        </p:spPr>
      </p:pic>
      <p:pic>
        <p:nvPicPr>
          <p:cNvPr id="11" name="Picture 10">
            <a:extLst>
              <a:ext uri="{FF2B5EF4-FFF2-40B4-BE49-F238E27FC236}">
                <a16:creationId xmlns:a16="http://schemas.microsoft.com/office/drawing/2014/main" id="{788A1C7F-09A0-33A6-BCFB-C188B0F73D1A}"/>
              </a:ext>
            </a:extLst>
          </p:cNvPr>
          <p:cNvPicPr>
            <a:picLocks noChangeAspect="1"/>
          </p:cNvPicPr>
          <p:nvPr/>
        </p:nvPicPr>
        <p:blipFill>
          <a:blip r:embed="rId3"/>
          <a:stretch>
            <a:fillRect/>
          </a:stretch>
        </p:blipFill>
        <p:spPr>
          <a:xfrm>
            <a:off x="2994615" y="1689843"/>
            <a:ext cx="2858109" cy="3989003"/>
          </a:xfrm>
          <a:prstGeom prst="rect">
            <a:avLst/>
          </a:prstGeom>
        </p:spPr>
      </p:pic>
      <p:pic>
        <p:nvPicPr>
          <p:cNvPr id="13" name="Picture 12">
            <a:extLst>
              <a:ext uri="{FF2B5EF4-FFF2-40B4-BE49-F238E27FC236}">
                <a16:creationId xmlns:a16="http://schemas.microsoft.com/office/drawing/2014/main" id="{3E1B09CA-4220-442A-014A-77D724293EC5}"/>
              </a:ext>
            </a:extLst>
          </p:cNvPr>
          <p:cNvPicPr>
            <a:picLocks noChangeAspect="1"/>
          </p:cNvPicPr>
          <p:nvPr/>
        </p:nvPicPr>
        <p:blipFill>
          <a:blip r:embed="rId4"/>
          <a:stretch>
            <a:fillRect/>
          </a:stretch>
        </p:blipFill>
        <p:spPr>
          <a:xfrm>
            <a:off x="5852724" y="1689842"/>
            <a:ext cx="3208011" cy="3989003"/>
          </a:xfrm>
          <a:prstGeom prst="rect">
            <a:avLst/>
          </a:prstGeom>
        </p:spPr>
      </p:pic>
      <p:pic>
        <p:nvPicPr>
          <p:cNvPr id="15" name="Picture 14">
            <a:extLst>
              <a:ext uri="{FF2B5EF4-FFF2-40B4-BE49-F238E27FC236}">
                <a16:creationId xmlns:a16="http://schemas.microsoft.com/office/drawing/2014/main" id="{130C9D40-0605-4E1E-FCA8-ABC46BEBE709}"/>
              </a:ext>
            </a:extLst>
          </p:cNvPr>
          <p:cNvPicPr>
            <a:picLocks noChangeAspect="1"/>
          </p:cNvPicPr>
          <p:nvPr/>
        </p:nvPicPr>
        <p:blipFill>
          <a:blip r:embed="rId5"/>
          <a:stretch>
            <a:fillRect/>
          </a:stretch>
        </p:blipFill>
        <p:spPr>
          <a:xfrm>
            <a:off x="9060735" y="1689841"/>
            <a:ext cx="3082669" cy="3989004"/>
          </a:xfrm>
          <a:prstGeom prst="rect">
            <a:avLst/>
          </a:prstGeom>
        </p:spPr>
      </p:pic>
    </p:spTree>
    <p:extLst>
      <p:ext uri="{BB962C8B-B14F-4D97-AF65-F5344CB8AC3E}">
        <p14:creationId xmlns:p14="http://schemas.microsoft.com/office/powerpoint/2010/main" val="400664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D4DC-BC81-B33B-4038-4A18C3A8530D}"/>
              </a:ext>
            </a:extLst>
          </p:cNvPr>
          <p:cNvSpPr>
            <a:spLocks noGrp="1"/>
          </p:cNvSpPr>
          <p:nvPr>
            <p:ph type="title"/>
          </p:nvPr>
        </p:nvSpPr>
        <p:spPr>
          <a:xfrm>
            <a:off x="933500" y="400028"/>
            <a:ext cx="10325000" cy="930984"/>
          </a:xfrm>
        </p:spPr>
        <p:txBody>
          <a:bodyPr>
            <a:normAutofit fontScale="90000"/>
          </a:bodyPr>
          <a:lstStyle/>
          <a:p>
            <a:r>
              <a:rPr lang="en-US" sz="3200" b="1" dirty="0">
                <a:solidFill>
                  <a:schemeClr val="tx1"/>
                </a:solidFill>
                <a:ea typeface="+mj-lt"/>
                <a:cs typeface="+mj-lt"/>
              </a:rPr>
              <a:t>DML (Data Manipulation Language) - Inserting Sample Data:</a:t>
            </a:r>
            <a:endParaRPr lang="en-US" b="1" dirty="0">
              <a:solidFill>
                <a:schemeClr val="tx1"/>
              </a:solidFill>
              <a:ea typeface="+mj-lt"/>
              <a:cs typeface="+mj-lt"/>
            </a:endParaRPr>
          </a:p>
        </p:txBody>
      </p:sp>
      <p:pic>
        <p:nvPicPr>
          <p:cNvPr id="6" name="Picture 5">
            <a:extLst>
              <a:ext uri="{FF2B5EF4-FFF2-40B4-BE49-F238E27FC236}">
                <a16:creationId xmlns:a16="http://schemas.microsoft.com/office/drawing/2014/main" id="{166F09AB-903C-DCC0-7B6C-BE24ED900DDF}"/>
              </a:ext>
            </a:extLst>
          </p:cNvPr>
          <p:cNvPicPr>
            <a:picLocks noChangeAspect="1"/>
          </p:cNvPicPr>
          <p:nvPr/>
        </p:nvPicPr>
        <p:blipFill>
          <a:blip r:embed="rId2"/>
          <a:stretch>
            <a:fillRect/>
          </a:stretch>
        </p:blipFill>
        <p:spPr>
          <a:xfrm>
            <a:off x="540502" y="1906146"/>
            <a:ext cx="3287428" cy="3813337"/>
          </a:xfrm>
          <a:prstGeom prst="rect">
            <a:avLst/>
          </a:prstGeom>
        </p:spPr>
      </p:pic>
      <p:pic>
        <p:nvPicPr>
          <p:cNvPr id="8" name="Picture 7">
            <a:extLst>
              <a:ext uri="{FF2B5EF4-FFF2-40B4-BE49-F238E27FC236}">
                <a16:creationId xmlns:a16="http://schemas.microsoft.com/office/drawing/2014/main" id="{82226686-9F4A-1DA5-012D-C398CDBC3362}"/>
              </a:ext>
            </a:extLst>
          </p:cNvPr>
          <p:cNvPicPr>
            <a:picLocks noChangeAspect="1"/>
          </p:cNvPicPr>
          <p:nvPr/>
        </p:nvPicPr>
        <p:blipFill>
          <a:blip r:embed="rId3"/>
          <a:stretch>
            <a:fillRect/>
          </a:stretch>
        </p:blipFill>
        <p:spPr>
          <a:xfrm>
            <a:off x="4116109" y="1906146"/>
            <a:ext cx="3287429" cy="3693459"/>
          </a:xfrm>
          <a:prstGeom prst="rect">
            <a:avLst/>
          </a:prstGeom>
        </p:spPr>
      </p:pic>
      <p:pic>
        <p:nvPicPr>
          <p:cNvPr id="10" name="Picture 9">
            <a:extLst>
              <a:ext uri="{FF2B5EF4-FFF2-40B4-BE49-F238E27FC236}">
                <a16:creationId xmlns:a16="http://schemas.microsoft.com/office/drawing/2014/main" id="{1D6B5A39-73AD-466C-6A46-D076B42006B6}"/>
              </a:ext>
            </a:extLst>
          </p:cNvPr>
          <p:cNvPicPr>
            <a:picLocks noChangeAspect="1"/>
          </p:cNvPicPr>
          <p:nvPr/>
        </p:nvPicPr>
        <p:blipFill>
          <a:blip r:embed="rId4"/>
          <a:stretch>
            <a:fillRect/>
          </a:stretch>
        </p:blipFill>
        <p:spPr>
          <a:xfrm>
            <a:off x="7817222" y="1906145"/>
            <a:ext cx="3648636" cy="3693459"/>
          </a:xfrm>
          <a:prstGeom prst="rect">
            <a:avLst/>
          </a:prstGeom>
        </p:spPr>
      </p:pic>
    </p:spTree>
    <p:extLst>
      <p:ext uri="{BB962C8B-B14F-4D97-AF65-F5344CB8AC3E}">
        <p14:creationId xmlns:p14="http://schemas.microsoft.com/office/powerpoint/2010/main" val="45098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D4DC-BC81-B33B-4038-4A18C3A8530D}"/>
              </a:ext>
            </a:extLst>
          </p:cNvPr>
          <p:cNvSpPr>
            <a:spLocks noGrp="1"/>
          </p:cNvSpPr>
          <p:nvPr>
            <p:ph type="title"/>
          </p:nvPr>
        </p:nvSpPr>
        <p:spPr>
          <a:xfrm>
            <a:off x="771762" y="435887"/>
            <a:ext cx="10325000" cy="930984"/>
          </a:xfrm>
        </p:spPr>
        <p:txBody>
          <a:bodyPr>
            <a:normAutofit fontScale="90000"/>
          </a:bodyPr>
          <a:lstStyle/>
          <a:p>
            <a:r>
              <a:rPr lang="en-US" sz="3200" dirty="0">
                <a:solidFill>
                  <a:schemeClr val="tx1"/>
                </a:solidFill>
                <a:ea typeface="+mj-lt"/>
                <a:cs typeface="+mj-lt"/>
              </a:rPr>
              <a:t>DCL (Data Control Language) - Granting Permissions (Example):</a:t>
            </a:r>
            <a:endParaRPr lang="en-US" dirty="0">
              <a:solidFill>
                <a:schemeClr val="tx1"/>
              </a:solidFill>
              <a:ea typeface="+mj-lt"/>
              <a:cs typeface="+mj-lt"/>
            </a:endParaRPr>
          </a:p>
        </p:txBody>
      </p:sp>
      <p:sp>
        <p:nvSpPr>
          <p:cNvPr id="6" name="Title 1">
            <a:extLst>
              <a:ext uri="{FF2B5EF4-FFF2-40B4-BE49-F238E27FC236}">
                <a16:creationId xmlns:a16="http://schemas.microsoft.com/office/drawing/2014/main" id="{42BF4B86-E3FC-E49B-986E-A0801D35B602}"/>
              </a:ext>
            </a:extLst>
          </p:cNvPr>
          <p:cNvSpPr txBox="1">
            <a:spLocks/>
          </p:cNvSpPr>
          <p:nvPr/>
        </p:nvSpPr>
        <p:spPr>
          <a:xfrm>
            <a:off x="678005" y="2498016"/>
            <a:ext cx="10325000" cy="930984"/>
          </a:xfrm>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3200" dirty="0">
                <a:solidFill>
                  <a:schemeClr val="tx1"/>
                </a:solidFill>
                <a:ea typeface="+mj-lt"/>
                <a:cs typeface="+mj-lt"/>
              </a:rPr>
              <a:t>TCL (Transaction Control Language) - Committing Changes:</a:t>
            </a:r>
            <a:endParaRPr lang="en-US" dirty="0"/>
          </a:p>
        </p:txBody>
      </p:sp>
      <p:pic>
        <p:nvPicPr>
          <p:cNvPr id="4" name="Picture 3">
            <a:extLst>
              <a:ext uri="{FF2B5EF4-FFF2-40B4-BE49-F238E27FC236}">
                <a16:creationId xmlns:a16="http://schemas.microsoft.com/office/drawing/2014/main" id="{6F296B54-3F82-D5B2-29C6-79D41EB02822}"/>
              </a:ext>
            </a:extLst>
          </p:cNvPr>
          <p:cNvPicPr>
            <a:picLocks noChangeAspect="1"/>
          </p:cNvPicPr>
          <p:nvPr/>
        </p:nvPicPr>
        <p:blipFill>
          <a:blip r:embed="rId2"/>
          <a:stretch>
            <a:fillRect/>
          </a:stretch>
        </p:blipFill>
        <p:spPr>
          <a:xfrm>
            <a:off x="995082" y="1667435"/>
            <a:ext cx="9690847" cy="930984"/>
          </a:xfrm>
          <a:prstGeom prst="rect">
            <a:avLst/>
          </a:prstGeom>
        </p:spPr>
      </p:pic>
      <p:pic>
        <p:nvPicPr>
          <p:cNvPr id="8" name="Picture 7">
            <a:extLst>
              <a:ext uri="{FF2B5EF4-FFF2-40B4-BE49-F238E27FC236}">
                <a16:creationId xmlns:a16="http://schemas.microsoft.com/office/drawing/2014/main" id="{D2F6F561-2D8B-ED13-BE05-87912D047A60}"/>
              </a:ext>
            </a:extLst>
          </p:cNvPr>
          <p:cNvPicPr>
            <a:picLocks noChangeAspect="1"/>
          </p:cNvPicPr>
          <p:nvPr/>
        </p:nvPicPr>
        <p:blipFill>
          <a:blip r:embed="rId3"/>
          <a:stretch>
            <a:fillRect/>
          </a:stretch>
        </p:blipFill>
        <p:spPr>
          <a:xfrm>
            <a:off x="995083" y="3802280"/>
            <a:ext cx="6836724" cy="2490944"/>
          </a:xfrm>
          <a:prstGeom prst="rect">
            <a:avLst/>
          </a:prstGeom>
        </p:spPr>
      </p:pic>
    </p:spTree>
    <p:extLst>
      <p:ext uri="{BB962C8B-B14F-4D97-AF65-F5344CB8AC3E}">
        <p14:creationId xmlns:p14="http://schemas.microsoft.com/office/powerpoint/2010/main" val="276412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6A41-7787-E48C-4DBC-7BAFE35B7F97}"/>
              </a:ext>
            </a:extLst>
          </p:cNvPr>
          <p:cNvSpPr>
            <a:spLocks noGrp="1"/>
          </p:cNvSpPr>
          <p:nvPr>
            <p:ph type="title"/>
          </p:nvPr>
        </p:nvSpPr>
        <p:spPr>
          <a:xfrm>
            <a:off x="468657" y="-336729"/>
            <a:ext cx="9861592" cy="1127562"/>
          </a:xfrm>
        </p:spPr>
        <p:txBody>
          <a:bodyPr/>
          <a:lstStyle/>
          <a:p>
            <a:r>
              <a:rPr lang="en-IN" dirty="0"/>
              <a:t>In-Built functions</a:t>
            </a:r>
          </a:p>
        </p:txBody>
      </p:sp>
      <p:pic>
        <p:nvPicPr>
          <p:cNvPr id="5" name="Picture 4">
            <a:extLst>
              <a:ext uri="{FF2B5EF4-FFF2-40B4-BE49-F238E27FC236}">
                <a16:creationId xmlns:a16="http://schemas.microsoft.com/office/drawing/2014/main" id="{1F84F262-5FB1-7635-FF34-06A2EFA21D98}"/>
              </a:ext>
            </a:extLst>
          </p:cNvPr>
          <p:cNvPicPr>
            <a:picLocks noChangeAspect="1"/>
          </p:cNvPicPr>
          <p:nvPr/>
        </p:nvPicPr>
        <p:blipFill>
          <a:blip r:embed="rId2"/>
          <a:stretch>
            <a:fillRect/>
          </a:stretch>
        </p:blipFill>
        <p:spPr>
          <a:xfrm>
            <a:off x="468657" y="790833"/>
            <a:ext cx="5133073" cy="3549607"/>
          </a:xfrm>
          <a:prstGeom prst="rect">
            <a:avLst/>
          </a:prstGeom>
        </p:spPr>
      </p:pic>
      <p:pic>
        <p:nvPicPr>
          <p:cNvPr id="7" name="Picture 6">
            <a:extLst>
              <a:ext uri="{FF2B5EF4-FFF2-40B4-BE49-F238E27FC236}">
                <a16:creationId xmlns:a16="http://schemas.microsoft.com/office/drawing/2014/main" id="{B1616664-5A13-8C18-0072-BFE68852A8EC}"/>
              </a:ext>
            </a:extLst>
          </p:cNvPr>
          <p:cNvPicPr>
            <a:picLocks noChangeAspect="1"/>
          </p:cNvPicPr>
          <p:nvPr/>
        </p:nvPicPr>
        <p:blipFill>
          <a:blip r:embed="rId3"/>
          <a:stretch>
            <a:fillRect/>
          </a:stretch>
        </p:blipFill>
        <p:spPr>
          <a:xfrm>
            <a:off x="468656" y="4456671"/>
            <a:ext cx="5133073" cy="2265405"/>
          </a:xfrm>
          <a:prstGeom prst="rect">
            <a:avLst/>
          </a:prstGeom>
        </p:spPr>
      </p:pic>
      <p:pic>
        <p:nvPicPr>
          <p:cNvPr id="9" name="Picture 8">
            <a:extLst>
              <a:ext uri="{FF2B5EF4-FFF2-40B4-BE49-F238E27FC236}">
                <a16:creationId xmlns:a16="http://schemas.microsoft.com/office/drawing/2014/main" id="{455D0A56-8725-6A77-2E4A-B16C9DE222E7}"/>
              </a:ext>
            </a:extLst>
          </p:cNvPr>
          <p:cNvPicPr>
            <a:picLocks noChangeAspect="1"/>
          </p:cNvPicPr>
          <p:nvPr/>
        </p:nvPicPr>
        <p:blipFill>
          <a:blip r:embed="rId4"/>
          <a:stretch>
            <a:fillRect/>
          </a:stretch>
        </p:blipFill>
        <p:spPr>
          <a:xfrm>
            <a:off x="5816814" y="790833"/>
            <a:ext cx="5906529" cy="5931243"/>
          </a:xfrm>
          <a:prstGeom prst="rect">
            <a:avLst/>
          </a:prstGeom>
        </p:spPr>
      </p:pic>
    </p:spTree>
    <p:extLst>
      <p:ext uri="{BB962C8B-B14F-4D97-AF65-F5344CB8AC3E}">
        <p14:creationId xmlns:p14="http://schemas.microsoft.com/office/powerpoint/2010/main" val="171729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365D-8035-402A-2C1E-715A51AF1782}"/>
              </a:ext>
            </a:extLst>
          </p:cNvPr>
          <p:cNvSpPr>
            <a:spLocks noGrp="1"/>
          </p:cNvSpPr>
          <p:nvPr>
            <p:ph type="title"/>
          </p:nvPr>
        </p:nvSpPr>
        <p:spPr>
          <a:xfrm>
            <a:off x="394517" y="0"/>
            <a:ext cx="10325000" cy="855714"/>
          </a:xfrm>
        </p:spPr>
        <p:txBody>
          <a:bodyPr/>
          <a:lstStyle/>
          <a:p>
            <a:r>
              <a:rPr lang="en-IN" dirty="0"/>
              <a:t>Nested Queries</a:t>
            </a:r>
          </a:p>
        </p:txBody>
      </p:sp>
      <p:pic>
        <p:nvPicPr>
          <p:cNvPr id="5" name="Picture 4">
            <a:extLst>
              <a:ext uri="{FF2B5EF4-FFF2-40B4-BE49-F238E27FC236}">
                <a16:creationId xmlns:a16="http://schemas.microsoft.com/office/drawing/2014/main" id="{37BBA0A4-B5B2-A22A-8FA3-E9CC2C87E03A}"/>
              </a:ext>
            </a:extLst>
          </p:cNvPr>
          <p:cNvPicPr>
            <a:picLocks noChangeAspect="1"/>
          </p:cNvPicPr>
          <p:nvPr/>
        </p:nvPicPr>
        <p:blipFill>
          <a:blip r:embed="rId2"/>
          <a:stretch>
            <a:fillRect/>
          </a:stretch>
        </p:blipFill>
        <p:spPr>
          <a:xfrm>
            <a:off x="527222" y="855714"/>
            <a:ext cx="9737124" cy="1945151"/>
          </a:xfrm>
          <a:prstGeom prst="rect">
            <a:avLst/>
          </a:prstGeom>
        </p:spPr>
      </p:pic>
      <p:pic>
        <p:nvPicPr>
          <p:cNvPr id="7" name="Picture 6">
            <a:extLst>
              <a:ext uri="{FF2B5EF4-FFF2-40B4-BE49-F238E27FC236}">
                <a16:creationId xmlns:a16="http://schemas.microsoft.com/office/drawing/2014/main" id="{03C317A0-7086-5D24-8F2B-A0BFBC4CE6A8}"/>
              </a:ext>
            </a:extLst>
          </p:cNvPr>
          <p:cNvPicPr>
            <a:picLocks noChangeAspect="1"/>
          </p:cNvPicPr>
          <p:nvPr/>
        </p:nvPicPr>
        <p:blipFill>
          <a:blip r:embed="rId3"/>
          <a:stretch>
            <a:fillRect/>
          </a:stretch>
        </p:blipFill>
        <p:spPr>
          <a:xfrm>
            <a:off x="527222" y="2899717"/>
            <a:ext cx="9084209" cy="3731741"/>
          </a:xfrm>
          <a:prstGeom prst="rect">
            <a:avLst/>
          </a:prstGeom>
        </p:spPr>
      </p:pic>
    </p:spTree>
    <p:extLst>
      <p:ext uri="{BB962C8B-B14F-4D97-AF65-F5344CB8AC3E}">
        <p14:creationId xmlns:p14="http://schemas.microsoft.com/office/powerpoint/2010/main" val="386082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34B989-1297-4AFC-F44B-862130814FA0}"/>
              </a:ext>
            </a:extLst>
          </p:cNvPr>
          <p:cNvPicPr>
            <a:picLocks noChangeAspect="1"/>
          </p:cNvPicPr>
          <p:nvPr/>
        </p:nvPicPr>
        <p:blipFill>
          <a:blip r:embed="rId2"/>
          <a:stretch>
            <a:fillRect/>
          </a:stretch>
        </p:blipFill>
        <p:spPr>
          <a:xfrm>
            <a:off x="576800" y="517802"/>
            <a:ext cx="4761166" cy="2414683"/>
          </a:xfrm>
          <a:prstGeom prst="rect">
            <a:avLst/>
          </a:prstGeom>
        </p:spPr>
      </p:pic>
      <p:pic>
        <p:nvPicPr>
          <p:cNvPr id="7" name="Picture 6">
            <a:extLst>
              <a:ext uri="{FF2B5EF4-FFF2-40B4-BE49-F238E27FC236}">
                <a16:creationId xmlns:a16="http://schemas.microsoft.com/office/drawing/2014/main" id="{5DACAC80-0939-9C56-A308-DA41CDC56508}"/>
              </a:ext>
            </a:extLst>
          </p:cNvPr>
          <p:cNvPicPr>
            <a:picLocks noChangeAspect="1"/>
          </p:cNvPicPr>
          <p:nvPr/>
        </p:nvPicPr>
        <p:blipFill>
          <a:blip r:embed="rId3"/>
          <a:stretch>
            <a:fillRect/>
          </a:stretch>
        </p:blipFill>
        <p:spPr>
          <a:xfrm>
            <a:off x="576800" y="3036261"/>
            <a:ext cx="4761166" cy="3615999"/>
          </a:xfrm>
          <a:prstGeom prst="rect">
            <a:avLst/>
          </a:prstGeom>
        </p:spPr>
      </p:pic>
      <p:pic>
        <p:nvPicPr>
          <p:cNvPr id="9" name="Picture 8">
            <a:extLst>
              <a:ext uri="{FF2B5EF4-FFF2-40B4-BE49-F238E27FC236}">
                <a16:creationId xmlns:a16="http://schemas.microsoft.com/office/drawing/2014/main" id="{C2ED0FB5-8EEE-AEA9-0267-070EB47E79F1}"/>
              </a:ext>
            </a:extLst>
          </p:cNvPr>
          <p:cNvPicPr>
            <a:picLocks noChangeAspect="1"/>
          </p:cNvPicPr>
          <p:nvPr/>
        </p:nvPicPr>
        <p:blipFill>
          <a:blip r:embed="rId4"/>
          <a:stretch>
            <a:fillRect/>
          </a:stretch>
        </p:blipFill>
        <p:spPr>
          <a:xfrm>
            <a:off x="5614705" y="517802"/>
            <a:ext cx="5739507" cy="5822395"/>
          </a:xfrm>
          <a:prstGeom prst="rect">
            <a:avLst/>
          </a:prstGeom>
        </p:spPr>
      </p:pic>
    </p:spTree>
    <p:extLst>
      <p:ext uri="{BB962C8B-B14F-4D97-AF65-F5344CB8AC3E}">
        <p14:creationId xmlns:p14="http://schemas.microsoft.com/office/powerpoint/2010/main" val="398039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31ED-1545-4FF4-8A1F-8EC309EB7B7D}"/>
              </a:ext>
            </a:extLst>
          </p:cNvPr>
          <p:cNvSpPr>
            <a:spLocks noGrp="1"/>
          </p:cNvSpPr>
          <p:nvPr>
            <p:ph type="title"/>
          </p:nvPr>
        </p:nvSpPr>
        <p:spPr>
          <a:xfrm>
            <a:off x="221522" y="-550914"/>
            <a:ext cx="10325000" cy="1442463"/>
          </a:xfrm>
        </p:spPr>
        <p:txBody>
          <a:bodyPr/>
          <a:lstStyle/>
          <a:p>
            <a:r>
              <a:rPr lang="en-IN" dirty="0"/>
              <a:t>Set Operators and views</a:t>
            </a:r>
          </a:p>
        </p:txBody>
      </p:sp>
      <p:pic>
        <p:nvPicPr>
          <p:cNvPr id="5" name="Picture 4">
            <a:extLst>
              <a:ext uri="{FF2B5EF4-FFF2-40B4-BE49-F238E27FC236}">
                <a16:creationId xmlns:a16="http://schemas.microsoft.com/office/drawing/2014/main" id="{A021941E-EF46-2EFF-8B92-908E91883887}"/>
              </a:ext>
            </a:extLst>
          </p:cNvPr>
          <p:cNvPicPr>
            <a:picLocks noChangeAspect="1"/>
          </p:cNvPicPr>
          <p:nvPr/>
        </p:nvPicPr>
        <p:blipFill>
          <a:blip r:embed="rId2"/>
          <a:stretch>
            <a:fillRect/>
          </a:stretch>
        </p:blipFill>
        <p:spPr>
          <a:xfrm>
            <a:off x="393310" y="972064"/>
            <a:ext cx="3234703" cy="5511113"/>
          </a:xfrm>
          <a:prstGeom prst="rect">
            <a:avLst/>
          </a:prstGeom>
        </p:spPr>
      </p:pic>
      <p:pic>
        <p:nvPicPr>
          <p:cNvPr id="7" name="Picture 6">
            <a:extLst>
              <a:ext uri="{FF2B5EF4-FFF2-40B4-BE49-F238E27FC236}">
                <a16:creationId xmlns:a16="http://schemas.microsoft.com/office/drawing/2014/main" id="{5702DADB-8F98-731F-37E5-CEB0D8C799D0}"/>
              </a:ext>
            </a:extLst>
          </p:cNvPr>
          <p:cNvPicPr>
            <a:picLocks noChangeAspect="1"/>
          </p:cNvPicPr>
          <p:nvPr/>
        </p:nvPicPr>
        <p:blipFill>
          <a:blip r:embed="rId3"/>
          <a:stretch>
            <a:fillRect/>
          </a:stretch>
        </p:blipFill>
        <p:spPr>
          <a:xfrm>
            <a:off x="3741573" y="972065"/>
            <a:ext cx="3771335" cy="5568778"/>
          </a:xfrm>
          <a:prstGeom prst="rect">
            <a:avLst/>
          </a:prstGeom>
        </p:spPr>
      </p:pic>
      <p:pic>
        <p:nvPicPr>
          <p:cNvPr id="11" name="Picture 10">
            <a:extLst>
              <a:ext uri="{FF2B5EF4-FFF2-40B4-BE49-F238E27FC236}">
                <a16:creationId xmlns:a16="http://schemas.microsoft.com/office/drawing/2014/main" id="{B53D73A9-638F-DB73-6A4B-8076CFC8633B}"/>
              </a:ext>
            </a:extLst>
          </p:cNvPr>
          <p:cNvPicPr>
            <a:picLocks noChangeAspect="1"/>
          </p:cNvPicPr>
          <p:nvPr/>
        </p:nvPicPr>
        <p:blipFill>
          <a:blip r:embed="rId4"/>
          <a:stretch>
            <a:fillRect/>
          </a:stretch>
        </p:blipFill>
        <p:spPr>
          <a:xfrm>
            <a:off x="7669716" y="972064"/>
            <a:ext cx="4357485" cy="5568778"/>
          </a:xfrm>
          <a:prstGeom prst="rect">
            <a:avLst/>
          </a:prstGeom>
        </p:spPr>
      </p:pic>
    </p:spTree>
    <p:extLst>
      <p:ext uri="{BB962C8B-B14F-4D97-AF65-F5344CB8AC3E}">
        <p14:creationId xmlns:p14="http://schemas.microsoft.com/office/powerpoint/2010/main" val="280828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CDC6-7B4B-C2FA-78C8-F85A812E2295}"/>
              </a:ext>
            </a:extLst>
          </p:cNvPr>
          <p:cNvSpPr>
            <a:spLocks noGrp="1"/>
          </p:cNvSpPr>
          <p:nvPr>
            <p:ph type="title"/>
          </p:nvPr>
        </p:nvSpPr>
        <p:spPr>
          <a:xfrm>
            <a:off x="97954" y="-592104"/>
            <a:ext cx="10325000" cy="1442463"/>
          </a:xfrm>
        </p:spPr>
        <p:txBody>
          <a:bodyPr/>
          <a:lstStyle/>
          <a:p>
            <a:r>
              <a:rPr lang="en-IN" dirty="0"/>
              <a:t>PL/SQL Procedures and functions</a:t>
            </a:r>
          </a:p>
        </p:txBody>
      </p:sp>
      <p:pic>
        <p:nvPicPr>
          <p:cNvPr id="5" name="Picture 4">
            <a:extLst>
              <a:ext uri="{FF2B5EF4-FFF2-40B4-BE49-F238E27FC236}">
                <a16:creationId xmlns:a16="http://schemas.microsoft.com/office/drawing/2014/main" id="{BF5A3B42-AE6F-3970-83C1-732053C91DBA}"/>
              </a:ext>
            </a:extLst>
          </p:cNvPr>
          <p:cNvPicPr>
            <a:picLocks noChangeAspect="1"/>
          </p:cNvPicPr>
          <p:nvPr/>
        </p:nvPicPr>
        <p:blipFill>
          <a:blip r:embed="rId2"/>
          <a:stretch>
            <a:fillRect/>
          </a:stretch>
        </p:blipFill>
        <p:spPr>
          <a:xfrm>
            <a:off x="535460" y="784456"/>
            <a:ext cx="5222789" cy="5820032"/>
          </a:xfrm>
          <a:prstGeom prst="rect">
            <a:avLst/>
          </a:prstGeom>
        </p:spPr>
      </p:pic>
      <p:pic>
        <p:nvPicPr>
          <p:cNvPr id="7" name="Picture 6">
            <a:extLst>
              <a:ext uri="{FF2B5EF4-FFF2-40B4-BE49-F238E27FC236}">
                <a16:creationId xmlns:a16="http://schemas.microsoft.com/office/drawing/2014/main" id="{371F0EFC-A44F-DE3A-49C5-D3D070489677}"/>
              </a:ext>
            </a:extLst>
          </p:cNvPr>
          <p:cNvPicPr>
            <a:picLocks noChangeAspect="1"/>
          </p:cNvPicPr>
          <p:nvPr/>
        </p:nvPicPr>
        <p:blipFill>
          <a:blip r:embed="rId3"/>
          <a:stretch>
            <a:fillRect/>
          </a:stretch>
        </p:blipFill>
        <p:spPr>
          <a:xfrm>
            <a:off x="5881816" y="784456"/>
            <a:ext cx="6137189" cy="4448796"/>
          </a:xfrm>
          <a:prstGeom prst="rect">
            <a:avLst/>
          </a:prstGeom>
        </p:spPr>
      </p:pic>
    </p:spTree>
    <p:extLst>
      <p:ext uri="{BB962C8B-B14F-4D97-AF65-F5344CB8AC3E}">
        <p14:creationId xmlns:p14="http://schemas.microsoft.com/office/powerpoint/2010/main" val="189401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88292-2D12-0A39-F556-6B36C6283EE8}"/>
              </a:ext>
            </a:extLst>
          </p:cNvPr>
          <p:cNvPicPr>
            <a:picLocks noChangeAspect="1"/>
          </p:cNvPicPr>
          <p:nvPr/>
        </p:nvPicPr>
        <p:blipFill>
          <a:blip r:embed="rId2"/>
          <a:stretch>
            <a:fillRect/>
          </a:stretch>
        </p:blipFill>
        <p:spPr>
          <a:xfrm>
            <a:off x="558800" y="474132"/>
            <a:ext cx="11108267" cy="5825067"/>
          </a:xfrm>
          <a:prstGeom prst="rect">
            <a:avLst/>
          </a:prstGeom>
        </p:spPr>
      </p:pic>
    </p:spTree>
    <p:extLst>
      <p:ext uri="{BB962C8B-B14F-4D97-AF65-F5344CB8AC3E}">
        <p14:creationId xmlns:p14="http://schemas.microsoft.com/office/powerpoint/2010/main" val="141353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7" name="Rectangle 256">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8" name="Group 257">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9" name="Straight Connector 258">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201C256-D69E-B9C0-6356-348D69486AF4}"/>
              </a:ext>
            </a:extLst>
          </p:cNvPr>
          <p:cNvSpPr>
            <a:spLocks noGrp="1"/>
          </p:cNvSpPr>
          <p:nvPr>
            <p:ph type="title"/>
          </p:nvPr>
        </p:nvSpPr>
        <p:spPr>
          <a:xfrm>
            <a:off x="1205429" y="11577"/>
            <a:ext cx="10325000" cy="1387118"/>
          </a:xfrm>
        </p:spPr>
        <p:txBody>
          <a:bodyPr>
            <a:normAutofit/>
          </a:bodyPr>
          <a:lstStyle/>
          <a:p>
            <a:r>
              <a:rPr lang="en-US" dirty="0"/>
              <a:t>Abstract</a:t>
            </a:r>
          </a:p>
        </p:txBody>
      </p:sp>
      <p:sp>
        <p:nvSpPr>
          <p:cNvPr id="290" name="Right Triangle 289">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91" name="Content Placeholder 2">
            <a:extLst>
              <a:ext uri="{FF2B5EF4-FFF2-40B4-BE49-F238E27FC236}">
                <a16:creationId xmlns:a16="http://schemas.microsoft.com/office/drawing/2014/main" id="{4BFD2F20-0238-A017-AC04-D9DCF5D09BC0}"/>
              </a:ext>
            </a:extLst>
          </p:cNvPr>
          <p:cNvGraphicFramePr>
            <a:graphicFrameLocks noGrp="1"/>
          </p:cNvGraphicFramePr>
          <p:nvPr>
            <p:ph idx="1"/>
            <p:extLst>
              <p:ext uri="{D42A27DB-BD31-4B8C-83A1-F6EECF244321}">
                <p14:modId xmlns:p14="http://schemas.microsoft.com/office/powerpoint/2010/main" val="2617234388"/>
              </p:ext>
            </p:extLst>
          </p:nvPr>
        </p:nvGraphicFramePr>
        <p:xfrm>
          <a:off x="754320" y="1594646"/>
          <a:ext cx="10522677" cy="395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48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7" name="Group 56">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Right Triangle 89">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18CA317-6E82-F1A3-6876-8D29FA0E3E59}"/>
              </a:ext>
            </a:extLst>
          </p:cNvPr>
          <p:cNvSpPr>
            <a:spLocks noGrp="1"/>
          </p:cNvSpPr>
          <p:nvPr>
            <p:ph type="title"/>
          </p:nvPr>
        </p:nvSpPr>
        <p:spPr>
          <a:xfrm>
            <a:off x="691079" y="725950"/>
            <a:ext cx="3428812" cy="5436630"/>
          </a:xfrm>
        </p:spPr>
        <p:txBody>
          <a:bodyPr anchor="ctr">
            <a:normAutofit/>
          </a:bodyPr>
          <a:lstStyle/>
          <a:p>
            <a:r>
              <a:rPr lang="en-US" sz="4100"/>
              <a:t>Project Modules and Functionality</a:t>
            </a:r>
          </a:p>
        </p:txBody>
      </p:sp>
      <p:graphicFrame>
        <p:nvGraphicFramePr>
          <p:cNvPr id="51" name="Content Placeholder 2">
            <a:extLst>
              <a:ext uri="{FF2B5EF4-FFF2-40B4-BE49-F238E27FC236}">
                <a16:creationId xmlns:a16="http://schemas.microsoft.com/office/drawing/2014/main" id="{484C7F3B-1C46-3B9A-4C6D-AA7EE1E6D935}"/>
              </a:ext>
            </a:extLst>
          </p:cNvPr>
          <p:cNvGraphicFramePr>
            <a:graphicFrameLocks noGrp="1"/>
          </p:cNvGraphicFramePr>
          <p:nvPr>
            <p:ph idx="1"/>
            <p:extLst>
              <p:ext uri="{D42A27DB-BD31-4B8C-83A1-F6EECF244321}">
                <p14:modId xmlns:p14="http://schemas.microsoft.com/office/powerpoint/2010/main" val="2169372393"/>
              </p:ext>
            </p:extLst>
          </p:nvPr>
        </p:nvGraphicFramePr>
        <p:xfrm>
          <a:off x="5113741" y="-92593"/>
          <a:ext cx="6879517" cy="7048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89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9" name="Group 48">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9">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18CA317-6E82-F1A3-6876-8D29FA0E3E59}"/>
              </a:ext>
            </a:extLst>
          </p:cNvPr>
          <p:cNvSpPr>
            <a:spLocks noGrp="1"/>
          </p:cNvSpPr>
          <p:nvPr>
            <p:ph type="title"/>
          </p:nvPr>
        </p:nvSpPr>
        <p:spPr>
          <a:xfrm>
            <a:off x="691079" y="725950"/>
            <a:ext cx="3428812" cy="5436630"/>
          </a:xfrm>
        </p:spPr>
        <p:txBody>
          <a:bodyPr anchor="ctr">
            <a:normAutofit/>
          </a:bodyPr>
          <a:lstStyle/>
          <a:p>
            <a:r>
              <a:rPr lang="en-US" sz="4100"/>
              <a:t>Project Modules and Functionality</a:t>
            </a:r>
          </a:p>
        </p:txBody>
      </p:sp>
      <p:graphicFrame>
        <p:nvGraphicFramePr>
          <p:cNvPr id="52" name="Content Placeholder 2">
            <a:extLst>
              <a:ext uri="{FF2B5EF4-FFF2-40B4-BE49-F238E27FC236}">
                <a16:creationId xmlns:a16="http://schemas.microsoft.com/office/drawing/2014/main" id="{8B2EA2F2-3423-AA1F-E65C-B8CB39DE0509}"/>
              </a:ext>
            </a:extLst>
          </p:cNvPr>
          <p:cNvGraphicFramePr>
            <a:graphicFrameLocks noGrp="1"/>
          </p:cNvGraphicFramePr>
          <p:nvPr>
            <p:ph idx="1"/>
            <p:extLst>
              <p:ext uri="{D42A27DB-BD31-4B8C-83A1-F6EECF244321}">
                <p14:modId xmlns:p14="http://schemas.microsoft.com/office/powerpoint/2010/main" val="84959941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08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9" name="Group 48">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9">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18CA317-6E82-F1A3-6876-8D29FA0E3E59}"/>
              </a:ext>
            </a:extLst>
          </p:cNvPr>
          <p:cNvSpPr>
            <a:spLocks noGrp="1"/>
          </p:cNvSpPr>
          <p:nvPr>
            <p:ph type="title"/>
          </p:nvPr>
        </p:nvSpPr>
        <p:spPr>
          <a:xfrm>
            <a:off x="691079" y="725950"/>
            <a:ext cx="3428812" cy="5436630"/>
          </a:xfrm>
        </p:spPr>
        <p:txBody>
          <a:bodyPr anchor="ctr">
            <a:normAutofit/>
          </a:bodyPr>
          <a:lstStyle/>
          <a:p>
            <a:r>
              <a:rPr lang="en-US" sz="4100"/>
              <a:t>Project Modules and Functionality</a:t>
            </a:r>
          </a:p>
        </p:txBody>
      </p:sp>
      <p:graphicFrame>
        <p:nvGraphicFramePr>
          <p:cNvPr id="52" name="Content Placeholder 2">
            <a:extLst>
              <a:ext uri="{FF2B5EF4-FFF2-40B4-BE49-F238E27FC236}">
                <a16:creationId xmlns:a16="http://schemas.microsoft.com/office/drawing/2014/main" id="{3704D8E7-79F9-DD7F-8EE0-549405C8D71E}"/>
              </a:ext>
            </a:extLst>
          </p:cNvPr>
          <p:cNvGraphicFramePr>
            <a:graphicFrameLocks noGrp="1"/>
          </p:cNvGraphicFramePr>
          <p:nvPr>
            <p:ph idx="1"/>
            <p:extLst>
              <p:ext uri="{D42A27DB-BD31-4B8C-83A1-F6EECF244321}">
                <p14:modId xmlns:p14="http://schemas.microsoft.com/office/powerpoint/2010/main" val="3474371721"/>
              </p:ext>
            </p:extLst>
          </p:nvPr>
        </p:nvGraphicFramePr>
        <p:xfrm>
          <a:off x="5090915" y="-91675"/>
          <a:ext cx="6879517" cy="6857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49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3D34-A766-553E-11CC-6FC6704FA000}"/>
              </a:ext>
            </a:extLst>
          </p:cNvPr>
          <p:cNvSpPr>
            <a:spLocks noGrp="1"/>
          </p:cNvSpPr>
          <p:nvPr>
            <p:ph type="title"/>
          </p:nvPr>
        </p:nvSpPr>
        <p:spPr>
          <a:xfrm>
            <a:off x="691079" y="-144430"/>
            <a:ext cx="11382275" cy="977304"/>
          </a:xfrm>
        </p:spPr>
        <p:txBody>
          <a:bodyPr>
            <a:normAutofit/>
          </a:bodyPr>
          <a:lstStyle/>
          <a:p>
            <a:r>
              <a:rPr lang="en-US" sz="2800" dirty="0">
                <a:ea typeface="+mj-lt"/>
                <a:cs typeface="+mj-lt"/>
              </a:rPr>
              <a:t>Issues that can arise in a business perspective for the application</a:t>
            </a:r>
            <a:endParaRPr lang="en-US" sz="2800" dirty="0"/>
          </a:p>
        </p:txBody>
      </p:sp>
      <p:sp>
        <p:nvSpPr>
          <p:cNvPr id="3" name="Content Placeholder 2">
            <a:extLst>
              <a:ext uri="{FF2B5EF4-FFF2-40B4-BE49-F238E27FC236}">
                <a16:creationId xmlns:a16="http://schemas.microsoft.com/office/drawing/2014/main" id="{BCB6DA4A-02D4-8ACF-7B35-109C2237463E}"/>
              </a:ext>
            </a:extLst>
          </p:cNvPr>
          <p:cNvSpPr>
            <a:spLocks noGrp="1"/>
          </p:cNvSpPr>
          <p:nvPr>
            <p:ph idx="1"/>
          </p:nvPr>
        </p:nvSpPr>
        <p:spPr>
          <a:xfrm>
            <a:off x="254643" y="1064368"/>
            <a:ext cx="11818711" cy="6401303"/>
          </a:xfrm>
        </p:spPr>
        <p:txBody>
          <a:bodyPr vert="horz" lIns="91440" tIns="45720" rIns="91440" bIns="45720" rtlCol="0" anchor="t">
            <a:normAutofit fontScale="47500" lnSpcReduction="20000"/>
          </a:bodyPr>
          <a:lstStyle/>
          <a:p>
            <a:pPr marL="0" indent="0">
              <a:buNone/>
            </a:pPr>
            <a:r>
              <a:rPr lang="en-US" b="1" dirty="0">
                <a:ea typeface="+mn-lt"/>
                <a:cs typeface="+mn-lt"/>
              </a:rPr>
              <a:t>1. User Engagement:</a:t>
            </a:r>
            <a:endParaRPr lang="en-US" b="1" dirty="0"/>
          </a:p>
          <a:p>
            <a:pPr>
              <a:lnSpc>
                <a:spcPct val="120000"/>
              </a:lnSpc>
              <a:buClr>
                <a:srgbClr val="8D87A6"/>
              </a:buClr>
            </a:pPr>
            <a:r>
              <a:rPr lang="en-US" dirty="0"/>
              <a:t>Low User Engagement: Users may find the registration process cumbersome or the system interface unintuitive, leading to low engagement levels.</a:t>
            </a:r>
          </a:p>
          <a:p>
            <a:pPr>
              <a:lnSpc>
                <a:spcPct val="120000"/>
              </a:lnSpc>
              <a:buClr>
                <a:srgbClr val="8D87A6"/>
              </a:buClr>
            </a:pPr>
            <a:r>
              <a:rPr lang="en-US" dirty="0"/>
              <a:t>Lack of Interactivity: Insufficient interactive features such as discussion forums or collaboration tools may reduce user engagement and participation.</a:t>
            </a:r>
          </a:p>
          <a:p>
            <a:pPr>
              <a:lnSpc>
                <a:spcPct val="120000"/>
              </a:lnSpc>
              <a:buClr>
                <a:srgbClr val="8D87A6"/>
              </a:buClr>
            </a:pPr>
            <a:r>
              <a:rPr lang="en-US" dirty="0"/>
              <a:t>Limited Course Offerings: If the system offers a limited range of courses, students may lose interest and seek alternative platforms with more diverse options.</a:t>
            </a:r>
          </a:p>
          <a:p>
            <a:pPr marL="0" indent="0">
              <a:buClr>
                <a:srgbClr val="8D87A6"/>
              </a:buClr>
              <a:buNone/>
            </a:pPr>
            <a:r>
              <a:rPr lang="en-US" b="1" dirty="0">
                <a:ea typeface="+mn-lt"/>
                <a:cs typeface="+mn-lt"/>
              </a:rPr>
              <a:t>2. Privacy and Security:</a:t>
            </a:r>
            <a:endParaRPr lang="en-US" b="1" dirty="0"/>
          </a:p>
          <a:p>
            <a:pPr>
              <a:lnSpc>
                <a:spcPct val="120000"/>
              </a:lnSpc>
              <a:buClr>
                <a:srgbClr val="8D87A6"/>
              </a:buClr>
            </a:pPr>
            <a:r>
              <a:rPr lang="en-US" dirty="0"/>
              <a:t>Data Breaches: Inadequate security measures could result in data breaches, compromising sensitive user information such as personal details, course enrollments, and financial transactions.</a:t>
            </a:r>
          </a:p>
          <a:p>
            <a:pPr>
              <a:lnSpc>
                <a:spcPct val="120000"/>
              </a:lnSpc>
              <a:buClr>
                <a:srgbClr val="8D87A6"/>
              </a:buClr>
            </a:pPr>
            <a:r>
              <a:rPr lang="en-US" dirty="0"/>
              <a:t>Unauthorized Access: Weak authentication mechanisms may allow unauthorized users to access and manipulate user accounts or course data.</a:t>
            </a:r>
          </a:p>
          <a:p>
            <a:pPr>
              <a:lnSpc>
                <a:spcPct val="120000"/>
              </a:lnSpc>
              <a:buClr>
                <a:srgbClr val="8D87A6"/>
              </a:buClr>
            </a:pPr>
            <a:r>
              <a:rPr lang="en-US" dirty="0"/>
              <a:t>Non-compliance with Regulations: Failure to comply with data protection regulations (e.g., GDPR, FERPA) could result in legal consequences and damage to the system's reputation.</a:t>
            </a:r>
          </a:p>
          <a:p>
            <a:pPr marL="0" indent="0">
              <a:buClr>
                <a:srgbClr val="8D87A6"/>
              </a:buClr>
              <a:buNone/>
            </a:pPr>
            <a:r>
              <a:rPr lang="en-US" b="1" dirty="0">
                <a:ea typeface="+mn-lt"/>
                <a:cs typeface="+mn-lt"/>
              </a:rPr>
              <a:t>3. Technical </a:t>
            </a:r>
            <a:r>
              <a:rPr lang="en-US" b="1" dirty="0" err="1">
                <a:ea typeface="+mn-lt"/>
                <a:cs typeface="+mn-lt"/>
              </a:rPr>
              <a:t>Challanges</a:t>
            </a:r>
            <a:r>
              <a:rPr lang="en-US" b="1" dirty="0">
                <a:ea typeface="+mn-lt"/>
                <a:cs typeface="+mn-lt"/>
              </a:rPr>
              <a:t>:</a:t>
            </a:r>
            <a:endParaRPr lang="en-US" b="1" dirty="0"/>
          </a:p>
          <a:p>
            <a:pPr>
              <a:lnSpc>
                <a:spcPct val="120000"/>
              </a:lnSpc>
              <a:buClr>
                <a:srgbClr val="8D87A6"/>
              </a:buClr>
            </a:pPr>
            <a:r>
              <a:rPr lang="en-US" dirty="0"/>
              <a:t>System Downtime: Technical issues or server failures may cause system downtime, disrupting course registration processes and user experience.</a:t>
            </a:r>
          </a:p>
          <a:p>
            <a:pPr>
              <a:lnSpc>
                <a:spcPct val="120000"/>
              </a:lnSpc>
              <a:buClr>
                <a:srgbClr val="8D87A6"/>
              </a:buClr>
            </a:pPr>
            <a:r>
              <a:rPr lang="en-US" dirty="0"/>
              <a:t>Scalability Issues: The system may struggle to handle a large volume of concurrent users during peak registration periods, leading to performance degradation or crashes.</a:t>
            </a:r>
          </a:p>
          <a:p>
            <a:pPr>
              <a:lnSpc>
                <a:spcPct val="120000"/>
              </a:lnSpc>
              <a:buClr>
                <a:srgbClr val="8D87A6"/>
              </a:buClr>
            </a:pPr>
            <a:r>
              <a:rPr lang="en-US" dirty="0"/>
              <a:t>Compatibility Issues: Incompatibility with certain web browsers or devices could hinder user accessibility and satisfaction.</a:t>
            </a:r>
          </a:p>
          <a:p>
            <a:pPr marL="0" indent="0">
              <a:buClr>
                <a:srgbClr val="8D87A6"/>
              </a:buClr>
              <a:buNone/>
            </a:pPr>
            <a:r>
              <a:rPr lang="en-US" b="1" dirty="0">
                <a:ea typeface="+mn-lt"/>
                <a:cs typeface="+mn-lt"/>
              </a:rPr>
              <a:t>4. Communication and support:</a:t>
            </a:r>
            <a:endParaRPr lang="en-US" b="1" dirty="0"/>
          </a:p>
          <a:p>
            <a:pPr>
              <a:lnSpc>
                <a:spcPct val="120000"/>
              </a:lnSpc>
              <a:buClr>
                <a:srgbClr val="8D87A6"/>
              </a:buClr>
            </a:pPr>
            <a:r>
              <a:rPr lang="en-US" dirty="0"/>
              <a:t>Poor Communication: Ineffective communication channels between administrators and students may result in missed deadlines, confusion regarding course offerings, or unresolved queries.</a:t>
            </a:r>
          </a:p>
          <a:p>
            <a:pPr>
              <a:lnSpc>
                <a:spcPct val="120000"/>
              </a:lnSpc>
              <a:buClr>
                <a:srgbClr val="8D87A6"/>
              </a:buClr>
            </a:pPr>
            <a:r>
              <a:rPr lang="en-US" dirty="0"/>
              <a:t>Lack of User Support: Insufficient user support mechanisms such as FAQs, help documentation, or customer service channels may frustrate users encountering issues or seeking assistance.</a:t>
            </a:r>
          </a:p>
          <a:p>
            <a:pPr>
              <a:lnSpc>
                <a:spcPct val="120000"/>
              </a:lnSpc>
              <a:buClr>
                <a:srgbClr val="8D87A6"/>
              </a:buClr>
            </a:pPr>
            <a:r>
              <a:rPr lang="en-US" dirty="0"/>
              <a:t>Feedback Handling: Failure to solicit and address user feedback effectively may lead to dissatisfaction and hinder system improvement efforts.</a:t>
            </a:r>
          </a:p>
          <a:p>
            <a:pPr marL="0" indent="0">
              <a:buClr>
                <a:srgbClr val="8D87A6"/>
              </a:buClr>
              <a:buNone/>
            </a:pPr>
            <a:r>
              <a:rPr lang="en-US" b="1" dirty="0">
                <a:ea typeface="+mn-lt"/>
                <a:cs typeface="+mn-lt"/>
              </a:rPr>
              <a:t>5. Administrative Challenges:</a:t>
            </a:r>
          </a:p>
          <a:p>
            <a:pPr marL="0" indent="0">
              <a:lnSpc>
                <a:spcPct val="120000"/>
              </a:lnSpc>
              <a:buClr>
                <a:srgbClr val="8D87A6"/>
              </a:buClr>
              <a:buNone/>
            </a:pPr>
            <a:r>
              <a:rPr lang="en-US" dirty="0"/>
              <a:t>Course Management Complexity: Manual course management processes or outdated administrative tools may increase the workload for administrators and lead to errors or inefficiencies.</a:t>
            </a:r>
          </a:p>
          <a:p>
            <a:pPr marL="0" indent="0">
              <a:lnSpc>
                <a:spcPct val="120000"/>
              </a:lnSpc>
              <a:buClr>
                <a:srgbClr val="8D87A6"/>
              </a:buClr>
              <a:buNone/>
            </a:pPr>
            <a:r>
              <a:rPr lang="en-US" dirty="0"/>
              <a:t>Enrollment Errors: Manual enrollment processes may result in data entry errors, duplicate enrollments, or mismatches between student records and course registrations.</a:t>
            </a:r>
          </a:p>
          <a:p>
            <a:pPr marL="0" indent="0">
              <a:lnSpc>
                <a:spcPct val="120000"/>
              </a:lnSpc>
              <a:buClr>
                <a:srgbClr val="8D87A6"/>
              </a:buClr>
              <a:buNone/>
            </a:pPr>
            <a:r>
              <a:rPr lang="en-US" dirty="0"/>
              <a:t>Reporting and Analytics: Inadequate reporting and analytics capabilities may impede administrators' ability to track enrollment trends, assess system performance, and make data-driven decisions.</a:t>
            </a:r>
          </a:p>
        </p:txBody>
      </p:sp>
    </p:spTree>
    <p:extLst>
      <p:ext uri="{BB962C8B-B14F-4D97-AF65-F5344CB8AC3E}">
        <p14:creationId xmlns:p14="http://schemas.microsoft.com/office/powerpoint/2010/main" val="411003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9A29-0010-64EB-DD7A-F3879E5D5CF7}"/>
              </a:ext>
            </a:extLst>
          </p:cNvPr>
          <p:cNvSpPr>
            <a:spLocks noGrp="1"/>
          </p:cNvSpPr>
          <p:nvPr>
            <p:ph type="title"/>
          </p:nvPr>
        </p:nvSpPr>
        <p:spPr>
          <a:xfrm>
            <a:off x="607572" y="-610159"/>
            <a:ext cx="10325000" cy="1442463"/>
          </a:xfrm>
        </p:spPr>
        <p:txBody>
          <a:bodyPr/>
          <a:lstStyle/>
          <a:p>
            <a:r>
              <a:rPr lang="en-US" dirty="0"/>
              <a:t>ER Diagram</a:t>
            </a:r>
          </a:p>
        </p:txBody>
      </p:sp>
      <p:pic>
        <p:nvPicPr>
          <p:cNvPr id="5" name="Picture 4">
            <a:extLst>
              <a:ext uri="{FF2B5EF4-FFF2-40B4-BE49-F238E27FC236}">
                <a16:creationId xmlns:a16="http://schemas.microsoft.com/office/drawing/2014/main" id="{CF78E923-3266-A0CF-30CC-C8597DA81290}"/>
              </a:ext>
            </a:extLst>
          </p:cNvPr>
          <p:cNvPicPr>
            <a:picLocks noChangeAspect="1"/>
          </p:cNvPicPr>
          <p:nvPr/>
        </p:nvPicPr>
        <p:blipFill rotWithShape="1">
          <a:blip r:embed="rId2">
            <a:extLst>
              <a:ext uri="{28A0092B-C50C-407E-A947-70E740481C1C}">
                <a14:useLocalDpi xmlns:a14="http://schemas.microsoft.com/office/drawing/2010/main" val="0"/>
              </a:ext>
            </a:extLst>
          </a:blip>
          <a:srcRect l="9668" t="7279" r="23416" b="16448"/>
          <a:stretch/>
        </p:blipFill>
        <p:spPr>
          <a:xfrm>
            <a:off x="944880" y="767080"/>
            <a:ext cx="9987692" cy="6090920"/>
          </a:xfrm>
          <a:prstGeom prst="rect">
            <a:avLst/>
          </a:prstGeom>
        </p:spPr>
      </p:pic>
    </p:spTree>
    <p:extLst>
      <p:ext uri="{BB962C8B-B14F-4D97-AF65-F5344CB8AC3E}">
        <p14:creationId xmlns:p14="http://schemas.microsoft.com/office/powerpoint/2010/main" val="13264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5FA6-E8F6-F00F-08E9-ABF5EF0A4C45}"/>
              </a:ext>
            </a:extLst>
          </p:cNvPr>
          <p:cNvSpPr>
            <a:spLocks noGrp="1"/>
          </p:cNvSpPr>
          <p:nvPr>
            <p:ph type="title"/>
          </p:nvPr>
        </p:nvSpPr>
        <p:spPr>
          <a:xfrm>
            <a:off x="579006" y="-6720"/>
            <a:ext cx="10325000" cy="847477"/>
          </a:xfrm>
        </p:spPr>
        <p:txBody>
          <a:bodyPr/>
          <a:lstStyle/>
          <a:p>
            <a:r>
              <a:rPr lang="en-US" dirty="0"/>
              <a:t>Relational Table</a:t>
            </a:r>
          </a:p>
        </p:txBody>
      </p:sp>
      <p:sp>
        <p:nvSpPr>
          <p:cNvPr id="3" name="Content Placeholder 2">
            <a:extLst>
              <a:ext uri="{FF2B5EF4-FFF2-40B4-BE49-F238E27FC236}">
                <a16:creationId xmlns:a16="http://schemas.microsoft.com/office/drawing/2014/main" id="{1531A839-1604-861C-E4BB-277F97ADC4BE}"/>
              </a:ext>
            </a:extLst>
          </p:cNvPr>
          <p:cNvSpPr>
            <a:spLocks noGrp="1"/>
          </p:cNvSpPr>
          <p:nvPr>
            <p:ph idx="1"/>
          </p:nvPr>
        </p:nvSpPr>
        <p:spPr>
          <a:xfrm>
            <a:off x="197936" y="842682"/>
            <a:ext cx="10818143" cy="6535271"/>
          </a:xfrm>
        </p:spPr>
        <p:txBody>
          <a:bodyPr vert="horz" lIns="91440" tIns="45720" rIns="91440" bIns="45720" rtlCol="0" anchor="t">
            <a:noAutofit/>
          </a:bodyPr>
          <a:lstStyle/>
          <a:p>
            <a:pPr algn="l">
              <a:lnSpc>
                <a:spcPct val="100000"/>
              </a:lnSpc>
              <a:buFont typeface="+mj-lt"/>
              <a:buAutoNum type="arabicPeriod"/>
            </a:pPr>
            <a:r>
              <a:rPr lang="en-US" sz="1200" b="1" i="0" dirty="0">
                <a:solidFill>
                  <a:schemeClr val="tx1"/>
                </a:solidFill>
                <a:effectLst/>
                <a:latin typeface="Söhne"/>
              </a:rPr>
              <a:t>Admin Table:</a:t>
            </a:r>
          </a:p>
          <a:p>
            <a:pPr algn="l">
              <a:lnSpc>
                <a:spcPct val="100000"/>
              </a:lnSpc>
            </a:pPr>
            <a:r>
              <a:rPr lang="en-US" sz="1200" b="0" i="0" dirty="0">
                <a:solidFill>
                  <a:schemeClr val="tx1"/>
                </a:solidFill>
                <a:effectLst/>
                <a:latin typeface="Söhne"/>
              </a:rPr>
              <a:t>Fields:</a:t>
            </a:r>
          </a:p>
          <a:p>
            <a:pPr algn="l">
              <a:lnSpc>
                <a:spcPct val="100000"/>
              </a:lnSpc>
              <a:buFont typeface="Arial" panose="020B0604020202020204" pitchFamily="34" charset="0"/>
              <a:buChar char="•"/>
            </a:pPr>
            <a:r>
              <a:rPr lang="en-US" sz="1200" b="0" i="0" dirty="0">
                <a:solidFill>
                  <a:schemeClr val="tx1"/>
                </a:solidFill>
                <a:effectLst/>
                <a:latin typeface="Söhne"/>
              </a:rPr>
              <a:t>id (Primary Key)</a:t>
            </a:r>
          </a:p>
          <a:p>
            <a:pPr algn="l">
              <a:lnSpc>
                <a:spcPct val="100000"/>
              </a:lnSpc>
              <a:buFont typeface="Arial" panose="020B0604020202020204" pitchFamily="34" charset="0"/>
              <a:buChar char="•"/>
            </a:pPr>
            <a:r>
              <a:rPr lang="en-US" sz="1200" b="0" i="0" dirty="0">
                <a:solidFill>
                  <a:schemeClr val="tx1"/>
                </a:solidFill>
                <a:effectLst/>
                <a:latin typeface="Söhne"/>
              </a:rPr>
              <a:t>username</a:t>
            </a:r>
          </a:p>
          <a:p>
            <a:pPr algn="l">
              <a:lnSpc>
                <a:spcPct val="100000"/>
              </a:lnSpc>
              <a:buFont typeface="Arial" panose="020B0604020202020204" pitchFamily="34" charset="0"/>
              <a:buChar char="•"/>
            </a:pPr>
            <a:r>
              <a:rPr lang="en-US" sz="1200" b="0" i="0" dirty="0">
                <a:solidFill>
                  <a:schemeClr val="tx1"/>
                </a:solidFill>
                <a:effectLst/>
                <a:latin typeface="Söhne"/>
              </a:rPr>
              <a:t>password</a:t>
            </a:r>
          </a:p>
          <a:p>
            <a:pPr algn="l">
              <a:lnSpc>
                <a:spcPct val="100000"/>
              </a:lnSpc>
              <a:buFont typeface="Arial" panose="020B0604020202020204" pitchFamily="34" charset="0"/>
              <a:buChar char="•"/>
            </a:pPr>
            <a:r>
              <a:rPr lang="en-US" sz="1200" b="0" i="0" dirty="0" err="1">
                <a:solidFill>
                  <a:schemeClr val="tx1"/>
                </a:solidFill>
                <a:effectLst/>
                <a:latin typeface="Söhne"/>
              </a:rPr>
              <a:t>creationDate</a:t>
            </a:r>
            <a:endParaRPr lang="en-US" sz="1200" b="0" i="0" dirty="0">
              <a:solidFill>
                <a:schemeClr val="tx1"/>
              </a:solidFill>
              <a:effectLst/>
              <a:latin typeface="Söhne"/>
            </a:endParaRPr>
          </a:p>
          <a:p>
            <a:pPr algn="l">
              <a:lnSpc>
                <a:spcPct val="100000"/>
              </a:lnSpc>
              <a:buFont typeface="Arial" panose="020B0604020202020204" pitchFamily="34" charset="0"/>
              <a:buChar char="•"/>
            </a:pPr>
            <a:r>
              <a:rPr lang="en-US" sz="1200" b="0" i="0" dirty="0" err="1">
                <a:solidFill>
                  <a:schemeClr val="tx1"/>
                </a:solidFill>
                <a:effectLst/>
                <a:latin typeface="Söhne"/>
              </a:rPr>
              <a:t>updationDate</a:t>
            </a:r>
            <a:endParaRPr lang="en-US" sz="1200" b="0" i="0" dirty="0">
              <a:solidFill>
                <a:schemeClr val="tx1"/>
              </a:solidFill>
              <a:effectLst/>
              <a:latin typeface="Söhne"/>
            </a:endParaRPr>
          </a:p>
          <a:p>
            <a:pPr algn="l">
              <a:lnSpc>
                <a:spcPct val="100000"/>
              </a:lnSpc>
            </a:pPr>
            <a:r>
              <a:rPr lang="en-US" sz="1200" b="0" i="0" dirty="0">
                <a:solidFill>
                  <a:schemeClr val="tx1"/>
                </a:solidFill>
                <a:effectLst/>
                <a:latin typeface="Söhne"/>
              </a:rPr>
              <a:t>Purpose: Stores information about administrators including their username, password, creation date, and last update date.</a:t>
            </a:r>
          </a:p>
          <a:p>
            <a:pPr algn="l">
              <a:lnSpc>
                <a:spcPct val="100000"/>
              </a:lnSpc>
              <a:buFont typeface="+mj-lt"/>
              <a:buAutoNum type="arabicPeriod" startAt="2"/>
            </a:pPr>
            <a:r>
              <a:rPr lang="en-US" sz="1200" b="1" i="0" dirty="0">
                <a:solidFill>
                  <a:schemeClr val="tx1"/>
                </a:solidFill>
                <a:effectLst/>
                <a:latin typeface="Söhne"/>
              </a:rPr>
              <a:t>Course Table:</a:t>
            </a:r>
          </a:p>
          <a:p>
            <a:pPr algn="l">
              <a:lnSpc>
                <a:spcPct val="100000"/>
              </a:lnSpc>
            </a:pPr>
            <a:r>
              <a:rPr lang="en-US" sz="1200" b="0" i="0" dirty="0">
                <a:solidFill>
                  <a:schemeClr val="tx1"/>
                </a:solidFill>
                <a:effectLst/>
                <a:latin typeface="Söhne"/>
              </a:rPr>
              <a:t>Fields:</a:t>
            </a:r>
          </a:p>
          <a:p>
            <a:pPr algn="l">
              <a:lnSpc>
                <a:spcPct val="100000"/>
              </a:lnSpc>
              <a:buFont typeface="Arial" panose="020B0604020202020204" pitchFamily="34" charset="0"/>
              <a:buChar char="•"/>
            </a:pPr>
            <a:r>
              <a:rPr lang="en-US" sz="1200" b="0" i="0" dirty="0">
                <a:solidFill>
                  <a:schemeClr val="tx1"/>
                </a:solidFill>
                <a:effectLst/>
                <a:latin typeface="Söhne"/>
              </a:rPr>
              <a:t>id (Primary Key)</a:t>
            </a:r>
          </a:p>
          <a:p>
            <a:pPr algn="l">
              <a:lnSpc>
                <a:spcPct val="100000"/>
              </a:lnSpc>
              <a:buFont typeface="Arial" panose="020B0604020202020204" pitchFamily="34" charset="0"/>
              <a:buChar char="•"/>
            </a:pPr>
            <a:r>
              <a:rPr lang="en-US" sz="1200" b="0" i="0" dirty="0" err="1">
                <a:solidFill>
                  <a:schemeClr val="tx1"/>
                </a:solidFill>
                <a:effectLst/>
                <a:latin typeface="Söhne"/>
              </a:rPr>
              <a:t>courseCode</a:t>
            </a:r>
            <a:endParaRPr lang="en-US" sz="1200" b="0" i="0" dirty="0">
              <a:solidFill>
                <a:schemeClr val="tx1"/>
              </a:solidFill>
              <a:effectLst/>
              <a:latin typeface="Söhne"/>
            </a:endParaRPr>
          </a:p>
          <a:p>
            <a:pPr algn="l">
              <a:lnSpc>
                <a:spcPct val="100000"/>
              </a:lnSpc>
              <a:buFont typeface="Arial" panose="020B0604020202020204" pitchFamily="34" charset="0"/>
              <a:buChar char="•"/>
            </a:pPr>
            <a:r>
              <a:rPr lang="en-US" sz="1200" b="0" i="0" dirty="0" err="1">
                <a:solidFill>
                  <a:schemeClr val="tx1"/>
                </a:solidFill>
                <a:effectLst/>
                <a:latin typeface="Söhne"/>
              </a:rPr>
              <a:t>courseName</a:t>
            </a:r>
            <a:endParaRPr lang="en-US" sz="1200" b="0" i="0" dirty="0">
              <a:solidFill>
                <a:schemeClr val="tx1"/>
              </a:solidFill>
              <a:effectLst/>
              <a:latin typeface="Söhne"/>
            </a:endParaRPr>
          </a:p>
          <a:p>
            <a:pPr algn="l">
              <a:lnSpc>
                <a:spcPct val="100000"/>
              </a:lnSpc>
              <a:buFont typeface="Arial" panose="020B0604020202020204" pitchFamily="34" charset="0"/>
              <a:buChar char="•"/>
            </a:pPr>
            <a:r>
              <a:rPr lang="en-US" sz="1200" b="0" i="0" dirty="0" err="1">
                <a:solidFill>
                  <a:schemeClr val="tx1"/>
                </a:solidFill>
                <a:effectLst/>
                <a:latin typeface="Söhne"/>
              </a:rPr>
              <a:t>courseUnit</a:t>
            </a:r>
            <a:endParaRPr lang="en-US" sz="1200" b="0" i="0" dirty="0">
              <a:solidFill>
                <a:schemeClr val="tx1"/>
              </a:solidFill>
              <a:effectLst/>
              <a:latin typeface="Söhne"/>
            </a:endParaRPr>
          </a:p>
          <a:p>
            <a:pPr algn="l">
              <a:lnSpc>
                <a:spcPct val="100000"/>
              </a:lnSpc>
              <a:buFont typeface="Arial" panose="020B0604020202020204" pitchFamily="34" charset="0"/>
              <a:buChar char="•"/>
            </a:pPr>
            <a:r>
              <a:rPr lang="en-US" sz="1200" b="0" i="0" dirty="0" err="1">
                <a:solidFill>
                  <a:schemeClr val="tx1"/>
                </a:solidFill>
                <a:effectLst/>
                <a:latin typeface="Söhne"/>
              </a:rPr>
              <a:t>noofSeats</a:t>
            </a:r>
            <a:endParaRPr lang="en-US" sz="1200" b="0" i="0" dirty="0">
              <a:solidFill>
                <a:schemeClr val="tx1"/>
              </a:solidFill>
              <a:effectLst/>
              <a:latin typeface="Söhne"/>
            </a:endParaRPr>
          </a:p>
          <a:p>
            <a:pPr algn="l">
              <a:lnSpc>
                <a:spcPct val="100000"/>
              </a:lnSpc>
              <a:buFont typeface="Arial" panose="020B0604020202020204" pitchFamily="34" charset="0"/>
              <a:buChar char="•"/>
            </a:pPr>
            <a:r>
              <a:rPr lang="en-US" sz="1200" b="0" i="0" dirty="0" err="1">
                <a:solidFill>
                  <a:schemeClr val="tx1"/>
                </a:solidFill>
                <a:effectLst/>
                <a:latin typeface="Söhne"/>
              </a:rPr>
              <a:t>creationDate</a:t>
            </a:r>
            <a:endParaRPr lang="en-US" sz="1200" b="0" i="0" dirty="0">
              <a:solidFill>
                <a:schemeClr val="tx1"/>
              </a:solidFill>
              <a:effectLst/>
              <a:latin typeface="Söhne"/>
            </a:endParaRPr>
          </a:p>
          <a:p>
            <a:pPr algn="l">
              <a:lnSpc>
                <a:spcPct val="100000"/>
              </a:lnSpc>
              <a:buFont typeface="Arial" panose="020B0604020202020204" pitchFamily="34" charset="0"/>
              <a:buChar char="•"/>
            </a:pPr>
            <a:r>
              <a:rPr lang="en-US" sz="1200" b="0" i="0" dirty="0" err="1">
                <a:solidFill>
                  <a:schemeClr val="tx1"/>
                </a:solidFill>
                <a:effectLst/>
                <a:latin typeface="Söhne"/>
              </a:rPr>
              <a:t>updationDate</a:t>
            </a:r>
            <a:endParaRPr lang="en-US" sz="1200" b="0" i="0" dirty="0">
              <a:solidFill>
                <a:schemeClr val="tx1"/>
              </a:solidFill>
              <a:effectLst/>
              <a:latin typeface="Söhne"/>
            </a:endParaRPr>
          </a:p>
          <a:p>
            <a:pPr algn="l">
              <a:lnSpc>
                <a:spcPct val="100000"/>
              </a:lnSpc>
            </a:pPr>
            <a:r>
              <a:rPr lang="en-US" sz="1200" b="0" i="0" dirty="0">
                <a:solidFill>
                  <a:schemeClr val="tx1"/>
                </a:solidFill>
                <a:effectLst/>
                <a:latin typeface="Söhne"/>
              </a:rPr>
              <a:t>Purpose: Stores information about courses offered including course code, name, number of units, available seats, creation date, and last update date.</a:t>
            </a:r>
          </a:p>
          <a:p>
            <a:pPr marL="0" indent="0">
              <a:buNone/>
            </a:pPr>
            <a:br>
              <a:rPr lang="en-US" sz="1200" b="0" i="0" dirty="0">
                <a:solidFill>
                  <a:schemeClr val="tx1"/>
                </a:solidFill>
                <a:effectLst/>
                <a:latin typeface="Söhne"/>
              </a:rPr>
            </a:br>
            <a:endParaRPr lang="en-US" sz="1200" dirty="0">
              <a:solidFill>
                <a:schemeClr val="tx1"/>
              </a:solidFill>
            </a:endParaRPr>
          </a:p>
        </p:txBody>
      </p:sp>
      <p:pic>
        <p:nvPicPr>
          <p:cNvPr id="8" name="Picture 7">
            <a:extLst>
              <a:ext uri="{FF2B5EF4-FFF2-40B4-BE49-F238E27FC236}">
                <a16:creationId xmlns:a16="http://schemas.microsoft.com/office/drawing/2014/main" id="{2D5F4B93-869A-19FA-A187-16A9D3491EF5}"/>
              </a:ext>
            </a:extLst>
          </p:cNvPr>
          <p:cNvPicPr>
            <a:picLocks noChangeAspect="1"/>
          </p:cNvPicPr>
          <p:nvPr/>
        </p:nvPicPr>
        <p:blipFill>
          <a:blip r:embed="rId2"/>
          <a:stretch>
            <a:fillRect/>
          </a:stretch>
        </p:blipFill>
        <p:spPr>
          <a:xfrm>
            <a:off x="6952975" y="649843"/>
            <a:ext cx="5121771" cy="2018297"/>
          </a:xfrm>
          <a:prstGeom prst="rect">
            <a:avLst/>
          </a:prstGeom>
        </p:spPr>
      </p:pic>
      <p:pic>
        <p:nvPicPr>
          <p:cNvPr id="10" name="Picture 9">
            <a:extLst>
              <a:ext uri="{FF2B5EF4-FFF2-40B4-BE49-F238E27FC236}">
                <a16:creationId xmlns:a16="http://schemas.microsoft.com/office/drawing/2014/main" id="{102A0C5A-4416-0DDF-056B-697438BBA123}"/>
              </a:ext>
            </a:extLst>
          </p:cNvPr>
          <p:cNvPicPr>
            <a:picLocks noChangeAspect="1"/>
          </p:cNvPicPr>
          <p:nvPr/>
        </p:nvPicPr>
        <p:blipFill>
          <a:blip r:embed="rId3"/>
          <a:stretch>
            <a:fillRect/>
          </a:stretch>
        </p:blipFill>
        <p:spPr>
          <a:xfrm>
            <a:off x="6872293" y="3429000"/>
            <a:ext cx="5121771" cy="1899820"/>
          </a:xfrm>
          <a:prstGeom prst="rect">
            <a:avLst/>
          </a:prstGeom>
        </p:spPr>
      </p:pic>
    </p:spTree>
    <p:extLst>
      <p:ext uri="{BB962C8B-B14F-4D97-AF65-F5344CB8AC3E}">
        <p14:creationId xmlns:p14="http://schemas.microsoft.com/office/powerpoint/2010/main" val="23807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5FA6-E8F6-F00F-08E9-ABF5EF0A4C45}"/>
              </a:ext>
            </a:extLst>
          </p:cNvPr>
          <p:cNvSpPr>
            <a:spLocks noGrp="1"/>
          </p:cNvSpPr>
          <p:nvPr>
            <p:ph type="title"/>
          </p:nvPr>
        </p:nvSpPr>
        <p:spPr>
          <a:xfrm>
            <a:off x="422138" y="-63736"/>
            <a:ext cx="10325000" cy="847477"/>
          </a:xfrm>
        </p:spPr>
        <p:txBody>
          <a:bodyPr/>
          <a:lstStyle/>
          <a:p>
            <a:r>
              <a:rPr lang="en-US" dirty="0"/>
              <a:t>Relational Table</a:t>
            </a:r>
          </a:p>
        </p:txBody>
      </p:sp>
      <p:sp>
        <p:nvSpPr>
          <p:cNvPr id="3" name="Content Placeholder 2">
            <a:extLst>
              <a:ext uri="{FF2B5EF4-FFF2-40B4-BE49-F238E27FC236}">
                <a16:creationId xmlns:a16="http://schemas.microsoft.com/office/drawing/2014/main" id="{1531A839-1604-861C-E4BB-277F97ADC4BE}"/>
              </a:ext>
            </a:extLst>
          </p:cNvPr>
          <p:cNvSpPr>
            <a:spLocks noGrp="1"/>
          </p:cNvSpPr>
          <p:nvPr>
            <p:ph idx="1"/>
          </p:nvPr>
        </p:nvSpPr>
        <p:spPr>
          <a:xfrm>
            <a:off x="115036" y="783741"/>
            <a:ext cx="10939203" cy="5750346"/>
          </a:xfrm>
        </p:spPr>
        <p:txBody>
          <a:bodyPr vert="horz" lIns="91440" tIns="45720" rIns="91440" bIns="45720" rtlCol="0" anchor="t">
            <a:noAutofit/>
          </a:bodyPr>
          <a:lstStyle/>
          <a:p>
            <a:pPr marL="0" indent="0">
              <a:lnSpc>
                <a:spcPct val="100000"/>
              </a:lnSpc>
              <a:buClr>
                <a:srgbClr val="8D87A6"/>
              </a:buClr>
              <a:buNone/>
            </a:pPr>
            <a:r>
              <a:rPr lang="en-US" sz="1050" dirty="0"/>
              <a:t>3      </a:t>
            </a:r>
            <a:r>
              <a:rPr lang="en-US" sz="1050" b="1" dirty="0" err="1"/>
              <a:t>CourseEnrolls</a:t>
            </a:r>
            <a:r>
              <a:rPr lang="en-US" sz="1050" b="1" dirty="0"/>
              <a:t> Table</a:t>
            </a:r>
            <a:r>
              <a:rPr lang="en-US" sz="1050" dirty="0"/>
              <a:t>:</a:t>
            </a:r>
          </a:p>
          <a:p>
            <a:pPr>
              <a:lnSpc>
                <a:spcPct val="100000"/>
              </a:lnSpc>
              <a:buClr>
                <a:srgbClr val="8D87A6"/>
              </a:buClr>
            </a:pPr>
            <a:r>
              <a:rPr lang="en-US" sz="1050" dirty="0"/>
              <a:t>Fields:</a:t>
            </a:r>
          </a:p>
          <a:p>
            <a:pPr>
              <a:lnSpc>
                <a:spcPct val="100000"/>
              </a:lnSpc>
              <a:buClr>
                <a:srgbClr val="8D87A6"/>
              </a:buClr>
            </a:pPr>
            <a:r>
              <a:rPr lang="en-US" sz="1050" dirty="0"/>
              <a:t>id (Primary Key)</a:t>
            </a:r>
          </a:p>
          <a:p>
            <a:pPr>
              <a:lnSpc>
                <a:spcPct val="100000"/>
              </a:lnSpc>
              <a:buClr>
                <a:srgbClr val="8D87A6"/>
              </a:buClr>
            </a:pPr>
            <a:r>
              <a:rPr lang="en-US" sz="1050" dirty="0" err="1"/>
              <a:t>studentRegno</a:t>
            </a:r>
            <a:endParaRPr lang="en-US" sz="1050" dirty="0"/>
          </a:p>
          <a:p>
            <a:pPr>
              <a:lnSpc>
                <a:spcPct val="100000"/>
              </a:lnSpc>
              <a:buClr>
                <a:srgbClr val="8D87A6"/>
              </a:buClr>
            </a:pPr>
            <a:r>
              <a:rPr lang="en-US" sz="1050" dirty="0"/>
              <a:t>department</a:t>
            </a:r>
          </a:p>
          <a:p>
            <a:pPr>
              <a:lnSpc>
                <a:spcPct val="100000"/>
              </a:lnSpc>
              <a:buClr>
                <a:srgbClr val="8D87A6"/>
              </a:buClr>
            </a:pPr>
            <a:r>
              <a:rPr lang="en-US" sz="1050" dirty="0"/>
              <a:t>semester</a:t>
            </a:r>
          </a:p>
          <a:p>
            <a:pPr>
              <a:lnSpc>
                <a:spcPct val="100000"/>
              </a:lnSpc>
              <a:buClr>
                <a:srgbClr val="8D87A6"/>
              </a:buClr>
            </a:pPr>
            <a:r>
              <a:rPr lang="en-US" sz="1050" dirty="0"/>
              <a:t>course</a:t>
            </a:r>
          </a:p>
          <a:p>
            <a:pPr>
              <a:lnSpc>
                <a:spcPct val="100000"/>
              </a:lnSpc>
              <a:buClr>
                <a:srgbClr val="8D87A6"/>
              </a:buClr>
            </a:pPr>
            <a:r>
              <a:rPr lang="en-US" sz="1050" dirty="0" err="1"/>
              <a:t>enrollDate</a:t>
            </a:r>
            <a:endParaRPr lang="en-US" sz="1050" dirty="0"/>
          </a:p>
          <a:p>
            <a:pPr>
              <a:lnSpc>
                <a:spcPct val="100000"/>
              </a:lnSpc>
              <a:buClr>
                <a:srgbClr val="8D87A6"/>
              </a:buClr>
            </a:pPr>
            <a:r>
              <a:rPr lang="en-US" sz="1050" dirty="0"/>
              <a:t>Purpose: Records enrollment details of students for courses including registration number, </a:t>
            </a:r>
            <a:r>
              <a:rPr lang="en-US" sz="1050" dirty="0" err="1"/>
              <a:t>pincode</a:t>
            </a:r>
            <a:r>
              <a:rPr lang="en-US" sz="1050" dirty="0"/>
              <a:t>, session, department, level, semester, course, and enrollment date.</a:t>
            </a:r>
          </a:p>
          <a:p>
            <a:pPr marL="0" indent="0">
              <a:lnSpc>
                <a:spcPct val="100000"/>
              </a:lnSpc>
              <a:buClr>
                <a:srgbClr val="8D87A6"/>
              </a:buClr>
              <a:buNone/>
            </a:pPr>
            <a:r>
              <a:rPr lang="en-US" sz="1050" dirty="0"/>
              <a:t>4.      </a:t>
            </a:r>
            <a:r>
              <a:rPr lang="en-US" sz="1050" b="1" dirty="0"/>
              <a:t>Department Table:</a:t>
            </a:r>
          </a:p>
          <a:p>
            <a:pPr>
              <a:lnSpc>
                <a:spcPct val="100000"/>
              </a:lnSpc>
              <a:buClr>
                <a:srgbClr val="8D87A6"/>
              </a:buClr>
            </a:pPr>
            <a:r>
              <a:rPr lang="en-US" sz="1050" dirty="0"/>
              <a:t>Fields:</a:t>
            </a:r>
          </a:p>
          <a:p>
            <a:pPr>
              <a:lnSpc>
                <a:spcPct val="100000"/>
              </a:lnSpc>
              <a:buClr>
                <a:srgbClr val="8D87A6"/>
              </a:buClr>
            </a:pPr>
            <a:r>
              <a:rPr lang="en-US" sz="1050" dirty="0"/>
              <a:t>id (Primary Key)</a:t>
            </a:r>
          </a:p>
          <a:p>
            <a:pPr>
              <a:lnSpc>
                <a:spcPct val="100000"/>
              </a:lnSpc>
              <a:buClr>
                <a:srgbClr val="8D87A6"/>
              </a:buClr>
            </a:pPr>
            <a:r>
              <a:rPr lang="en-US" sz="1050" dirty="0"/>
              <a:t>department</a:t>
            </a:r>
          </a:p>
          <a:p>
            <a:pPr>
              <a:lnSpc>
                <a:spcPct val="100000"/>
              </a:lnSpc>
              <a:buClr>
                <a:srgbClr val="8D87A6"/>
              </a:buClr>
            </a:pPr>
            <a:r>
              <a:rPr lang="en-US" sz="1050" dirty="0" err="1"/>
              <a:t>creationDate</a:t>
            </a:r>
            <a:endParaRPr lang="en-US" sz="1050" dirty="0"/>
          </a:p>
          <a:p>
            <a:pPr>
              <a:lnSpc>
                <a:spcPct val="100000"/>
              </a:lnSpc>
              <a:buClr>
                <a:srgbClr val="8D87A6"/>
              </a:buClr>
            </a:pPr>
            <a:r>
              <a:rPr lang="en-US" sz="1050" dirty="0"/>
              <a:t>Purpose: Stores information about departments including department name and creation date.</a:t>
            </a:r>
          </a:p>
          <a:p>
            <a:pPr marL="0" indent="0">
              <a:lnSpc>
                <a:spcPct val="100000"/>
              </a:lnSpc>
              <a:buClr>
                <a:srgbClr val="8D87A6"/>
              </a:buClr>
              <a:buNone/>
            </a:pPr>
            <a:r>
              <a:rPr lang="en-US" sz="1050" dirty="0"/>
              <a:t>5</a:t>
            </a:r>
            <a:r>
              <a:rPr lang="en-US" sz="1050" b="1" dirty="0"/>
              <a:t>.     Level Table:</a:t>
            </a:r>
          </a:p>
          <a:p>
            <a:pPr>
              <a:lnSpc>
                <a:spcPct val="100000"/>
              </a:lnSpc>
              <a:buClr>
                <a:srgbClr val="8D87A6"/>
              </a:buClr>
            </a:pPr>
            <a:r>
              <a:rPr lang="en-US" sz="1050" dirty="0"/>
              <a:t>Fields:</a:t>
            </a:r>
          </a:p>
          <a:p>
            <a:pPr>
              <a:lnSpc>
                <a:spcPct val="100000"/>
              </a:lnSpc>
              <a:buClr>
                <a:srgbClr val="8D87A6"/>
              </a:buClr>
            </a:pPr>
            <a:r>
              <a:rPr lang="en-US" sz="1050" dirty="0"/>
              <a:t>id (Primary Key)</a:t>
            </a:r>
          </a:p>
          <a:p>
            <a:pPr>
              <a:lnSpc>
                <a:spcPct val="100000"/>
              </a:lnSpc>
              <a:buClr>
                <a:srgbClr val="8D87A6"/>
              </a:buClr>
            </a:pPr>
            <a:r>
              <a:rPr lang="en-US" sz="1050" dirty="0"/>
              <a:t>level</a:t>
            </a:r>
          </a:p>
          <a:p>
            <a:pPr>
              <a:lnSpc>
                <a:spcPct val="100000"/>
              </a:lnSpc>
              <a:buClr>
                <a:srgbClr val="8D87A6"/>
              </a:buClr>
            </a:pPr>
            <a:r>
              <a:rPr lang="en-US" sz="1050" dirty="0" err="1"/>
              <a:t>creationDate</a:t>
            </a:r>
            <a:endParaRPr lang="en-US" sz="1050" dirty="0"/>
          </a:p>
          <a:p>
            <a:pPr>
              <a:lnSpc>
                <a:spcPct val="100000"/>
              </a:lnSpc>
              <a:buClr>
                <a:srgbClr val="8D87A6"/>
              </a:buClr>
            </a:pPr>
            <a:r>
              <a:rPr lang="en-US" sz="1050" dirty="0"/>
              <a:t>Purpose: Stores information about academic levels including level name and creation date.</a:t>
            </a:r>
            <a:br>
              <a:rPr lang="en-US" sz="1050" dirty="0"/>
            </a:br>
            <a:endParaRPr lang="en-US" sz="1050" dirty="0">
              <a:solidFill>
                <a:schemeClr val="tx1"/>
              </a:solidFill>
            </a:endParaRPr>
          </a:p>
        </p:txBody>
      </p:sp>
      <p:pic>
        <p:nvPicPr>
          <p:cNvPr id="12" name="Picture 11">
            <a:extLst>
              <a:ext uri="{FF2B5EF4-FFF2-40B4-BE49-F238E27FC236}">
                <a16:creationId xmlns:a16="http://schemas.microsoft.com/office/drawing/2014/main" id="{7F5076D7-148B-C989-3789-56BFF40D12EF}"/>
              </a:ext>
            </a:extLst>
          </p:cNvPr>
          <p:cNvPicPr>
            <a:picLocks noChangeAspect="1"/>
          </p:cNvPicPr>
          <p:nvPr/>
        </p:nvPicPr>
        <p:blipFill>
          <a:blip r:embed="rId2"/>
          <a:stretch>
            <a:fillRect/>
          </a:stretch>
        </p:blipFill>
        <p:spPr>
          <a:xfrm>
            <a:off x="6488211" y="950108"/>
            <a:ext cx="5118050" cy="1904944"/>
          </a:xfrm>
          <a:prstGeom prst="rect">
            <a:avLst/>
          </a:prstGeom>
        </p:spPr>
      </p:pic>
      <p:pic>
        <p:nvPicPr>
          <p:cNvPr id="5" name="Picture 4">
            <a:extLst>
              <a:ext uri="{FF2B5EF4-FFF2-40B4-BE49-F238E27FC236}">
                <a16:creationId xmlns:a16="http://schemas.microsoft.com/office/drawing/2014/main" id="{5910BFAF-8F3D-DED4-62D3-EC4DC26787E4}"/>
              </a:ext>
            </a:extLst>
          </p:cNvPr>
          <p:cNvPicPr>
            <a:picLocks noChangeAspect="1"/>
          </p:cNvPicPr>
          <p:nvPr/>
        </p:nvPicPr>
        <p:blipFill>
          <a:blip r:embed="rId3"/>
          <a:stretch>
            <a:fillRect/>
          </a:stretch>
        </p:blipFill>
        <p:spPr>
          <a:xfrm>
            <a:off x="6488211" y="3564639"/>
            <a:ext cx="5118050" cy="1127858"/>
          </a:xfrm>
          <a:prstGeom prst="rect">
            <a:avLst/>
          </a:prstGeom>
        </p:spPr>
      </p:pic>
      <p:pic>
        <p:nvPicPr>
          <p:cNvPr id="10" name="Picture 9">
            <a:extLst>
              <a:ext uri="{FF2B5EF4-FFF2-40B4-BE49-F238E27FC236}">
                <a16:creationId xmlns:a16="http://schemas.microsoft.com/office/drawing/2014/main" id="{9D4EFE43-E0C1-165C-413A-537E2F3CB3BA}"/>
              </a:ext>
            </a:extLst>
          </p:cNvPr>
          <p:cNvPicPr>
            <a:picLocks noChangeAspect="1"/>
          </p:cNvPicPr>
          <p:nvPr/>
        </p:nvPicPr>
        <p:blipFill>
          <a:blip r:embed="rId4"/>
          <a:stretch>
            <a:fillRect/>
          </a:stretch>
        </p:blipFill>
        <p:spPr>
          <a:xfrm>
            <a:off x="6488211" y="5160037"/>
            <a:ext cx="5223391" cy="1204064"/>
          </a:xfrm>
          <a:prstGeom prst="rect">
            <a:avLst/>
          </a:prstGeom>
        </p:spPr>
      </p:pic>
    </p:spTree>
    <p:extLst>
      <p:ext uri="{BB962C8B-B14F-4D97-AF65-F5344CB8AC3E}">
        <p14:creationId xmlns:p14="http://schemas.microsoft.com/office/powerpoint/2010/main" val="2197972482"/>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319</TotalTime>
  <Words>1458</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Grandview</vt:lpstr>
      <vt:lpstr>Söhne</vt:lpstr>
      <vt:lpstr>Wingdings</vt:lpstr>
      <vt:lpstr>CosineVTI</vt:lpstr>
      <vt:lpstr>Online Course Registration System</vt:lpstr>
      <vt:lpstr>Abstract</vt:lpstr>
      <vt:lpstr>Project Modules and Functionality</vt:lpstr>
      <vt:lpstr>Project Modules and Functionality</vt:lpstr>
      <vt:lpstr>Project Modules and Functionality</vt:lpstr>
      <vt:lpstr>Issues that can arise in a business perspective for the application</vt:lpstr>
      <vt:lpstr>ER Diagram</vt:lpstr>
      <vt:lpstr>Relational Table</vt:lpstr>
      <vt:lpstr>Relational Table</vt:lpstr>
      <vt:lpstr>Relational Table</vt:lpstr>
      <vt:lpstr>DDL (Data Definition Language) - Creating Tables:</vt:lpstr>
      <vt:lpstr>DML (Data Manipulation Language) - Inserting Sample Data:</vt:lpstr>
      <vt:lpstr>DCL (Data Control Language) - Granting Permissions (Example):</vt:lpstr>
      <vt:lpstr>In-Built functions</vt:lpstr>
      <vt:lpstr>Nested Queries</vt:lpstr>
      <vt:lpstr>PowerPoint Presentation</vt:lpstr>
      <vt:lpstr>Set Operators and views</vt:lpstr>
      <vt:lpstr>PL/SQL Procedures and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Yashika Rajput</dc:creator>
  <cp:lastModifiedBy>TANISH RAJPUT</cp:lastModifiedBy>
  <cp:revision>263</cp:revision>
  <dcterms:created xsi:type="dcterms:W3CDTF">2024-03-05T18:58:17Z</dcterms:created>
  <dcterms:modified xsi:type="dcterms:W3CDTF">2024-04-22T07:48:02Z</dcterms:modified>
</cp:coreProperties>
</file>