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spc="15" dirty="0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 smtClean="0"/>
              <a:t>YASHINI.P</a:t>
            </a:r>
            <a:endParaRPr lang="zh-CN" altLang="en-US" dirty="0"/>
          </a:p>
          <a:p>
            <a:r>
              <a:rPr lang="en-US" sz="2400" dirty="0"/>
              <a:t>REGISTER NO AND NMID: </a:t>
            </a:r>
            <a:r>
              <a:rPr lang="en-US" altLang="en-GB" sz="2400" b="1" dirty="0" smtClean="0"/>
              <a:t>astvu20324U18073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 smtClean="0"/>
              <a:t>COMPUTER SCIENCE</a:t>
            </a:r>
            <a:r>
              <a:rPr lang="en-US" altLang="en-GB" sz="2400" b="1" dirty="0" smtClean="0"/>
              <a:t> </a:t>
            </a:r>
            <a:endParaRPr lang="zh-CN" altLang="en-US" dirty="0"/>
          </a:p>
          <a:p>
            <a:r>
              <a:rPr lang="en-US" sz="2400" dirty="0"/>
              <a:t>COLLEGE&amp;CODE: </a:t>
            </a:r>
            <a:r>
              <a:rPr lang="en-US" sz="2400" b="1" dirty="0" err="1" smtClean="0"/>
              <a:t>Dr.M.G.R</a:t>
            </a:r>
            <a:r>
              <a:rPr lang="en-US" sz="2400" b="1" dirty="0" smtClean="0"/>
              <a:t>. CHOCKALINGAM ARTS COLLEGE</a:t>
            </a:r>
            <a:r>
              <a:rPr lang="en-US" altLang="en-GB" sz="2400" b="1" dirty="0" smtClean="0"/>
              <a:t>, </a:t>
            </a:r>
            <a:r>
              <a:rPr lang="en-US" altLang="en-GB" sz="2400" b="1" dirty="0"/>
              <a:t>Arni &amp;203</a:t>
            </a:r>
            <a:endParaRPr lang="zh-CN" altLang="en-US" dirty="0"/>
          </a:p>
          <a:p>
            <a:r>
              <a:rPr lang="en-US" sz="2400" dirty="0"/>
              <a:t>UNIVERSITY</a:t>
            </a:r>
            <a:r>
              <a:rPr lang="en-US" altLang="en-GB" sz="2400" dirty="0"/>
              <a:t> : </a:t>
            </a:r>
            <a:r>
              <a:rPr lang="en-US" altLang="en-GB" sz="2400" b="1" dirty="0"/>
              <a:t>Thiruvalluvar University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5" y="2019299"/>
            <a:ext cx="8534018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16" y="1483431"/>
            <a:ext cx="7767862" cy="46047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TextBox 1048681"/>
          <p:cNvSpPr txBox="1"/>
          <p:nvPr/>
        </p:nvSpPr>
        <p:spPr>
          <a:xfrm>
            <a:off x="2133472" y="1678622"/>
            <a:ext cx="7925054" cy="479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0000"/>
                </a:solidFill>
              </a:rPr>
              <a:t>•</a:t>
            </a:r>
            <a:r>
              <a:rPr lang="en-US" altLang="en-GB" sz="3200" b="1">
                <a:solidFill>
                  <a:srgbClr val="000000"/>
                </a:solidFill>
              </a:rPr>
              <a:t> The student portfolio provides a modern, digital way for students to present their achievements 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3200" b="1">
                <a:solidFill>
                  <a:srgbClr val="000000"/>
                </a:solidFill>
              </a:rPr>
              <a:t>•</a:t>
            </a:r>
            <a:r>
              <a:rPr lang="en-US" altLang="en-GB" sz="3200" b="1">
                <a:solidFill>
                  <a:srgbClr val="000000"/>
                </a:solidFill>
              </a:rPr>
              <a:t>It helps recruiters and institutions evaluate students beyond marks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3200" b="1">
                <a:solidFill>
                  <a:srgbClr val="000000"/>
                </a:solidFill>
              </a:rPr>
              <a:t>•</a:t>
            </a:r>
            <a:r>
              <a:rPr lang="en-US" altLang="en-GB" sz="3200" b="1">
                <a:solidFill>
                  <a:srgbClr val="000000"/>
                </a:solidFill>
              </a:rPr>
              <a:t>The system enhances employability and makes the recruitment /selection process easier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6" name="TextBox 1048710"/>
          <p:cNvSpPr txBox="1"/>
          <p:nvPr/>
        </p:nvSpPr>
        <p:spPr>
          <a:xfrm>
            <a:off x="2694621" y="3303906"/>
            <a:ext cx="5380497" cy="5740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altLang="en-GB" sz="3200" b="1">
                <a:solidFill>
                  <a:srgbClr val="000000"/>
                </a:solidFill>
              </a:rPr>
              <a:t>♠</a:t>
            </a:r>
            <a:r>
              <a:rPr lang="en-US" altLang="en-GB" sz="3200" b="1">
                <a:solidFill>
                  <a:srgbClr val="000000"/>
                </a:solidFill>
              </a:rPr>
              <a:t> Student Digital Portfolio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sz="4000" dirty="0"/>
              <a:t>	</a:t>
            </a:r>
            <a:r>
              <a:rPr sz="4000" spc="10" dirty="0"/>
              <a:t>S</a:t>
            </a:r>
            <a:r>
              <a:rPr sz="4000" spc="-370" dirty="0"/>
              <a:t>T</a:t>
            </a:r>
            <a:r>
              <a:rPr sz="4000" spc="-375" dirty="0"/>
              <a:t>A</a:t>
            </a:r>
            <a:r>
              <a:rPr sz="4000" spc="15" dirty="0"/>
              <a:t>T</a:t>
            </a:r>
            <a:r>
              <a:rPr sz="4000" spc="-10" dirty="0"/>
              <a:t>E</a:t>
            </a:r>
            <a:r>
              <a:rPr sz="4000" spc="-20" dirty="0"/>
              <a:t>ME</a:t>
            </a:r>
            <a:r>
              <a:rPr sz="4000" spc="10" dirty="0"/>
              <a:t>NT</a:t>
            </a:r>
            <a:endParaRPr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TextBox 1048706"/>
          <p:cNvSpPr txBox="1"/>
          <p:nvPr/>
        </p:nvSpPr>
        <p:spPr>
          <a:xfrm rot="16181">
            <a:off x="844260" y="2952812"/>
            <a:ext cx="6717236" cy="21869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altLang="en-GB" sz="2800" b="1">
                <a:solidFill>
                  <a:srgbClr val="000000"/>
                </a:solidFill>
              </a:rPr>
              <a:t>☞</a:t>
            </a:r>
            <a:r>
              <a:rPr lang="en-US" altLang="en-GB" sz="2800" b="1">
                <a:solidFill>
                  <a:srgbClr val="000000"/>
                </a:solidFill>
              </a:rPr>
              <a:t> Students lack a proper digital platform to present their skills and projects.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☞</a:t>
            </a:r>
            <a:r>
              <a:rPr lang="en-US" altLang="en-GB" sz="2800" b="1">
                <a:solidFill>
                  <a:srgbClr val="000000"/>
                </a:solidFill>
              </a:rPr>
              <a:t> Traditional resumes are static and less interactive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5" name="TextBox 1048704"/>
          <p:cNvSpPr txBox="1"/>
          <p:nvPr/>
        </p:nvSpPr>
        <p:spPr>
          <a:xfrm rot="10759">
            <a:off x="652090" y="1952799"/>
            <a:ext cx="8417899" cy="4701540"/>
          </a:xfrm>
          <a:prstGeom prst="rect">
            <a:avLst/>
          </a:prstGeom>
          <a:ln>
            <a:noFill/>
            <a:prstDash val="solid"/>
          </a:ln>
        </p:spPr>
        <p:txBody>
          <a:bodyPr vert="horz"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en-US" altLang="en-GB" sz="2800" b="1">
                <a:solidFill>
                  <a:srgbClr val="000000"/>
                </a:solidFill>
              </a:rPr>
              <a:t> The student portfolio is a web-based system where students can create a digital profile.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ü"/>
            </a:pPr>
            <a:r>
              <a:rPr lang="en-US" altLang="en-GB" sz="2800" b="1">
                <a:solidFill>
                  <a:srgbClr val="000000"/>
                </a:solidFill>
              </a:rPr>
              <a:t>It includes personal details , educational background, skills, certifications, projects and extracurricular activities.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ü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ü"/>
            </a:pPr>
            <a:r>
              <a:rPr lang="en-US" altLang="en-GB" sz="2800" b="1">
                <a:solidFill>
                  <a:srgbClr val="000000"/>
                </a:solidFill>
              </a:rPr>
              <a:t>The system provides an interactive and professional layout that acts as an online resume.</a:t>
            </a: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ü"/>
            </a:pPr>
            <a:endParaRPr lang="en-GB" sz="280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ü"/>
            </a:pP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406019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TextBox 1048703"/>
          <p:cNvSpPr txBox="1"/>
          <p:nvPr/>
        </p:nvSpPr>
        <p:spPr>
          <a:xfrm rot="84">
            <a:off x="1842009" y="2664141"/>
            <a:ext cx="7257610" cy="30251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 b="1">
                <a:solidFill>
                  <a:srgbClr val="000000"/>
                </a:solidFill>
              </a:rPr>
              <a:t>✿ Students</a:t>
            </a:r>
            <a:r>
              <a:rPr lang="en-GB" altLang="en-GB" sz="2800" b="1">
                <a:solidFill>
                  <a:srgbClr val="000000"/>
                </a:solidFill>
              </a:rPr>
              <a:t>—</a:t>
            </a:r>
            <a:r>
              <a:rPr lang="en-US" altLang="en-GB" sz="2800" b="1">
                <a:solidFill>
                  <a:srgbClr val="000000"/>
                </a:solidFill>
              </a:rPr>
              <a:t> to showcase their skills and projects 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 b="1">
                <a:solidFill>
                  <a:srgbClr val="000000"/>
                </a:solidFill>
              </a:rPr>
              <a:t>✿ Teachers </a:t>
            </a:r>
            <a:r>
              <a:rPr lang="en-GB" altLang="en-GB" sz="2800" b="1">
                <a:solidFill>
                  <a:srgbClr val="000000"/>
                </a:solidFill>
              </a:rPr>
              <a:t>—</a:t>
            </a:r>
            <a:r>
              <a:rPr lang="en-US" altLang="en-GB" sz="2800" b="1">
                <a:solidFill>
                  <a:srgbClr val="000000"/>
                </a:solidFill>
              </a:rPr>
              <a:t> to assess student growth.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 b="1">
                <a:solidFill>
                  <a:srgbClr val="000000"/>
                </a:solidFill>
              </a:rPr>
              <a:t>✿ Recruiters </a:t>
            </a:r>
            <a:r>
              <a:rPr lang="en-GB" altLang="en-GB" sz="2800" b="1">
                <a:solidFill>
                  <a:srgbClr val="000000"/>
                </a:solidFill>
              </a:rPr>
              <a:t>—</a:t>
            </a:r>
            <a:r>
              <a:rPr lang="en-US" altLang="en-GB" sz="2800" b="1">
                <a:solidFill>
                  <a:srgbClr val="000000"/>
                </a:solidFill>
              </a:rPr>
              <a:t> to review student profiles for jobs/internships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1214438" y="319514"/>
            <a:ext cx="9763125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0" dirty="0"/>
              <a:t>TOOLS AND TECHNIQUES</a:t>
            </a:r>
            <a:endParaRPr sz="3600" dirty="0"/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TextBox 1048702"/>
          <p:cNvSpPr txBox="1"/>
          <p:nvPr/>
        </p:nvSpPr>
        <p:spPr>
          <a:xfrm rot="15300">
            <a:off x="3184899" y="2528942"/>
            <a:ext cx="6345723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rgbClr val="000000"/>
                </a:solidFill>
              </a:rPr>
              <a:t>✧</a:t>
            </a:r>
            <a:r>
              <a:rPr lang="en-US" altLang="en-GB" sz="2800" b="1">
                <a:solidFill>
                  <a:srgbClr val="000000"/>
                </a:solidFill>
              </a:rPr>
              <a:t> Frontend:HTML/CSS/ JAVASCRIPT </a:t>
            </a:r>
            <a:endParaRPr lang="en-GB" sz="2800" b="1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✧</a:t>
            </a:r>
            <a:r>
              <a:rPr lang="en-US" altLang="en-GB" sz="2800" b="1">
                <a:solidFill>
                  <a:srgbClr val="000000"/>
                </a:solidFill>
              </a:rPr>
              <a:t> Backend:PHP/Node.js/Python</a:t>
            </a:r>
            <a:endParaRPr lang="en-GB" sz="2800" b="1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✧</a:t>
            </a:r>
            <a:r>
              <a:rPr lang="en-US" altLang="en-GB" sz="2800" b="1">
                <a:solidFill>
                  <a:srgbClr val="000000"/>
                </a:solidFill>
              </a:rPr>
              <a:t> Database : MySQL/MongoDB</a:t>
            </a:r>
            <a:endParaRPr lang="en-GB" sz="2800" b="1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✧</a:t>
            </a:r>
            <a:r>
              <a:rPr lang="en-US" altLang="en-GB" sz="2800" b="1">
                <a:solidFill>
                  <a:srgbClr val="000000"/>
                </a:solidFill>
              </a:rPr>
              <a:t> Version Control: GitHub </a:t>
            </a:r>
            <a:endParaRPr lang="en-GB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TextBox 1048608"/>
          <p:cNvSpPr txBox="1"/>
          <p:nvPr/>
        </p:nvSpPr>
        <p:spPr>
          <a:xfrm rot="18257">
            <a:off x="1367485" y="1144965"/>
            <a:ext cx="8196325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altLang="en-GB" sz="2800" b="1">
                <a:solidFill>
                  <a:srgbClr val="000000"/>
                </a:solidFill>
              </a:rPr>
              <a:t>◉</a:t>
            </a:r>
            <a:r>
              <a:rPr lang="en-US" altLang="en-GB" sz="2800" b="1">
                <a:solidFill>
                  <a:srgbClr val="000000"/>
                </a:solidFill>
              </a:rPr>
              <a:t> Home page: Student introduction and summary 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◉</a:t>
            </a:r>
            <a:r>
              <a:rPr lang="en-US" altLang="en-GB" sz="2800" b="1">
                <a:solidFill>
                  <a:srgbClr val="000000"/>
                </a:solidFill>
              </a:rPr>
              <a:t> About section: Personal details and Academic background.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◉</a:t>
            </a:r>
            <a:r>
              <a:rPr lang="en-US" altLang="en-GB" sz="2800" b="1">
                <a:solidFill>
                  <a:srgbClr val="000000"/>
                </a:solidFill>
              </a:rPr>
              <a:t> Skills Section : Technical and soft skills displayed with progress bars/charts.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◉</a:t>
            </a:r>
            <a:r>
              <a:rPr lang="en-US" altLang="en-GB" sz="2800" b="1">
                <a:solidFill>
                  <a:srgbClr val="000000"/>
                </a:solidFill>
              </a:rPr>
              <a:t> Project Section: Detailed showcase of student projects with Screenshots .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◉</a:t>
            </a:r>
            <a:r>
              <a:rPr lang="en-US" altLang="en-GB" sz="2800" b="1">
                <a:solidFill>
                  <a:srgbClr val="000000"/>
                </a:solidFill>
              </a:rPr>
              <a:t> Contact Section: Emails and Social media links.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FEATURES AND FUNCTIONALITY</a:t>
            </a:r>
          </a:p>
        </p:txBody>
      </p:sp>
      <p:sp>
        <p:nvSpPr>
          <p:cNvPr id="1048674" name="TextBox 1048615"/>
          <p:cNvSpPr txBox="1"/>
          <p:nvPr/>
        </p:nvSpPr>
        <p:spPr>
          <a:xfrm>
            <a:off x="2789754" y="2240972"/>
            <a:ext cx="6612492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altLang="en-GB" sz="2800" b="1">
                <a:solidFill>
                  <a:srgbClr val="000000"/>
                </a:solidFill>
              </a:rPr>
              <a:t>♣</a:t>
            </a:r>
            <a:r>
              <a:rPr lang="en-US" altLang="en-GB" sz="2800" b="1">
                <a:solidFill>
                  <a:srgbClr val="000000"/>
                </a:solidFill>
              </a:rPr>
              <a:t> Upload project screenshots , Certificates and Resumes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♣</a:t>
            </a:r>
            <a:r>
              <a:rPr lang="en-US" altLang="en-GB" sz="2800" b="1">
                <a:solidFill>
                  <a:srgbClr val="000000"/>
                </a:solidFill>
              </a:rPr>
              <a:t> Responsive design for mobile and desktop 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♣</a:t>
            </a:r>
            <a:r>
              <a:rPr lang="en-US" altLang="en-GB" sz="2800" b="1">
                <a:solidFill>
                  <a:srgbClr val="000000"/>
                </a:solidFill>
              </a:rPr>
              <a:t> Sharable portfolio link for recruiters </a:t>
            </a:r>
            <a:endParaRPr lang="en-GB" sz="2800">
              <a:solidFill>
                <a:srgbClr val="000000"/>
              </a:solidFill>
            </a:endParaRPr>
          </a:p>
          <a:p>
            <a:endParaRPr lang="en-GB" sz="2800">
              <a:solidFill>
                <a:srgbClr val="000000"/>
              </a:solidFill>
            </a:endParaRPr>
          </a:p>
          <a:p>
            <a:r>
              <a:rPr lang="en-GB" altLang="en-GB" sz="2800" b="1">
                <a:solidFill>
                  <a:srgbClr val="000000"/>
                </a:solidFill>
              </a:rPr>
              <a:t>♣</a:t>
            </a:r>
            <a:r>
              <a:rPr lang="en-US" altLang="en-GB" sz="2800" b="1">
                <a:solidFill>
                  <a:srgbClr val="000000"/>
                </a:solidFill>
              </a:rPr>
              <a:t> Secure login and data storage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331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mgr</cp:lastModifiedBy>
  <cp:revision>1</cp:revision>
  <dcterms:created xsi:type="dcterms:W3CDTF">2024-03-28T06:07:22Z</dcterms:created>
  <dcterms:modified xsi:type="dcterms:W3CDTF">2025-09-08T06:55:28Z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50cc93dc283144cdb2957d6a15b648ff</vt:lpwstr>
  </property>
</Properties>
</file>