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7" d="100"/>
          <a:sy n="107" d="100"/>
        </p:scale>
        <p:origin x="53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18316881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extLst>
      <p:ext uri="{BB962C8B-B14F-4D97-AF65-F5344CB8AC3E}">
        <p14:creationId xmlns:p14="http://schemas.microsoft.com/office/powerpoint/2010/main" val="72372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313852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572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1187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521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381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127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7537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9207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3567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:YASHINI.D</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:au711021104057</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INFO INSTITUTE OF ENGINEERING.</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732790" y="1746250"/>
            <a:ext cx="7540625" cy="1383665"/>
          </a:xfrm>
          <a:prstGeom prst="rect">
            <a:avLst/>
          </a:prstGeom>
          <a:noFill/>
        </p:spPr>
        <p:txBody>
          <a:bodyPr wrap="square" rtlCol="0">
            <a:spAutoFit/>
          </a:bodyPr>
          <a:lstStyle/>
          <a:p>
            <a:r>
              <a:rPr lang="en-US"/>
              <a:t>This setup facilitates seamless note sharing and collaboration among users within the application. Users can create their own notes, share them with specific individuals, and view notes shared with them by others. The data model ensures that each note maintains its integrity and ownership while enabling collaborative interactions between users. Additionally, proper user authentication and authorization mechanisms are implemented to safeguard user data and ensure secure access to shared notes.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err="1" smtClean="0"/>
              <a:t>HomePage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err="1" smtClean="0"/>
              <a:t>SignUp</a:t>
            </a:r>
            <a:r>
              <a:rPr lang="en-US" b="1" dirty="0" smtClean="0"/>
              <a:t>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smtClean="0"/>
              <a:t>Login-page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43"/>
            <a:ext cx="9144000" cy="511421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smtClean="0"/>
              <a:t>Dashboard page</a:t>
            </a:r>
            <a:br>
              <a:rPr lang="en-US" b="1" dirty="0" smtClean="0"/>
            </a:b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Text Box 3"/>
          <p:cNvSpPr txBox="1"/>
          <p:nvPr/>
        </p:nvSpPr>
        <p:spPr>
          <a:xfrm>
            <a:off x="809625" y="1397000"/>
            <a:ext cx="3048000" cy="306705"/>
          </a:xfrm>
          <a:prstGeom prst="rect">
            <a:avLst/>
          </a:prstGeom>
          <a:noFill/>
        </p:spPr>
        <p:txBody>
          <a:bodyPr wrap="square" rtlCol="0">
            <a:spAutoFit/>
          </a:bodyPr>
          <a:lstStyle/>
          <a:p>
            <a:r>
              <a:rPr lang="en-US"/>
              <a:t>Mobile Application Integration:</a:t>
            </a:r>
          </a:p>
        </p:txBody>
      </p:sp>
      <p:sp>
        <p:nvSpPr>
          <p:cNvPr id="6" name="Text Box 5"/>
          <p:cNvSpPr txBox="1"/>
          <p:nvPr/>
        </p:nvSpPr>
        <p:spPr>
          <a:xfrm>
            <a:off x="809625" y="1931035"/>
            <a:ext cx="3048000" cy="306705"/>
          </a:xfrm>
          <a:prstGeom prst="rect">
            <a:avLst/>
          </a:prstGeom>
          <a:noFill/>
        </p:spPr>
        <p:txBody>
          <a:bodyPr wrap="square" rtlCol="0">
            <a:spAutoFit/>
          </a:bodyPr>
          <a:lstStyle/>
          <a:p>
            <a:r>
              <a:rPr lang="en-US"/>
              <a:t>Advanced Collaboration Features</a:t>
            </a:r>
          </a:p>
        </p:txBody>
      </p:sp>
      <p:sp>
        <p:nvSpPr>
          <p:cNvPr id="7" name="Text Box 6"/>
          <p:cNvSpPr txBox="1"/>
          <p:nvPr/>
        </p:nvSpPr>
        <p:spPr>
          <a:xfrm>
            <a:off x="809625" y="2590800"/>
            <a:ext cx="3048000" cy="306705"/>
          </a:xfrm>
          <a:prstGeom prst="rect">
            <a:avLst/>
          </a:prstGeom>
          <a:noFill/>
        </p:spPr>
        <p:txBody>
          <a:bodyPr wrap="square" rtlCol="0">
            <a:spAutoFit/>
          </a:bodyPr>
          <a:lstStyle/>
          <a:p>
            <a:r>
              <a:rPr lang="en-US"/>
              <a:t>Integration with External Services:</a:t>
            </a:r>
          </a:p>
        </p:txBody>
      </p:sp>
      <p:sp>
        <p:nvSpPr>
          <p:cNvPr id="8" name="Text Box 7"/>
          <p:cNvSpPr txBox="1"/>
          <p:nvPr/>
        </p:nvSpPr>
        <p:spPr>
          <a:xfrm>
            <a:off x="809625" y="3085465"/>
            <a:ext cx="3048000" cy="306705"/>
          </a:xfrm>
          <a:prstGeom prst="rect">
            <a:avLst/>
          </a:prstGeom>
          <a:noFill/>
        </p:spPr>
        <p:txBody>
          <a:bodyPr wrap="square" rtlCol="0">
            <a:spAutoFit/>
          </a:bodyPr>
          <a:lstStyle/>
          <a:p>
            <a:r>
              <a:rPr lang="en-US"/>
              <a:t>Enhanced Security Measures:</a:t>
            </a:r>
          </a:p>
        </p:txBody>
      </p:sp>
      <p:sp>
        <p:nvSpPr>
          <p:cNvPr id="9" name="Text Box 8"/>
          <p:cNvSpPr txBox="1"/>
          <p:nvPr/>
        </p:nvSpPr>
        <p:spPr>
          <a:xfrm>
            <a:off x="809625" y="3580130"/>
            <a:ext cx="3048000" cy="306705"/>
          </a:xfrm>
          <a:prstGeom prst="rect">
            <a:avLst/>
          </a:prstGeom>
          <a:noFill/>
        </p:spPr>
        <p:txBody>
          <a:bodyPr wrap="square" rtlCol="0">
            <a:spAutoFit/>
          </a:bodyPr>
          <a:lstStyle/>
          <a:p>
            <a:r>
              <a:rPr lang="en-US"/>
              <a:t>AI-Powered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567055" y="1449070"/>
            <a:ext cx="7880985" cy="2245360"/>
          </a:xfrm>
          <a:prstGeom prst="rect">
            <a:avLst/>
          </a:prstGeom>
          <a:noFill/>
        </p:spPr>
        <p:txBody>
          <a:bodyPr wrap="square" rtlCol="0">
            <a:spAutoFit/>
          </a:bodyPr>
          <a:lstStyle/>
          <a:p>
            <a:r>
              <a:rPr lang="en-US"/>
              <a:t>The development of a note-sharing web application using the Django framework aims to address the challenges associated with traditional note-sharing methods by providing a centralized, secure, and collaborative platform for managing and sharing notes. By achieving the outlined objectives, the application will empower users to enhance productivity, streamline collaboration, and facilitate knowledge sharing in various contexts.</a:t>
            </a:r>
          </a:p>
          <a:p>
            <a:endParaRPr lang="en-US"/>
          </a:p>
          <a:p>
            <a:endParaRPr lang="en-US"/>
          </a:p>
          <a:p>
            <a:endParaRPr lang="en-US"/>
          </a:p>
          <a:p>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699770" y="1387475"/>
            <a:ext cx="7744460" cy="2676525"/>
          </a:xfrm>
          <a:prstGeom prst="rect">
            <a:avLst/>
          </a:prstGeom>
          <a:noFill/>
        </p:spPr>
        <p:txBody>
          <a:bodyPr wrap="square" rtlCol="0">
            <a:spAutoFit/>
          </a:bodyPr>
          <a:lstStyle/>
          <a:p>
            <a:r>
              <a:rPr lang="en-US"/>
              <a:t>This abstract presents the development of a note-sharing web application using the Django framework, highlighting its architecture, features, and benefits.</a:t>
            </a:r>
          </a:p>
          <a:p>
            <a:endParaRPr lang="en-US"/>
          </a:p>
          <a:p>
            <a:r>
              <a:rPr lang="en-US"/>
              <a:t>The note-sharing web application built on Django offers a user-friendly interface for creating, managing, and sharing notes seamlessly. Leveraging Django's Model-View-Template (MVT) architecture, the application separates data models, business logic, and presentation layers, ensuring code modularity and maintainability.</a:t>
            </a:r>
          </a:p>
          <a:p>
            <a:endParaRPr lang="en-US"/>
          </a:p>
          <a:p>
            <a:r>
              <a:rPr lang="en-US"/>
              <a:t>Users of the application can register, log in, and personalize their profiles, enabling a personalized experience tailored to their preferences. Django's built-in authentication system ensures secure user access and permission management, safeguarding sensitive information within the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235585" y="1112520"/>
            <a:ext cx="8521700" cy="737235"/>
          </a:xfrm>
          <a:prstGeom prst="rect">
            <a:avLst/>
          </a:prstGeom>
          <a:noFill/>
        </p:spPr>
        <p:txBody>
          <a:bodyPr wrap="square" rtlCol="0">
            <a:spAutoFit/>
          </a:bodyPr>
          <a:lstStyle/>
          <a:p>
            <a:r>
              <a:rPr lang="en-US"/>
              <a:t>The primary goal of this project is to develop a note-sharing web application that enables users to create, organize, and share notes seamlessly. The application will address the following key challenges and requirements:</a:t>
            </a:r>
          </a:p>
        </p:txBody>
      </p:sp>
      <p:sp>
        <p:nvSpPr>
          <p:cNvPr id="6" name="Text Box 5"/>
          <p:cNvSpPr txBox="1"/>
          <p:nvPr/>
        </p:nvSpPr>
        <p:spPr>
          <a:xfrm>
            <a:off x="235585" y="1957705"/>
            <a:ext cx="7784465" cy="737235"/>
          </a:xfrm>
          <a:prstGeom prst="rect">
            <a:avLst/>
          </a:prstGeom>
          <a:noFill/>
        </p:spPr>
        <p:txBody>
          <a:bodyPr wrap="square" rtlCol="0">
            <a:spAutoFit/>
          </a:bodyPr>
          <a:lstStyle/>
          <a:p>
            <a:r>
              <a:rPr lang="en-US"/>
              <a:t>Inefficient Note Management:</a:t>
            </a:r>
          </a:p>
          <a:p>
            <a:r>
              <a:rPr lang="en-US"/>
              <a:t>Users currently rely on disparate methods for managing notes, leading to disorganization and difficulty in locating relevant information.</a:t>
            </a:r>
          </a:p>
        </p:txBody>
      </p:sp>
      <p:sp>
        <p:nvSpPr>
          <p:cNvPr id="7" name="Text Box 6"/>
          <p:cNvSpPr txBox="1"/>
          <p:nvPr/>
        </p:nvSpPr>
        <p:spPr>
          <a:xfrm>
            <a:off x="305435" y="2804795"/>
            <a:ext cx="7714615" cy="737235"/>
          </a:xfrm>
          <a:prstGeom prst="rect">
            <a:avLst/>
          </a:prstGeom>
          <a:noFill/>
        </p:spPr>
        <p:txBody>
          <a:bodyPr wrap="square" rtlCol="0">
            <a:spAutoFit/>
          </a:bodyPr>
          <a:lstStyle/>
          <a:p>
            <a:r>
              <a:rPr lang="en-US"/>
              <a:t>Tedious Sharing Processes:</a:t>
            </a:r>
          </a:p>
          <a:p>
            <a:r>
              <a:rPr lang="en-US"/>
              <a:t>Current methods of sharing notes, such as email attachments or physical distribution, are time-consuming and prone to errors.</a:t>
            </a:r>
          </a:p>
        </p:txBody>
      </p:sp>
      <p:sp>
        <p:nvSpPr>
          <p:cNvPr id="8" name="Text Box 7"/>
          <p:cNvSpPr txBox="1"/>
          <p:nvPr/>
        </p:nvSpPr>
        <p:spPr>
          <a:xfrm>
            <a:off x="306070" y="3651250"/>
            <a:ext cx="7908290" cy="1170940"/>
          </a:xfrm>
          <a:prstGeom prst="rect">
            <a:avLst/>
          </a:prstGeom>
          <a:noFill/>
        </p:spPr>
        <p:txBody>
          <a:bodyPr wrap="square" rtlCol="0">
            <a:noAutofit/>
          </a:bodyPr>
          <a:lstStyle/>
          <a:p>
            <a:r>
              <a:rPr lang="en-US"/>
              <a:t>Limited Collaboration Features:</a:t>
            </a:r>
          </a:p>
          <a:p>
            <a:r>
              <a:rPr lang="en-US"/>
              <a:t>Existing note-taking applications often lack robust collaboration features, such as real-time editing, comments, and version history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276225" y="1219835"/>
            <a:ext cx="8054340" cy="737235"/>
          </a:xfrm>
          <a:prstGeom prst="rect">
            <a:avLst/>
          </a:prstGeom>
          <a:noFill/>
        </p:spPr>
        <p:txBody>
          <a:bodyPr wrap="square" rtlCol="0">
            <a:spAutoFit/>
          </a:bodyPr>
          <a:lstStyle/>
          <a:p>
            <a:r>
              <a:rPr lang="en-US"/>
              <a:t>The Note Sharing Web Application aims to provide users with a platform to create, organize, and share notes seamlessly. Built using the Django framework, this project emphasizes simplicity, efficiency, and collaboration.</a:t>
            </a:r>
          </a:p>
        </p:txBody>
      </p:sp>
      <p:sp>
        <p:nvSpPr>
          <p:cNvPr id="5" name="Text Box 4"/>
          <p:cNvSpPr txBox="1"/>
          <p:nvPr/>
        </p:nvSpPr>
        <p:spPr>
          <a:xfrm>
            <a:off x="1129665" y="2219325"/>
            <a:ext cx="4852670" cy="306705"/>
          </a:xfrm>
          <a:prstGeom prst="rect">
            <a:avLst/>
          </a:prstGeom>
          <a:noFill/>
        </p:spPr>
        <p:txBody>
          <a:bodyPr wrap="square" rtlCol="0">
            <a:spAutoFit/>
          </a:bodyPr>
          <a:lstStyle/>
          <a:p>
            <a:r>
              <a:rPr lang="en-US"/>
              <a:t>1.User Authentication and Authorization</a:t>
            </a:r>
          </a:p>
        </p:txBody>
      </p:sp>
      <p:sp>
        <p:nvSpPr>
          <p:cNvPr id="6" name="Text Box 5"/>
          <p:cNvSpPr txBox="1"/>
          <p:nvPr/>
        </p:nvSpPr>
        <p:spPr>
          <a:xfrm>
            <a:off x="1129665" y="2665730"/>
            <a:ext cx="3202305" cy="306705"/>
          </a:xfrm>
          <a:prstGeom prst="rect">
            <a:avLst/>
          </a:prstGeom>
          <a:noFill/>
        </p:spPr>
        <p:txBody>
          <a:bodyPr wrap="square" rtlCol="0">
            <a:spAutoFit/>
          </a:bodyPr>
          <a:lstStyle/>
          <a:p>
            <a:r>
              <a:rPr lang="en-US"/>
              <a:t>2.Note Management and note sharing</a:t>
            </a:r>
          </a:p>
        </p:txBody>
      </p:sp>
      <p:sp>
        <p:nvSpPr>
          <p:cNvPr id="7" name="Text Box 6"/>
          <p:cNvSpPr txBox="1"/>
          <p:nvPr/>
        </p:nvSpPr>
        <p:spPr>
          <a:xfrm>
            <a:off x="1129665" y="3112135"/>
            <a:ext cx="3048000" cy="306705"/>
          </a:xfrm>
          <a:prstGeom prst="rect">
            <a:avLst/>
          </a:prstGeom>
          <a:noFill/>
        </p:spPr>
        <p:txBody>
          <a:bodyPr wrap="square" rtlCol="0">
            <a:spAutoFit/>
          </a:bodyPr>
          <a:lstStyle/>
          <a:p>
            <a:r>
              <a:rPr lang="en-US"/>
              <a:t>3.Collaboration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227330" y="1067435"/>
            <a:ext cx="3048000" cy="306705"/>
          </a:xfrm>
          <a:prstGeom prst="rect">
            <a:avLst/>
          </a:prstGeom>
          <a:noFill/>
        </p:spPr>
        <p:txBody>
          <a:bodyPr wrap="square" rtlCol="0">
            <a:spAutoFit/>
          </a:bodyPr>
          <a:lstStyle/>
          <a:p>
            <a:r>
              <a:rPr lang="en-US"/>
              <a:t>Search and Filter Functionality:</a:t>
            </a:r>
          </a:p>
        </p:txBody>
      </p:sp>
      <p:sp>
        <p:nvSpPr>
          <p:cNvPr id="6" name="Text Box 5"/>
          <p:cNvSpPr txBox="1"/>
          <p:nvPr/>
        </p:nvSpPr>
        <p:spPr>
          <a:xfrm>
            <a:off x="353695" y="1437005"/>
            <a:ext cx="8403590" cy="521970"/>
          </a:xfrm>
          <a:prstGeom prst="rect">
            <a:avLst/>
          </a:prstGeom>
          <a:noFill/>
        </p:spPr>
        <p:txBody>
          <a:bodyPr wrap="square" rtlCol="0">
            <a:spAutoFit/>
          </a:bodyPr>
          <a:lstStyle/>
          <a:p>
            <a:r>
              <a:rPr lang="en-US"/>
              <a:t> Filtering options will enable users to narrow down search results by criteria such as date created, author, or category.</a:t>
            </a:r>
          </a:p>
        </p:txBody>
      </p:sp>
      <p:sp>
        <p:nvSpPr>
          <p:cNvPr id="8" name="Text Box 7"/>
          <p:cNvSpPr txBox="1"/>
          <p:nvPr/>
        </p:nvSpPr>
        <p:spPr>
          <a:xfrm>
            <a:off x="276225" y="2021840"/>
            <a:ext cx="8481060" cy="953135"/>
          </a:xfrm>
          <a:prstGeom prst="rect">
            <a:avLst/>
          </a:prstGeom>
          <a:noFill/>
        </p:spPr>
        <p:txBody>
          <a:bodyPr wrap="square" rtlCol="0">
            <a:spAutoFit/>
          </a:bodyPr>
          <a:lstStyle/>
          <a:p>
            <a:r>
              <a:rPr lang="en-US"/>
              <a:t>Responsive Design:</a:t>
            </a:r>
          </a:p>
          <a:p>
            <a:endParaRPr lang="en-US"/>
          </a:p>
          <a:p>
            <a:r>
              <a:rPr lang="en-US"/>
              <a:t>  The application will be designed to be responsive and accessible across devices of various screen sizes, including desktops, tablets, and smartphones.</a:t>
            </a:r>
          </a:p>
        </p:txBody>
      </p:sp>
      <p:sp>
        <p:nvSpPr>
          <p:cNvPr id="9" name="Text Box 8"/>
          <p:cNvSpPr txBox="1"/>
          <p:nvPr/>
        </p:nvSpPr>
        <p:spPr>
          <a:xfrm>
            <a:off x="314960" y="3192145"/>
            <a:ext cx="8442325" cy="1168400"/>
          </a:xfrm>
          <a:prstGeom prst="rect">
            <a:avLst/>
          </a:prstGeom>
          <a:noFill/>
        </p:spPr>
        <p:txBody>
          <a:bodyPr wrap="square" rtlCol="0">
            <a:spAutoFit/>
          </a:bodyPr>
          <a:lstStyle/>
          <a:p>
            <a:r>
              <a:rPr lang="en-US">
                <a:sym typeface="+mn-ea"/>
              </a:rPr>
              <a:t>Database Design:</a:t>
            </a:r>
            <a:endParaRPr lang="en-US"/>
          </a:p>
          <a:p>
            <a:endParaRPr lang="en-US"/>
          </a:p>
          <a:p>
            <a:r>
              <a:rPr lang="en-US">
                <a:sym typeface="+mn-ea"/>
              </a:rPr>
              <a:t>Design the database schema to store user profiles, notes, sharing permissions, and other relevant data.</a:t>
            </a:r>
            <a:endParaRPr lang="en-US"/>
          </a:p>
          <a:p>
            <a:r>
              <a:rPr lang="en-US">
                <a:sym typeface="+mn-ea"/>
              </a:rPr>
              <a:t>Choose an appropriate database backend supported by Django, such as PostgreSQL or MySQL.</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documentManagement/types"/>
    <ds:schemaRef ds:uri="http://purl.org/dc/terms/"/>
    <ds:schemaRef ds:uri="c0fa2617-96bd-425d-8578-e93563fe37c5"/>
    <ds:schemaRef ds:uri="http://schemas.microsoft.com/office/infopath/2007/PartnerControls"/>
    <ds:schemaRef ds:uri="http://schemas.openxmlformats.org/package/2006/metadata/core-properties"/>
    <ds:schemaRef ds:uri="http://www.w3.org/XML/1998/namespace"/>
    <ds:schemaRef ds:uri="http://purl.org/dc/dcmitype/"/>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7</TotalTime>
  <Words>623</Words>
  <Application>Microsoft Office PowerPoint</Application>
  <PresentationFormat>On-screen Show (16:9)</PresentationFormat>
  <Paragraphs>74</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HomePage</vt:lpstr>
      <vt:lpstr>SignUp Page</vt:lpstr>
      <vt:lpstr>Login-page</vt:lpstr>
      <vt:lpstr>Dashboard page </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10</cp:revision>
  <dcterms:created xsi:type="dcterms:W3CDTF">2024-04-08T08:47:15Z</dcterms:created>
  <dcterms:modified xsi:type="dcterms:W3CDTF">2024-04-09T05:51:35Z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FEFDC59C3C904FBBA8C3336594D0F498_13</vt:lpwstr>
  </property>
  <property fmtid="{D5CDD505-2E9C-101B-9397-08002B2CF9AE}" pid="4" name="KSOProductBuildVer">
    <vt:lpwstr>1033-12.2.0.16731</vt:lpwstr>
  </property>
</Properties>
</file>