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6" r:id="rId9"/>
    <p:sldId id="265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F368-B511-4BAD-915F-E83B70A649B3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A6FD2-80A4-4D2F-B3A2-C0EC9951C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6FD2-80A4-4D2F-B3A2-C0EC9951CC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9C5-3904-4585-957C-C05A11BC948E}" type="datetime1">
              <a:rPr lang="en-US" smtClean="0"/>
              <a:t>2018-01-22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9E0E-6000-4324-8001-A33C63815DA2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A39B-6ABE-45C6-83F1-8CBE7B88E131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4BCD-4EF2-4537-A719-F577BDE3A6F6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50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BFF4-054C-426B-B68E-ADB91A4684B4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C750-15FE-49C9-B4BD-F51BF9C18BA1}" type="datetime1">
              <a:rPr lang="en-US" smtClean="0"/>
              <a:t>2018-01-22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8056-9204-45D9-B392-7B0F5E097C42}" type="datetime1">
              <a:rPr lang="en-US" smtClean="0"/>
              <a:t>2018-01-22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2134-6100-4186-8290-123269ACB94A}" type="datetime1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4CE-8C2B-4600-9361-14FED29BE423}" type="datetime1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297-3E77-411B-BB48-9436B3B87198}" type="datetime1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349B-7519-43ED-8FA7-9D17196957A4}" type="datetime1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2533-A353-4D34-9030-4F3DB147D42A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B45-926B-4850-BAF9-EEFB0A7028BD}" type="datetime1">
              <a:rPr lang="en-US" smtClean="0"/>
              <a:t>2018-01-22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EA22-EB8A-4FA3-AE4C-DFA872F33964}" type="datetime1">
              <a:rPr lang="en-US" smtClean="0"/>
              <a:t>2018-01-22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356E-9ED3-45FF-839D-82BFC0A4C121}" type="datetime1">
              <a:rPr lang="en-US" smtClean="0"/>
              <a:t>2018-01-22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DF1-C9DD-452E-9F54-C13C646CFC8A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AAD-DBF4-41BF-8DC1-5353C294D92A}" type="datetime1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AA42D5-9273-43EC-BC5C-A4E0E219EAEC}" type="datetime1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5D8AA62-B08F-4D78-A103-7E5AF7F25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6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918" y="1071523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CONFIGURABLE ASSIGNMENT RULE APP</a:t>
            </a:r>
          </a:p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 Lightning Experience</a:t>
            </a:r>
            <a:endParaRPr 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3116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(9/13)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9520" y="847857"/>
            <a:ext cx="11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8093" b="5689"/>
          <a:stretch/>
        </p:blipFill>
        <p:spPr>
          <a:xfrm>
            <a:off x="263296" y="1987112"/>
            <a:ext cx="11762203" cy="37842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949" y="1475159"/>
            <a:ext cx="87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Rule for Case with following criteria as shown below: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7727" y="6485138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(10/13)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9520" y="847857"/>
            <a:ext cx="11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923" b="5103"/>
          <a:stretch/>
        </p:blipFill>
        <p:spPr>
          <a:xfrm>
            <a:off x="211782" y="1880316"/>
            <a:ext cx="11752692" cy="3773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707" y="1359249"/>
            <a:ext cx="87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record is created with values as shown in screenshot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(11/13)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9520" y="847857"/>
            <a:ext cx="11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707" y="1191822"/>
            <a:ext cx="87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record is created with values as shown in screenshot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82" b="4957"/>
          <a:stretch/>
        </p:blipFill>
        <p:spPr>
          <a:xfrm>
            <a:off x="197712" y="1596978"/>
            <a:ext cx="11818275" cy="3799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834" y="5529855"/>
            <a:ext cx="1176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Case record is created,</a:t>
            </a:r>
            <a:r>
              <a:rPr lang="en-US" dirty="0"/>
              <a:t> </a:t>
            </a:r>
            <a:r>
              <a:rPr lang="en-US" dirty="0" smtClean="0"/>
              <a:t>custom assignment rule runs in the background and accordingly assigns the record.</a:t>
            </a:r>
          </a:p>
          <a:p>
            <a:endParaRPr lang="en-US" dirty="0" smtClean="0"/>
          </a:p>
          <a:p>
            <a:r>
              <a:rPr lang="en-US" dirty="0" smtClean="0"/>
              <a:t>In our scenario, Engineering Required Number satisfies the criteria. </a:t>
            </a:r>
          </a:p>
          <a:p>
            <a:r>
              <a:rPr lang="en-US" dirty="0" smtClean="0"/>
              <a:t>So the record ownership is assigned to Test 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0940" y="2807595"/>
            <a:ext cx="2000519" cy="90474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2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58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(1/13)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149" y="5293215"/>
            <a:ext cx="388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will contain 3 Tabs: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Configurable Assignment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Criteria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1669" y="5188038"/>
            <a:ext cx="807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Configurable Assignment </a:t>
            </a:r>
            <a:r>
              <a:rPr lang="en-US" dirty="0" smtClean="0"/>
              <a:t>Rule Tab: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will enter Assignment Rule Name and Select Object from Object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Screen has validation, success messages in-place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click of button ‘Save and Build Criteria’, record is created for Assign Component Object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386" b="5278"/>
          <a:stretch/>
        </p:blipFill>
        <p:spPr>
          <a:xfrm>
            <a:off x="311642" y="1210614"/>
            <a:ext cx="11652831" cy="38121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</a:t>
            </a:r>
            <a:r>
              <a:rPr lang="en-US" sz="2800" dirty="0"/>
              <a:t>(</a:t>
            </a:r>
            <a:r>
              <a:rPr lang="en-US" sz="2800" dirty="0" smtClean="0"/>
              <a:t>2/13)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6642" y="5265311"/>
            <a:ext cx="1179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will select Field from ‘Field List’ and click on ‘Add Fields’ </a:t>
            </a:r>
            <a:r>
              <a:rPr lang="en-US" dirty="0" smtClean="0"/>
              <a:t>button: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Fields get added in the below table specifying Operator, Value, Assign To User or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have an option to Delete any wrong criteria </a:t>
            </a:r>
            <a:r>
              <a:rPr lang="en-US" dirty="0" smtClean="0"/>
              <a:t>added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594" b="5138"/>
          <a:stretch/>
        </p:blipFill>
        <p:spPr>
          <a:xfrm>
            <a:off x="209403" y="862885"/>
            <a:ext cx="11719999" cy="43144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</a:t>
            </a:r>
            <a:r>
              <a:rPr lang="en-US" sz="2800" dirty="0"/>
              <a:t>(</a:t>
            </a:r>
            <a:r>
              <a:rPr lang="en-US" sz="2800" dirty="0" smtClean="0"/>
              <a:t>3/13)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411" b="5156"/>
          <a:stretch/>
        </p:blipFill>
        <p:spPr>
          <a:xfrm>
            <a:off x="228227" y="824248"/>
            <a:ext cx="11774883" cy="4327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8594" b="5138"/>
          <a:stretch/>
        </p:blipFill>
        <p:spPr>
          <a:xfrm>
            <a:off x="209403" y="862885"/>
            <a:ext cx="11719999" cy="43144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132" y="53885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Upon click of ‘Save and Build Criteria</a:t>
            </a:r>
            <a:r>
              <a:rPr lang="en-US" dirty="0" smtClean="0"/>
              <a:t>’: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Component object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is redirected to next component to set criteria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</a:t>
            </a:r>
            <a:r>
              <a:rPr lang="en-US" sz="2800" dirty="0"/>
              <a:t>(</a:t>
            </a:r>
            <a:r>
              <a:rPr lang="en-US" sz="2800" dirty="0" smtClean="0"/>
              <a:t>4/13)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8155" y="5149400"/>
            <a:ext cx="8708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Component Tab: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 is created with Assignment Rule Name and Object Name values populated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has Child object named ‘Criteria’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Criteria object will contain all the criteria added in sequential order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115" b="5911"/>
          <a:stretch/>
        </p:blipFill>
        <p:spPr>
          <a:xfrm>
            <a:off x="223471" y="1056068"/>
            <a:ext cx="11691864" cy="37735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</a:t>
            </a:r>
            <a:r>
              <a:rPr lang="en-US" sz="2800" dirty="0"/>
              <a:t>(</a:t>
            </a:r>
            <a:r>
              <a:rPr lang="en-US" sz="2800" dirty="0" smtClean="0"/>
              <a:t>5/13)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1032" y="5381220"/>
            <a:ext cx="931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Child records ‘Criteria’ are added under respective Assign Component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Trigger creation on the particular Object inclusive calling of generic handler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87" b="5432"/>
          <a:stretch/>
        </p:blipFill>
        <p:spPr>
          <a:xfrm>
            <a:off x="167200" y="1146220"/>
            <a:ext cx="11861667" cy="37606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</a:t>
            </a:r>
            <a:r>
              <a:rPr lang="en-US" sz="2800" dirty="0"/>
              <a:t>(</a:t>
            </a:r>
            <a:r>
              <a:rPr lang="en-US" sz="2800" dirty="0" smtClean="0"/>
              <a:t>6/13)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0859" y="5197152"/>
            <a:ext cx="8708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Criteria Related List on Assign Component record: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Criteria Order is set in the order user entered the criteria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93" b="5689"/>
          <a:stretch/>
        </p:blipFill>
        <p:spPr>
          <a:xfrm>
            <a:off x="237538" y="1111348"/>
            <a:ext cx="11762203" cy="3784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</a:t>
            </a:r>
            <a:r>
              <a:rPr lang="en-US" sz="2800" dirty="0"/>
              <a:t>(</a:t>
            </a:r>
            <a:r>
              <a:rPr lang="en-US" sz="2800" dirty="0" smtClean="0"/>
              <a:t>7/13)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0859" y="5197152"/>
            <a:ext cx="8708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Criteria Tab: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view criteria records and association with Assign Component record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375" b="5048"/>
          <a:stretch/>
        </p:blipFill>
        <p:spPr>
          <a:xfrm>
            <a:off x="209402" y="1139483"/>
            <a:ext cx="11748135" cy="37560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274973"/>
            <a:ext cx="11822806" cy="4720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Configurable Assignment Rule App (8/13)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2548" y="1079676"/>
            <a:ext cx="11734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Highlights: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per Salesforce OOTB, at a time only one Assignment Rule can be in Active State. The same is followed by Configurable Assignment Rule App. User can create one custom assignment rule per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Component and Criteria is in Master Detail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Necessary Success and Validation error messages are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After Insert, After Update Trigger creation once assignment rule is created on that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Common Trigger Handler is created to make the whole functionality in working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and easy to 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5D8AA62-B08F-4D78-A103-7E5AF7F25C2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285" y="4374525"/>
            <a:ext cx="1180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Limitations:</a:t>
            </a:r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Lightning </a:t>
            </a:r>
            <a:r>
              <a:rPr lang="en-US" dirty="0"/>
              <a:t>framework is </a:t>
            </a:r>
            <a:r>
              <a:rPr lang="en-US" dirty="0" smtClean="0"/>
              <a:t>an evolving </a:t>
            </a:r>
            <a:r>
              <a:rPr lang="en-US" dirty="0"/>
              <a:t>feature and might have some gaps compared to Salesforce Classic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31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315</TotalTime>
  <Words>503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PowerPoint Presentation</vt:lpstr>
      <vt:lpstr>Configurable Assignment Rule App (1/13)</vt:lpstr>
      <vt:lpstr>Configurable Assignment Rule App (2/13)</vt:lpstr>
      <vt:lpstr>Configurable Assignment Rule App (3/13)</vt:lpstr>
      <vt:lpstr>Configurable Assignment Rule App (4/13)</vt:lpstr>
      <vt:lpstr>Configurable Assignment Rule App (5/13)</vt:lpstr>
      <vt:lpstr>Configurable Assignment Rule App (6/13)</vt:lpstr>
      <vt:lpstr>Configurable Assignment Rule App (7/13)</vt:lpstr>
      <vt:lpstr>Configurable Assignment Rule App (8/13)</vt:lpstr>
      <vt:lpstr>Configurable Assignment Rule App (9/13)</vt:lpstr>
      <vt:lpstr>Configurable Assignment Rule App (10/13)</vt:lpstr>
      <vt:lpstr>Configurable Assignment Rule App (11/13)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IdeaXchange</dc:title>
  <dc:creator>Goyal, Yashita (Cognizant)</dc:creator>
  <cp:lastModifiedBy>Goyal, Yashita (Cognizant)</cp:lastModifiedBy>
  <cp:revision>80</cp:revision>
  <dcterms:created xsi:type="dcterms:W3CDTF">2017-06-02T12:39:13Z</dcterms:created>
  <dcterms:modified xsi:type="dcterms:W3CDTF">2018-01-22T07:42:00Z</dcterms:modified>
</cp:coreProperties>
</file>