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7" r:id="rId13"/>
    <p:sldId id="272" r:id="rId14"/>
    <p:sldId id="273" r:id="rId15"/>
    <p:sldId id="270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ABFCD1-F0FB-4D9F-9F2D-550FDBE8504D}" type="datetimeFigureOut">
              <a:rPr lang="en-IN" smtClean="0"/>
              <a:pPr/>
              <a:t>28-03-2014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616DB5-CBD4-405C-B27C-067A4DC85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8458200" cy="1470025"/>
          </a:xfrm>
        </p:spPr>
        <p:txBody>
          <a:bodyPr>
            <a:noAutofit/>
          </a:bodyPr>
          <a:lstStyle/>
          <a:p>
            <a:r>
              <a:rPr lang="en-IN" sz="8000" dirty="0" smtClean="0"/>
              <a:t>Basic’s Of</a:t>
            </a:r>
            <a:br>
              <a:rPr lang="en-IN" sz="8000" dirty="0" smtClean="0"/>
            </a:br>
            <a:r>
              <a:rPr lang="en-IN" sz="8000" dirty="0" smtClean="0"/>
              <a:t>      Chemistry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6093296"/>
            <a:ext cx="4953000" cy="764704"/>
          </a:xfrm>
        </p:spPr>
        <p:txBody>
          <a:bodyPr/>
          <a:lstStyle/>
          <a:p>
            <a:r>
              <a:rPr lang="en-IN" dirty="0" smtClean="0"/>
              <a:t>Powered By </a:t>
            </a:r>
            <a:r>
              <a:rPr lang="en-IN" dirty="0" err="1" smtClean="0"/>
              <a:t>PresentMam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670px-Calculate-Atomic-Mass-Step-4-Version-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eletron-shell-filling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88640"/>
            <a:ext cx="8676455" cy="66693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rbon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892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isotopes-120402202649-phpapp01-thumbnail-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6b496-isobar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lectron-Shell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1_5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68952" cy="2088232"/>
          </a:xfrm>
        </p:spPr>
        <p:txBody>
          <a:bodyPr>
            <a:normAutofit fontScale="90000"/>
          </a:bodyPr>
          <a:lstStyle/>
          <a:p>
            <a:r>
              <a:rPr lang="en-IN" sz="5400" dirty="0" smtClean="0"/>
              <a:t>What Are Atom’s ?</a:t>
            </a:r>
            <a:br>
              <a:rPr lang="en-IN" sz="5400" dirty="0" smtClean="0"/>
            </a:br>
            <a:r>
              <a:rPr lang="en-IN" sz="5400" dirty="0" smtClean="0"/>
              <a:t/>
            </a:r>
            <a:br>
              <a:rPr lang="en-IN" sz="5400" dirty="0" smtClean="0"/>
            </a:br>
            <a:endParaRPr lang="en-IN" sz="3600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388424" cy="52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Structure Of Atom</a:t>
            </a:r>
            <a:endParaRPr lang="en-IN" sz="5400" b="1" dirty="0"/>
          </a:p>
        </p:txBody>
      </p:sp>
      <p:pic>
        <p:nvPicPr>
          <p:cNvPr id="4" name="Content Placeholder 3" descr="jj thomson mode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8363272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68952" cy="1642194"/>
          </a:xfrm>
        </p:spPr>
        <p:txBody>
          <a:bodyPr>
            <a:normAutofit fontScale="90000"/>
          </a:bodyPr>
          <a:lstStyle/>
          <a:p>
            <a:r>
              <a:rPr lang="en-IN" sz="5400" b="1" dirty="0" smtClean="0"/>
              <a:t>Rutherford                           Structure Of Atom</a:t>
            </a:r>
            <a:endParaRPr lang="en-IN" sz="5400" b="1" dirty="0"/>
          </a:p>
        </p:txBody>
      </p:sp>
      <p:pic>
        <p:nvPicPr>
          <p:cNvPr id="4" name="Content Placeholder 3" descr="ato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280920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Rutherford Scattering </a:t>
            </a:r>
            <a:r>
              <a:rPr lang="en-IN" b="1" dirty="0" smtClean="0"/>
              <a:t>Experiment</a:t>
            </a:r>
            <a:endParaRPr lang="en-IN" b="1" dirty="0"/>
          </a:p>
        </p:txBody>
      </p:sp>
      <p:pic>
        <p:nvPicPr>
          <p:cNvPr id="4" name="Content Placeholder 3" descr="rutherford expeimen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8352928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General Structure</a:t>
            </a:r>
            <a:endParaRPr lang="en-IN" sz="5400" b="1" dirty="0"/>
          </a:p>
        </p:txBody>
      </p:sp>
      <p:pic>
        <p:nvPicPr>
          <p:cNvPr id="4" name="Content Placeholder 3" descr="ruther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7632848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Periodic Table</a:t>
            </a:r>
            <a:endParaRPr lang="en-IN" sz="6600" dirty="0"/>
          </a:p>
        </p:txBody>
      </p:sp>
      <p:pic>
        <p:nvPicPr>
          <p:cNvPr id="4" name="Content Placeholder 3" descr="periodic-tabl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940966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Atom On Periodic Table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Element or atom arranged in Increasing atomic Number</a:t>
            </a:r>
          </a:p>
          <a:p>
            <a:r>
              <a:rPr lang="en-IN" sz="3600" dirty="0" smtClean="0"/>
              <a:t>Total 118 Element Present In Periodic Table</a:t>
            </a:r>
          </a:p>
          <a:p>
            <a:r>
              <a:rPr lang="en-IN" sz="3600" dirty="0" smtClean="0"/>
              <a:t>Periodic table having total 4 Main Block , in Which Element or atom Divided</a:t>
            </a:r>
          </a:p>
          <a:p>
            <a:pPr>
              <a:buNone/>
            </a:pP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Autofit/>
          </a:bodyPr>
          <a:lstStyle/>
          <a:p>
            <a:r>
              <a:rPr lang="en-IN" sz="7200" b="1" dirty="0" smtClean="0"/>
              <a:t>Atomic Number</a:t>
            </a:r>
            <a:endParaRPr lang="en-IN" sz="7200" b="1" dirty="0"/>
          </a:p>
        </p:txBody>
      </p:sp>
      <p:pic>
        <p:nvPicPr>
          <p:cNvPr id="4" name="Content Placeholder 3" descr="atomic numb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7848871" cy="43204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58</Words>
  <Application>Microsoft Office PowerPoint</Application>
  <PresentationFormat>On-screen Show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Basic’s Of       Chemistry</vt:lpstr>
      <vt:lpstr>What Are Atom’s ?  </vt:lpstr>
      <vt:lpstr>Structure Of Atom</vt:lpstr>
      <vt:lpstr>Rutherford                           Structure Of Atom</vt:lpstr>
      <vt:lpstr>Rutherford Scattering Experiment</vt:lpstr>
      <vt:lpstr>General Structure</vt:lpstr>
      <vt:lpstr>Periodic Table</vt:lpstr>
      <vt:lpstr>Atom On Periodic Table</vt:lpstr>
      <vt:lpstr>Atomic Number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Basic’s Of       Chemistry</dc:title>
  <dc:creator>pankaj</dc:creator>
  <cp:lastModifiedBy>pankaj</cp:lastModifiedBy>
  <cp:revision>12</cp:revision>
  <dcterms:created xsi:type="dcterms:W3CDTF">2014-03-10T11:38:57Z</dcterms:created>
  <dcterms:modified xsi:type="dcterms:W3CDTF">2014-03-28T13:11:39Z</dcterms:modified>
</cp:coreProperties>
</file>