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AB62F-2947-43D6-946B-9C44BB23840A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20A6771-B3C7-4682-AA93-B1F8EC53EB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/>
              <a:t>WORK, ENERGY,POWER</a:t>
            </a:r>
            <a:br>
              <a:rPr lang="en-US" sz="8800" b="1" dirty="0" smtClean="0"/>
            </a:b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WORK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By constant Force</a:t>
            </a:r>
          </a:p>
          <a:p>
            <a:r>
              <a:rPr lang="en-US" sz="4400" dirty="0" smtClean="0"/>
              <a:t>BY variable force</a:t>
            </a:r>
          </a:p>
          <a:p>
            <a:r>
              <a:rPr lang="en-US" sz="4400" dirty="0" smtClean="0"/>
              <a:t>BY conservative force </a:t>
            </a:r>
          </a:p>
          <a:p>
            <a:r>
              <a:rPr lang="en-US" sz="4400" dirty="0" smtClean="0"/>
              <a:t>By a non conservative force</a:t>
            </a:r>
            <a:endParaRPr lang="en-US" sz="4400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ENERGY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Kinetic Energy</a:t>
            </a:r>
          </a:p>
          <a:p>
            <a:r>
              <a:rPr lang="en-US" sz="4000" b="1" dirty="0" smtClean="0"/>
              <a:t>Potential Energy……</a:t>
            </a:r>
            <a:r>
              <a:rPr lang="en-US" sz="4000" b="1" dirty="0" err="1" smtClean="0"/>
              <a:t>Spring,GPE,EPE,ElectroPE</a:t>
            </a:r>
            <a:endParaRPr lang="en-US" sz="4000" b="1" dirty="0" smtClean="0"/>
          </a:p>
          <a:p>
            <a:r>
              <a:rPr lang="en-US" sz="4000" b="1" dirty="0" smtClean="0"/>
              <a:t>Mechanical Energy</a:t>
            </a:r>
          </a:p>
          <a:p>
            <a:r>
              <a:rPr lang="en-US" sz="4000" b="1" dirty="0" smtClean="0"/>
              <a:t>Heat Energy</a:t>
            </a:r>
          </a:p>
          <a:p>
            <a:r>
              <a:rPr lang="en-US" sz="4000" b="1" dirty="0" smtClean="0"/>
              <a:t>Sound Energy</a:t>
            </a:r>
          </a:p>
          <a:p>
            <a:r>
              <a:rPr lang="en-US" sz="4000" b="1" dirty="0" smtClean="0"/>
              <a:t>Mass-Energy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WORK ENERGY THEOREM-WET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7200" dirty="0" smtClean="0"/>
              <a:t>APPLICATIONS</a:t>
            </a:r>
            <a:endParaRPr lang="en-US" sz="7200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0" dirty="0" smtClean="0">
                <a:solidFill>
                  <a:srgbClr val="FF0000"/>
                </a:solidFill>
              </a:rPr>
              <a:t>POWER</a:t>
            </a:r>
            <a:endParaRPr lang="en-US" sz="9600" b="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</TotalTime>
  <Words>37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WORK, ENERGY,POWER </vt:lpstr>
      <vt:lpstr>WORK</vt:lpstr>
      <vt:lpstr>ENERGY</vt:lpstr>
      <vt:lpstr>WORK ENERGY THEOREM-WET</vt:lpstr>
      <vt:lpstr>POWER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WORK, ENERGY,POWER</dc:title>
  <dc:creator>ADMIN</dc:creator>
  <cp:lastModifiedBy>ADMIN</cp:lastModifiedBy>
  <cp:revision>2</cp:revision>
  <dcterms:created xsi:type="dcterms:W3CDTF">2015-11-14T11:08:40Z</dcterms:created>
  <dcterms:modified xsi:type="dcterms:W3CDTF">2015-11-14T11:27:59Z</dcterms:modified>
</cp:coreProperties>
</file>