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45" d="100"/>
          <a:sy n="45" d="100"/>
        </p:scale>
        <p:origin x="53" y="9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5B64-5880-4770-B21A-E64D3344EFB1}" type="datetimeFigureOut">
              <a:rPr lang="en-ZA" smtClean="0"/>
              <a:t>2021-10-04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1B490-F332-4B1B-BCA2-403ABDE3630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12720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5B64-5880-4770-B21A-E64D3344EFB1}" type="datetimeFigureOut">
              <a:rPr lang="en-ZA" smtClean="0"/>
              <a:t>2021-10-04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1B490-F332-4B1B-BCA2-403ABDE3630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00917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5B64-5880-4770-B21A-E64D3344EFB1}" type="datetimeFigureOut">
              <a:rPr lang="en-ZA" smtClean="0"/>
              <a:t>2021-10-04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1B490-F332-4B1B-BCA2-403ABDE3630C}" type="slidenum">
              <a:rPr lang="en-ZA" smtClean="0"/>
              <a:t>‹#›</a:t>
            </a:fld>
            <a:endParaRPr lang="en-Z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1009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5B64-5880-4770-B21A-E64D3344EFB1}" type="datetimeFigureOut">
              <a:rPr lang="en-ZA" smtClean="0"/>
              <a:t>2021-10-04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1B490-F332-4B1B-BCA2-403ABDE3630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38230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5B64-5880-4770-B21A-E64D3344EFB1}" type="datetimeFigureOut">
              <a:rPr lang="en-ZA" smtClean="0"/>
              <a:t>2021-10-04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1B490-F332-4B1B-BCA2-403ABDE3630C}" type="slidenum">
              <a:rPr lang="en-ZA" smtClean="0"/>
              <a:t>‹#›</a:t>
            </a:fld>
            <a:endParaRPr lang="en-Z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4389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5B64-5880-4770-B21A-E64D3344EFB1}" type="datetimeFigureOut">
              <a:rPr lang="en-ZA" smtClean="0"/>
              <a:t>2021-10-04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1B490-F332-4B1B-BCA2-403ABDE3630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536808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5B64-5880-4770-B21A-E64D3344EFB1}" type="datetimeFigureOut">
              <a:rPr lang="en-ZA" smtClean="0"/>
              <a:t>2021-10-04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1B490-F332-4B1B-BCA2-403ABDE3630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665090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5B64-5880-4770-B21A-E64D3344EFB1}" type="datetimeFigureOut">
              <a:rPr lang="en-ZA" smtClean="0"/>
              <a:t>2021-10-04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1B490-F332-4B1B-BCA2-403ABDE3630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82789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5B64-5880-4770-B21A-E64D3344EFB1}" type="datetimeFigureOut">
              <a:rPr lang="en-ZA" smtClean="0"/>
              <a:t>2021-10-04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1B490-F332-4B1B-BCA2-403ABDE3630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62297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5B64-5880-4770-B21A-E64D3344EFB1}" type="datetimeFigureOut">
              <a:rPr lang="en-ZA" smtClean="0"/>
              <a:t>2021-10-04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1B490-F332-4B1B-BCA2-403ABDE3630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71980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5B64-5880-4770-B21A-E64D3344EFB1}" type="datetimeFigureOut">
              <a:rPr lang="en-ZA" smtClean="0"/>
              <a:t>2021-10-04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1B490-F332-4B1B-BCA2-403ABDE3630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00773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5B64-5880-4770-B21A-E64D3344EFB1}" type="datetimeFigureOut">
              <a:rPr lang="en-ZA" smtClean="0"/>
              <a:t>2021-10-04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1B490-F332-4B1B-BCA2-403ABDE3630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91988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5B64-5880-4770-B21A-E64D3344EFB1}" type="datetimeFigureOut">
              <a:rPr lang="en-ZA" smtClean="0"/>
              <a:t>2021-10-04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1B490-F332-4B1B-BCA2-403ABDE3630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81081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5B64-5880-4770-B21A-E64D3344EFB1}" type="datetimeFigureOut">
              <a:rPr lang="en-ZA" smtClean="0"/>
              <a:t>2021-10-04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1B490-F332-4B1B-BCA2-403ABDE3630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06218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5B64-5880-4770-B21A-E64D3344EFB1}" type="datetimeFigureOut">
              <a:rPr lang="en-ZA" smtClean="0"/>
              <a:t>2021-10-04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1B490-F332-4B1B-BCA2-403ABDE3630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49992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5B64-5880-4770-B21A-E64D3344EFB1}" type="datetimeFigureOut">
              <a:rPr lang="en-ZA" smtClean="0"/>
              <a:t>2021-10-04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1B490-F332-4B1B-BCA2-403ABDE3630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79701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85B64-5880-4770-B21A-E64D3344EFB1}" type="datetimeFigureOut">
              <a:rPr lang="en-ZA" smtClean="0"/>
              <a:t>2021-10-04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7B1B490-F332-4B1B-BCA2-403ABDE3630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58123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E01B9-FF92-4FA9-90BE-0613E74F9E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ZA" dirty="0"/>
              <a:t>LoRa Project </a:t>
            </a:r>
            <a:br>
              <a:rPr lang="en-ZA" dirty="0"/>
            </a:br>
            <a:r>
              <a:rPr lang="en-ZA" dirty="0"/>
              <a:t>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5DAC28-D4D8-4375-B733-125DFE029D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ZA" dirty="0"/>
              <a:t>Done by:</a:t>
            </a:r>
          </a:p>
          <a:p>
            <a:pPr algn="ctr"/>
            <a:r>
              <a:rPr lang="en-ZA" dirty="0"/>
              <a:t>Yashiv Fakir</a:t>
            </a:r>
          </a:p>
        </p:txBody>
      </p:sp>
    </p:spTree>
    <p:extLst>
      <p:ext uri="{BB962C8B-B14F-4D97-AF65-F5344CB8AC3E}">
        <p14:creationId xmlns:p14="http://schemas.microsoft.com/office/powerpoint/2010/main" val="2414977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92CB8-5C8A-4A9C-B165-3BB207A64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Initial Project Specifications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4327C7-6E50-4A1A-AE46-54D9928FAE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b="1" dirty="0"/>
              <a:t>Project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FA91C-1CB9-4421-924F-6CF6C04DE57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ZA" dirty="0"/>
              <a:t>Utilize pre built LoRa modules to develop a communication method for radiosonde data, for weather balloon applications. This is to be done between the modules. Overall, to establish if the protocol can be used for this application.</a:t>
            </a:r>
          </a:p>
          <a:p>
            <a:endParaRPr lang="en-ZA" dirty="0"/>
          </a:p>
          <a:p>
            <a:r>
              <a:rPr lang="en-ZA" dirty="0"/>
              <a:t>Beginning with land tests and ending with a balloon test.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938452-1F2A-4F60-8E1A-4CC7198AF7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ZA" b="1" dirty="0"/>
              <a:t>Aspects Required to be Met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62E359-5458-468B-8681-479BDE82888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ZA" dirty="0"/>
              <a:t>- Bandwidth: 1200 – 4800 bps</a:t>
            </a:r>
          </a:p>
          <a:p>
            <a:r>
              <a:rPr lang="en-ZA" dirty="0"/>
              <a:t>- Range: 100 km</a:t>
            </a:r>
          </a:p>
          <a:p>
            <a:r>
              <a:rPr lang="en-ZA" dirty="0"/>
              <a:t>- Altitude: 35 – 38 km</a:t>
            </a:r>
          </a:p>
          <a:p>
            <a:r>
              <a:rPr lang="en-ZA" dirty="0"/>
              <a:t>- Temperature: Environment temp = -90 C</a:t>
            </a:r>
          </a:p>
          <a:p>
            <a:endParaRPr lang="en-ZA" dirty="0"/>
          </a:p>
          <a:p>
            <a:r>
              <a:rPr lang="en-ZA" dirty="0"/>
              <a:t>- Explore effect of balloon tracking</a:t>
            </a:r>
          </a:p>
          <a:p>
            <a:r>
              <a:rPr lang="en-ZA" dirty="0"/>
              <a:t>- Explore effect data compression algorithms</a:t>
            </a:r>
          </a:p>
        </p:txBody>
      </p:sp>
    </p:spTree>
    <p:extLst>
      <p:ext uri="{BB962C8B-B14F-4D97-AF65-F5344CB8AC3E}">
        <p14:creationId xmlns:p14="http://schemas.microsoft.com/office/powerpoint/2010/main" val="1142045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AE44B-F8DC-4B79-9635-25301F7C3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Current Project Specifications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C3B188-A64B-48D6-A2E1-41365F0109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Project Outline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B96D55-72D1-4E9A-A185-F16EB00B81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ZA" dirty="0"/>
              <a:t>Similar to initial specifications excluding the effect of temperature and an actual weather balloon test.</a:t>
            </a:r>
          </a:p>
          <a:p>
            <a:endParaRPr lang="en-ZA" dirty="0"/>
          </a:p>
          <a:p>
            <a:r>
              <a:rPr lang="en-ZA" dirty="0"/>
              <a:t>The main focus shifted to optimizing the LoRa parameters to maximise range as quickly established that LoRa can be used for this application already.</a:t>
            </a:r>
          </a:p>
          <a:p>
            <a:endParaRPr lang="en-ZA" dirty="0"/>
          </a:p>
          <a:p>
            <a:endParaRPr lang="en-Z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E115540-6B1B-4443-B319-8BD12A0F02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ZA" dirty="0"/>
              <a:t>Aspects being met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18FE24C-553E-4B02-B99B-4FBD6A01ADE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ZA" dirty="0"/>
              <a:t>- Bandwidth: 1200 – 4800 bps</a:t>
            </a:r>
          </a:p>
          <a:p>
            <a:r>
              <a:rPr lang="en-ZA" dirty="0"/>
              <a:t>- Range: 1.2 km (but can be propagated to get theoretical max distance</a:t>
            </a:r>
          </a:p>
          <a:p>
            <a:r>
              <a:rPr lang="en-ZA" dirty="0"/>
              <a:t>- Altitude: +- 100 m (Wind preventing max height)</a:t>
            </a:r>
          </a:p>
          <a:p>
            <a:endParaRPr lang="en-ZA" dirty="0"/>
          </a:p>
          <a:p>
            <a:r>
              <a:rPr lang="en-ZA" dirty="0"/>
              <a:t>- Drone tracking from ground</a:t>
            </a:r>
          </a:p>
          <a:p>
            <a:r>
              <a:rPr lang="en-ZA" dirty="0"/>
              <a:t>- Data compression using real data</a:t>
            </a:r>
          </a:p>
          <a:p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29425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DEA39-982B-4C55-9A28-B6F094767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Project Components that are Completed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1F5DE-5DEF-48E6-A8ED-150864097E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8"/>
            <a:ext cx="4184035" cy="4087811"/>
          </a:xfrm>
        </p:spPr>
        <p:txBody>
          <a:bodyPr>
            <a:normAutofit lnSpcReduction="10000"/>
          </a:bodyPr>
          <a:lstStyle/>
          <a:p>
            <a:r>
              <a:rPr lang="en-ZA" dirty="0"/>
              <a:t>Parameters for the protocol have been tested and results taken for:</a:t>
            </a:r>
          </a:p>
          <a:p>
            <a:pPr lvl="1"/>
            <a:r>
              <a:rPr lang="en-ZA" dirty="0"/>
              <a:t>BW, Carrier Frequency, Spreading Factor, Coding Rate</a:t>
            </a:r>
          </a:p>
          <a:p>
            <a:pPr lvl="1"/>
            <a:r>
              <a:rPr lang="en-ZA" dirty="0"/>
              <a:t>Output in terms of RSSI values showing success for smaller BW and carrier frequency. The spreading factor however is not reflecting a clear winner shown to the right.</a:t>
            </a:r>
          </a:p>
          <a:p>
            <a:pPr lvl="1"/>
            <a:r>
              <a:rPr lang="en-ZA" dirty="0"/>
              <a:t>Have established optimal LoRa parameters with the exception of SF</a:t>
            </a:r>
          </a:p>
          <a:p>
            <a:pPr marL="457200" lvl="1" indent="0">
              <a:buNone/>
            </a:pPr>
            <a:r>
              <a:rPr lang="en-ZA" dirty="0"/>
              <a:t>Have acquired some real life radiosonde data and begun exploring compression/encoding methods</a:t>
            </a:r>
          </a:p>
          <a:p>
            <a:pPr lvl="1"/>
            <a:endParaRPr lang="en-Z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A503E3-FF7C-4CF9-B365-FFF91067D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497948"/>
            <a:ext cx="6817033" cy="475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956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FE550-E078-4392-A295-AE91F977C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Project Components that are Completed</a:t>
            </a:r>
            <a:br>
              <a:rPr lang="en-ZA" dirty="0"/>
            </a:br>
            <a:r>
              <a:rPr lang="en-ZA" dirty="0"/>
              <a:t>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9FC20-DF04-4D35-B202-85164ED5B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Both LoRa modules of 433 MHz and 868 MHz have been coded and work</a:t>
            </a:r>
          </a:p>
          <a:p>
            <a:r>
              <a:rPr lang="en-ZA" dirty="0"/>
              <a:t>The GPS module required for the stand is coded (but cannot calculate elevation)</a:t>
            </a:r>
          </a:p>
        </p:txBody>
      </p:sp>
    </p:spTree>
    <p:extLst>
      <p:ext uri="{BB962C8B-B14F-4D97-AF65-F5344CB8AC3E}">
        <p14:creationId xmlns:p14="http://schemas.microsoft.com/office/powerpoint/2010/main" val="2367296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494B9-C31F-4E76-9C9B-273E37CA0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Project Components that still need to be Completed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323A4-5334-4A83-89D5-BA440D80C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Tasks that still need to be done:</a:t>
            </a:r>
          </a:p>
          <a:p>
            <a:pPr lvl="1"/>
            <a:r>
              <a:rPr lang="en-ZA" dirty="0"/>
              <a:t>Explore and code data compression algorithms </a:t>
            </a:r>
          </a:p>
          <a:p>
            <a:pPr lvl="1"/>
            <a:r>
              <a:rPr lang="en-ZA" dirty="0"/>
              <a:t>Perform a range test with compressed radiosonde data</a:t>
            </a:r>
          </a:p>
          <a:p>
            <a:pPr lvl="1"/>
            <a:r>
              <a:rPr lang="en-ZA" dirty="0"/>
              <a:t>Perform a mountain to mountain long range test </a:t>
            </a:r>
          </a:p>
          <a:p>
            <a:pPr lvl="1"/>
            <a:r>
              <a:rPr lang="en-ZA" dirty="0"/>
              <a:t>Perform a drone tracking test using the stand</a:t>
            </a:r>
          </a:p>
          <a:p>
            <a:pPr lvl="1"/>
            <a:endParaRPr lang="en-ZA" dirty="0"/>
          </a:p>
          <a:p>
            <a:pPr lvl="1"/>
            <a:r>
              <a:rPr lang="en-ZA" dirty="0"/>
              <a:t>Stand is almost complete and can be printed, just waiting for the dimensions of the motors to model a socket </a:t>
            </a:r>
            <a:r>
              <a:rPr lang="en-ZA"/>
              <a:t>for the motors</a:t>
            </a:r>
            <a:endParaRPr lang="en-ZA" dirty="0"/>
          </a:p>
          <a:p>
            <a:pPr lvl="1"/>
            <a:r>
              <a:rPr lang="en-ZA" dirty="0"/>
              <a:t>Develop code to govern the two stepper motors</a:t>
            </a:r>
          </a:p>
          <a:p>
            <a:pPr lvl="1"/>
            <a:r>
              <a:rPr lang="en-ZA" dirty="0"/>
              <a:t>Continue writing the report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172315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118</TotalTime>
  <Words>405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LoRa Project  Update</vt:lpstr>
      <vt:lpstr>Initial Project Specifications</vt:lpstr>
      <vt:lpstr>Current Project Specifications</vt:lpstr>
      <vt:lpstr>Project Components that are Completed</vt:lpstr>
      <vt:lpstr>Project Components that are Completed Continued</vt:lpstr>
      <vt:lpstr>Project Components that still need to be Completed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Yashiv Fakir</dc:creator>
  <cp:lastModifiedBy>Yashiv Fakir</cp:lastModifiedBy>
  <cp:revision>7</cp:revision>
  <dcterms:created xsi:type="dcterms:W3CDTF">2021-10-04T09:48:16Z</dcterms:created>
  <dcterms:modified xsi:type="dcterms:W3CDTF">2021-10-04T11:46:18Z</dcterms:modified>
</cp:coreProperties>
</file>