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62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14C9-FD82-47EF-A6BA-8EA03C1F9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6E996-8298-4A9C-AE8D-F07A8E99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12ED-7E3F-4047-AADD-EF29184B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4C13-9AA2-49DC-83CE-52A8CD35563E}" type="datetimeFigureOut">
              <a:rPr lang="en-ZA" smtClean="0"/>
              <a:t>2021-10-28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CAD9A-03B2-4E2A-BE23-68E61926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F7DF5-C05F-4D2F-A696-69E65A24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9681-F56B-49A6-9F48-D6A124B14C2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263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D210-644D-407C-BEC2-0C51790F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21EBB-68A1-4E0F-96D8-314C00E2B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4D76-728F-4B67-80A1-2231FC07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4C13-9AA2-49DC-83CE-52A8CD35563E}" type="datetimeFigureOut">
              <a:rPr lang="en-ZA" smtClean="0"/>
              <a:t>2021-10-28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9705-CFDB-4A88-BAB4-C1A71703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282F7-0DDC-4D0D-8964-749A58DD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9681-F56B-49A6-9F48-D6A124B14C2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930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56162-C790-41E4-B5F8-BA08F4572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DD656-4C5F-437E-8487-B35AF4726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A3EE7-FF6E-46DE-8A94-07A0BF2C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4C13-9AA2-49DC-83CE-52A8CD35563E}" type="datetimeFigureOut">
              <a:rPr lang="en-ZA" smtClean="0"/>
              <a:t>2021-10-28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80AF0-7BEC-41CD-9403-711218BC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F674-29E6-4BF9-BD6B-0775527D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9681-F56B-49A6-9F48-D6A124B14C2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083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379E-2D69-4256-B579-AF9B655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5ACB-087C-4E65-A6C8-77C8F2366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D39CD-E29B-4688-B0A0-E155EC92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4C13-9AA2-49DC-83CE-52A8CD35563E}" type="datetimeFigureOut">
              <a:rPr lang="en-ZA" smtClean="0"/>
              <a:t>2021-10-28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A83F6-C7A7-4E8D-844E-0AD97214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D3E33-DB50-4D44-99A4-5ED58049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9681-F56B-49A6-9F48-D6A124B14C2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516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932C-574F-4A7C-91B6-B3676AE1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CF5DD-E359-4FCC-A96B-3DD3580A3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4367-5F54-4813-9AC2-7884AA4D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4C13-9AA2-49DC-83CE-52A8CD35563E}" type="datetimeFigureOut">
              <a:rPr lang="en-ZA" smtClean="0"/>
              <a:t>2021-10-28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B392-6E2C-43E5-A719-E87A941A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DC7B0-E1EB-4742-8385-F0B7F17B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9681-F56B-49A6-9F48-D6A124B14C2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318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CB36-5D45-4DBD-B480-830CE354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42C2-567B-42BF-8571-4B6D8959B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03AB3-83E7-4F2E-9B15-7D2235C8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7A051-E1FD-4E09-BDB2-D73C4B3A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4C13-9AA2-49DC-83CE-52A8CD35563E}" type="datetimeFigureOut">
              <a:rPr lang="en-ZA" smtClean="0"/>
              <a:t>2021-10-28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790A7-7D4F-4E50-BDA0-01859D95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DDE80-7D17-472D-97FD-57A09933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9681-F56B-49A6-9F48-D6A124B14C2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932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E9AE-05BB-46FE-89BC-E7BBA583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8335C-C3C8-44E9-B870-C1E47DA0B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BFA7B-3079-4C31-B590-B9BDA85DF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A7519-ABC9-45CD-8CAF-0457FEFEB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41247-3BC4-422D-9C45-81A7EAF24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3FD60-D9C3-4E34-A441-BC6F3D85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4C13-9AA2-49DC-83CE-52A8CD35563E}" type="datetimeFigureOut">
              <a:rPr lang="en-ZA" smtClean="0"/>
              <a:t>2021-10-28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D465A-E41A-4F11-AD79-B5FFA74A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423A6-1688-4E6A-ACE1-53500A49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9681-F56B-49A6-9F48-D6A124B14C2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42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3DE1-0BED-4782-84B5-E75590D7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E2118-24D5-411F-A4D6-BACC6E95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4C13-9AA2-49DC-83CE-52A8CD35563E}" type="datetimeFigureOut">
              <a:rPr lang="en-ZA" smtClean="0"/>
              <a:t>2021-10-28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34EBC-05FD-453B-A152-DCEDF8F3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C6536-A823-42E4-8F0B-19BE30E4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9681-F56B-49A6-9F48-D6A124B14C2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84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C6976-7013-471B-8670-BD58999D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4C13-9AA2-49DC-83CE-52A8CD35563E}" type="datetimeFigureOut">
              <a:rPr lang="en-ZA" smtClean="0"/>
              <a:t>2021-10-28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F55E0-D658-4F26-913A-EB8BF177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82AEA-3375-49F8-A598-070AC292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9681-F56B-49A6-9F48-D6A124B14C2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873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7D43-EE89-4399-9D50-29524A7F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A285-7D97-4CFF-993D-C7FA6927A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E54B7-7CC2-4C99-A75E-193E0B562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42981-0161-4926-8947-743ACCF5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4C13-9AA2-49DC-83CE-52A8CD35563E}" type="datetimeFigureOut">
              <a:rPr lang="en-ZA" smtClean="0"/>
              <a:t>2021-10-28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73327-B654-4F42-B451-C6A22A6C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B7758-D1F7-4909-8963-4CBC38FB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9681-F56B-49A6-9F48-D6A124B14C2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840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4E14-6D87-43A9-98CB-65C86D42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DEEE2-A331-40D5-821A-AD971642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10A05-EA91-4693-9882-A69D86638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B2032-2B43-41B8-8139-C815670A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4C13-9AA2-49DC-83CE-52A8CD35563E}" type="datetimeFigureOut">
              <a:rPr lang="en-ZA" smtClean="0"/>
              <a:t>2021-10-28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093C1-0BF4-4B7C-921D-64A83B89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F3EAB-4223-4946-98BF-D9DAEF59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9681-F56B-49A6-9F48-D6A124B14C2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67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91ED0-5C6A-4D80-97ED-F71EAB63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2BC1A-034A-4EEF-9DAC-A27438B9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4D1A1-407D-444A-AEE9-AC0C0A313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E4C13-9AA2-49DC-83CE-52A8CD35563E}" type="datetimeFigureOut">
              <a:rPr lang="en-ZA" smtClean="0"/>
              <a:t>2021-10-28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1E5B6-5187-48AB-B401-F5A2E1D0F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632D-FF16-4FAD-B62F-BFEF9DB99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99681-F56B-49A6-9F48-D6A124B14C2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344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A0B7B9-6F3F-4A3B-AA67-7B4659D4C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630" y="4009383"/>
            <a:ext cx="4090712" cy="273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6A968-EA42-4601-8850-5D4A0363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074" y="3927813"/>
            <a:ext cx="3888727" cy="2820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5204AF-C33B-4263-8BD7-3A513F99E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2" y="3927813"/>
            <a:ext cx="3910670" cy="2814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C37B79-8F9E-4A8C-949A-BF19AFB49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2622" y="631986"/>
            <a:ext cx="3888727" cy="27970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0890CC-39FE-4995-BCE0-E7E57EE5A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1959" y="631987"/>
            <a:ext cx="3862924" cy="27970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589E35-2220-4F7A-9F32-B723F85697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698" y="631986"/>
            <a:ext cx="3961309" cy="284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2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Yashiv Fakir</dc:creator>
  <cp:lastModifiedBy>Yashiv Fakir</cp:lastModifiedBy>
  <cp:revision>1</cp:revision>
  <dcterms:created xsi:type="dcterms:W3CDTF">2021-10-28T05:37:45Z</dcterms:created>
  <dcterms:modified xsi:type="dcterms:W3CDTF">2021-10-28T05:37:59Z</dcterms:modified>
</cp:coreProperties>
</file>