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FF6F-4009-474B-A529-5EBB35B18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73782-46EF-4F8E-8BE9-86015AEBD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D334-56DD-432A-A0D1-4D0A83D7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98D8-2B2F-4F3B-9D5A-C90060FA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E9C2-3A5A-44D2-9683-F43F88AA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230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A531-938C-4AF9-8D95-3E8EE9ED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55BC6-393F-4B21-88C8-B7CF04F3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61E5-9E60-4EB9-B3C6-B8F8A174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6A6C-2D68-44F8-A2A6-99E96848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1D22-7E14-4A74-A8BC-09E146E4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916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433F-8E98-49A3-A790-D2A45376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B6811-A5FF-4E82-9363-8B3607F4F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668AF-C4A7-4BC3-BC75-EE2A13E9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0D19-BE19-4CA9-BA70-09BD409E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F978-08AB-448E-BFAB-BBD7CAEF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74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E8D6-5218-4245-BF23-55E9EB29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9871-9060-4FBA-AD5B-09849075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3A65-45AF-4979-B22D-73A427FD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8269-A144-4D26-B253-991C71B3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E27-E603-4E3F-A98D-40E39EF8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529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5313-E693-4FAB-924A-5598C8D0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AB7D-DFC6-4395-82B5-A5334F690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C8C0-615F-492F-97A3-888DE4AE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4221-38B8-43D6-95F2-9A3C4ED9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7F5D-06B1-48C8-A36B-F6F7AA2B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136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E37D-797E-40A5-8305-4A14F69A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F6831-A37F-48E1-A308-4EE6A3A24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73BB-95A5-44AD-826C-84009902A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0DF44-2B8F-4B25-8E99-95176C86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72A70-7A18-4DF1-B2BC-71E12A00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28FE2-454B-40F6-905E-17FA242A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487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78F8-30CE-4214-96B2-1B067744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8CECE-59F6-41D0-B2BB-1AD840EB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8A986-31AB-4A7E-9BCC-8F29641BC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1946C-37DF-4341-8BB3-B4A73849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B21EA-B4A8-4C59-8539-141BF5565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6C1C3-163D-454B-993E-7671BB9E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92D3-4786-4387-BFAD-DB332E9F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5F83F-6A5C-4E3C-BB16-442D2D70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914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4EC3-FCAE-4290-B05D-12AA5338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24933-8FD5-49BD-A1A7-FBFE4B34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BE49E-F049-49A6-9B76-4CC9F625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140A3-B3A9-493F-B9F3-4F5BE663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154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E5D87-CE06-44DB-96DA-8B180B83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29BB3-455F-4FC8-B59E-27C64420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90547-B67F-4E4F-9151-B4E73B1D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739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C32A-92BE-414A-A9B0-F771A933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7B43-7501-455E-A0A2-0CA31EBC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96DF8-23E0-497A-93DF-8D139CFD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AD724-0AE3-4930-9970-B295D3F9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3E3FB-9B66-427B-A92C-6D074F49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FE5AB-01EC-4F04-829F-8B9DCB3F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570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80AD-BA57-4F8C-A8C7-C47F06C3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25C07-5724-4DA4-8B53-8DC7048BF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77D48-A948-47B5-A228-E6E2DFB2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6BC1B-B475-4FC6-9679-369EFF3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87F1-57DF-4091-BD0A-B509D9E1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25D04-EE81-433A-A757-BDD8A603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019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3E859-EB3B-4727-8D2D-6AB1CF6C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F655F-7689-4C6D-8942-09B88DDB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E2F57-ABA8-4E10-A568-A6D13684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CF36-BC0F-497F-8345-14F2BBEC69D8}" type="datetimeFigureOut">
              <a:rPr lang="en-ZA" smtClean="0"/>
              <a:t>2021-10-31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6E82-3D03-4158-9CB3-FC0F96BF7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7D2C-D0D6-40C3-9BFA-0A7BF9950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8594-AC53-47C1-B1B8-600423AD0E0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7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6D180-1A83-489C-9AF1-A45100BE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263" y="3915778"/>
            <a:ext cx="3850105" cy="2792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C4876-AD83-4216-9370-BFF1688C9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990" y="3915778"/>
            <a:ext cx="3850105" cy="2792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8ED917-FD6E-44CE-AA05-F5CCB1BE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3" y="3915778"/>
            <a:ext cx="3926897" cy="2837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382C78-96BE-435C-92A7-2612B5D56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095" y="759243"/>
            <a:ext cx="3914273" cy="2792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660DCA-6A4C-40AB-8D3C-24225493D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989" y="759243"/>
            <a:ext cx="3850106" cy="28374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4B29CE-492D-4E41-AAA8-C8E64EEAF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759243"/>
            <a:ext cx="4021773" cy="283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5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Yashiv Fakir</dc:creator>
  <cp:lastModifiedBy>Yashiv Fakir</cp:lastModifiedBy>
  <cp:revision>1</cp:revision>
  <dcterms:created xsi:type="dcterms:W3CDTF">2021-10-31T11:01:35Z</dcterms:created>
  <dcterms:modified xsi:type="dcterms:W3CDTF">2021-10-31T11:01:48Z</dcterms:modified>
</cp:coreProperties>
</file>