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7E1C-AA95-4B3C-A402-EFCEBE59F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0E1AD-B659-48E5-9640-7DFE8FDFD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2E0E7-2853-408A-8401-64449BD3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2BA5-CBC7-4FFD-9F18-0F1247A466AB}" type="datetimeFigureOut">
              <a:rPr lang="en-ZA" smtClean="0"/>
              <a:t>2021-10-22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419E8-C98D-4ED1-98CF-24155AE0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6825F-011A-4FFD-94FF-1C7AC1BC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144-85D2-42C0-8B3C-38952A2BA6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717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E6EB-AE71-466D-AE5E-9B050F1B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F4EC9-A107-45F6-83B4-9F79C0960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E274A-7CBB-47A1-9BFC-6152D875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2BA5-CBC7-4FFD-9F18-0F1247A466AB}" type="datetimeFigureOut">
              <a:rPr lang="en-ZA" smtClean="0"/>
              <a:t>2021-10-22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10016-F3B7-4A54-A890-98B75513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24B41-A9ED-4FE4-ABC6-8CA7A6FC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144-85D2-42C0-8B3C-38952A2BA6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208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BC4E2-A312-4AA4-B0B4-37C046849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0F173-F407-499D-98BF-4BF32CEBC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24327-1651-4C6C-B3FF-2721F539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2BA5-CBC7-4FFD-9F18-0F1247A466AB}" type="datetimeFigureOut">
              <a:rPr lang="en-ZA" smtClean="0"/>
              <a:t>2021-10-22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94B33-B539-4BCD-A7D0-785A5D66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67328-A118-405E-8BD5-36A677A6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144-85D2-42C0-8B3C-38952A2BA6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446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89EE-505D-471A-BFE6-7D19DEB1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1348-EF73-44DC-8048-6706225AE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7677C-3C1B-4EA5-8A59-C99FB992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2BA5-CBC7-4FFD-9F18-0F1247A466AB}" type="datetimeFigureOut">
              <a:rPr lang="en-ZA" smtClean="0"/>
              <a:t>2021-10-22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502F4-C04E-4DFB-995F-038D0EED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64775-70F2-4C41-AABF-7ABC0C4E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144-85D2-42C0-8B3C-38952A2BA6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93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EDE0-693A-4247-87D0-E8771098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ACFC1-DE23-4BB2-B1AA-6BF40C4A7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811EA-CEBE-4300-B583-49C86E69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2BA5-CBC7-4FFD-9F18-0F1247A466AB}" type="datetimeFigureOut">
              <a:rPr lang="en-ZA" smtClean="0"/>
              <a:t>2021-10-22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C7490-9496-4412-BF20-057D0485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DDA5-FC9B-423C-A4CA-4E202A12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144-85D2-42C0-8B3C-38952A2BA6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740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75E2-E96E-4FE8-A877-1EB271D6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B4717-E889-4B9C-9E8B-FD60B2872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F8779-C8F9-4EF6-8D79-4A9D9D84F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96854-A511-47D7-A577-964C1C4F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2BA5-CBC7-4FFD-9F18-0F1247A466AB}" type="datetimeFigureOut">
              <a:rPr lang="en-ZA" smtClean="0"/>
              <a:t>2021-10-22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ED659-A595-45B9-AFFC-5BD365DC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4E69B-0FA9-45DC-A38E-EE956E10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144-85D2-42C0-8B3C-38952A2BA6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068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3E8A-0851-43CB-A080-F747669D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B4FD0-633B-43AC-8AC2-74E6CDF36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EC2F2-9EB3-4FEA-A4E0-ADCCC1CF1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CB5AB-F53F-4EF4-82B2-12F890425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DFAAF-DCD9-43FF-9B25-76B194FF5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D7367-F80B-4408-AEDD-903A532D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2BA5-CBC7-4FFD-9F18-0F1247A466AB}" type="datetimeFigureOut">
              <a:rPr lang="en-ZA" smtClean="0"/>
              <a:t>2021-10-22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DF253-200A-4AA1-B298-828AB1D1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E44FD-7A24-4115-8E53-47D8CEF2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144-85D2-42C0-8B3C-38952A2BA6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824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A5F1-3D71-4EF8-9204-D531F97C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A0C1D-71E0-4003-AA0D-53182E1E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2BA5-CBC7-4FFD-9F18-0F1247A466AB}" type="datetimeFigureOut">
              <a:rPr lang="en-ZA" smtClean="0"/>
              <a:t>2021-10-22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01CB8-75AE-4472-A482-094C7A5F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D3D3B-DD18-4898-8C26-7D203AF1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144-85D2-42C0-8B3C-38952A2BA6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605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24D8E-753F-4334-9093-F91E8320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2BA5-CBC7-4FFD-9F18-0F1247A466AB}" type="datetimeFigureOut">
              <a:rPr lang="en-ZA" smtClean="0"/>
              <a:t>2021-10-22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DD92F-6839-4579-AFAB-B228745E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6E5B9-0CF7-4ACE-9C77-B0DAC527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144-85D2-42C0-8B3C-38952A2BA6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012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7EBE-3616-4850-AC88-6F4BF342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7C78-3119-4419-A183-640B34F8B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84D9C-DEE3-4988-8A47-8C49D0389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05602-6CED-4CF1-B135-D73672DD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2BA5-CBC7-4FFD-9F18-0F1247A466AB}" type="datetimeFigureOut">
              <a:rPr lang="en-ZA" smtClean="0"/>
              <a:t>2021-10-22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1FEA6-B2F5-4346-ABA5-636FE955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D314F-7787-4EC9-BC32-FFF42539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144-85D2-42C0-8B3C-38952A2BA6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352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094C-A502-425F-A3AA-959C9FFF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8096F-EC28-4D56-A619-2A7EA8931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11BC7-DD9B-4771-9AD0-005EA34F0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A6EF5-18E4-4AC4-9CDD-31F16BE8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2BA5-CBC7-4FFD-9F18-0F1247A466AB}" type="datetimeFigureOut">
              <a:rPr lang="en-ZA" smtClean="0"/>
              <a:t>2021-10-22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749E8-F4D5-4833-B597-5C6A07B4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795D1-2E0B-46FC-919C-7A8C94A0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144-85D2-42C0-8B3C-38952A2BA6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649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BAE28-06E0-4FE1-893F-C01294B0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4799C-15B6-480E-92D5-4C6246E50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6A763-C24A-40DD-B655-BD3233801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52BA5-CBC7-4FFD-9F18-0F1247A466AB}" type="datetimeFigureOut">
              <a:rPr lang="en-ZA" smtClean="0"/>
              <a:t>2021-10-22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46D42-631E-499D-A5A1-D3EC00F2B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C8DD9-A7AE-474D-88AC-E04B7F52F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27144-85D2-42C0-8B3C-38952A2BA6D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658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6EC053-2750-4F85-940E-80BC01713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88" y="0"/>
            <a:ext cx="9469024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526D3B6-86B6-4F2F-AB3F-02558CD95608}"/>
              </a:ext>
            </a:extLst>
          </p:cNvPr>
          <p:cNvSpPr/>
          <p:nvPr/>
        </p:nvSpPr>
        <p:spPr>
          <a:xfrm>
            <a:off x="5934636" y="1721224"/>
            <a:ext cx="2079812" cy="195430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A366ED-1DF9-493B-B435-80FC4635E87B}"/>
              </a:ext>
            </a:extLst>
          </p:cNvPr>
          <p:cNvSpPr/>
          <p:nvPr/>
        </p:nvSpPr>
        <p:spPr>
          <a:xfrm>
            <a:off x="4346504" y="4938063"/>
            <a:ext cx="1286435" cy="1174377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CE8513-395E-443C-A242-04278AD1DCF9}"/>
              </a:ext>
            </a:extLst>
          </p:cNvPr>
          <p:cNvSpPr/>
          <p:nvPr/>
        </p:nvSpPr>
        <p:spPr>
          <a:xfrm>
            <a:off x="8502162" y="382377"/>
            <a:ext cx="1156274" cy="107714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75E56A-36E0-4838-92BE-E4945F176958}"/>
              </a:ext>
            </a:extLst>
          </p:cNvPr>
          <p:cNvSpPr/>
          <p:nvPr/>
        </p:nvSpPr>
        <p:spPr>
          <a:xfrm>
            <a:off x="8940010" y="1486072"/>
            <a:ext cx="898584" cy="82630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C2358-B9B7-4D7B-824D-C2C91E1C358A}"/>
              </a:ext>
            </a:extLst>
          </p:cNvPr>
          <p:cNvSpPr txBox="1"/>
          <p:nvPr/>
        </p:nvSpPr>
        <p:spPr>
          <a:xfrm>
            <a:off x="4707507" y="4630286"/>
            <a:ext cx="1335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Rain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DA4422-69A1-4CBE-991E-D54E2091FC51}"/>
              </a:ext>
            </a:extLst>
          </p:cNvPr>
          <p:cNvSpPr txBox="1"/>
          <p:nvPr/>
        </p:nvSpPr>
        <p:spPr>
          <a:xfrm>
            <a:off x="6306671" y="3675530"/>
            <a:ext cx="133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Dark Clouds with Fog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21D8C9-61C5-4841-812F-409C0C74FA78}"/>
              </a:ext>
            </a:extLst>
          </p:cNvPr>
          <p:cNvSpPr txBox="1"/>
          <p:nvPr/>
        </p:nvSpPr>
        <p:spPr>
          <a:xfrm>
            <a:off x="7830670" y="648451"/>
            <a:ext cx="1335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Sunny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677902-B72C-4796-BD2C-26299E406A68}"/>
              </a:ext>
            </a:extLst>
          </p:cNvPr>
          <p:cNvSpPr txBox="1"/>
          <p:nvPr/>
        </p:nvSpPr>
        <p:spPr>
          <a:xfrm>
            <a:off x="8885060" y="2282376"/>
            <a:ext cx="1335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Partly Cloudy</a:t>
            </a:r>
          </a:p>
        </p:txBody>
      </p:sp>
    </p:spTree>
    <p:extLst>
      <p:ext uri="{BB962C8B-B14F-4D97-AF65-F5344CB8AC3E}">
        <p14:creationId xmlns:p14="http://schemas.microsoft.com/office/powerpoint/2010/main" val="62284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Yashiv Fakir</dc:creator>
  <cp:lastModifiedBy>Yashiv Fakir</cp:lastModifiedBy>
  <cp:revision>2</cp:revision>
  <dcterms:created xsi:type="dcterms:W3CDTF">2021-10-22T18:11:14Z</dcterms:created>
  <dcterms:modified xsi:type="dcterms:W3CDTF">2021-10-22T18:19:50Z</dcterms:modified>
</cp:coreProperties>
</file>