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6" d="100"/>
          <a:sy n="56" d="100"/>
        </p:scale>
        <p:origin x="-62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F43DB-3247-4A7B-AC55-EFEBDD943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9DE40-AB2D-412F-97F5-833705F36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C019A-FED4-494F-B6E8-3A0C4D3A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98374-F12B-48EC-8FB8-FF9F9AA6BB2D}" type="datetimeFigureOut">
              <a:rPr lang="en-ZA" smtClean="0"/>
              <a:t>2021-10-27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0BF03-9C5B-43CA-B0E5-0E4E41B0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5D369-FDB5-4AE5-BA32-9F4BF373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826A-B4E8-47C9-A594-085F97882A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5922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9540-CE07-4DEF-8AAC-842D742E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3442D-A1B4-47A6-A0A4-86A4892F6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1E579-E88E-4253-914E-6DB0F2F6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98374-F12B-48EC-8FB8-FF9F9AA6BB2D}" type="datetimeFigureOut">
              <a:rPr lang="en-ZA" smtClean="0"/>
              <a:t>2021-10-27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B6BB6-B2E4-4729-A811-965C4155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AD35C-0EA0-43B6-B422-46D2B4AAB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826A-B4E8-47C9-A594-085F97882A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089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43919B-EABD-42B1-930D-D957EB5BB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AC44C-DC15-48B0-8698-E45F2B780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396E2-338A-4A73-9EC9-0B6A81926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98374-F12B-48EC-8FB8-FF9F9AA6BB2D}" type="datetimeFigureOut">
              <a:rPr lang="en-ZA" smtClean="0"/>
              <a:t>2021-10-27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2FBF1-5A0D-434F-A115-D07D7A4D2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BD272-F9B3-4330-BD08-58D35B3A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826A-B4E8-47C9-A594-085F97882A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285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E7E3-1862-409B-9049-CCA74BD60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E453F-F87D-4231-927F-B3B6C161A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2EB56-1684-4B20-AAA2-78C8A8F5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98374-F12B-48EC-8FB8-FF9F9AA6BB2D}" type="datetimeFigureOut">
              <a:rPr lang="en-ZA" smtClean="0"/>
              <a:t>2021-10-27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AD4BC-AAAA-4654-8519-30713348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3BDCF-6532-43C5-A5AE-A1162EF5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826A-B4E8-47C9-A594-085F97882A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3335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F909-A855-4E2A-AC83-5FE96A01F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FF5F0-8AE6-4B3B-8E31-C3D34BB79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39B58-850A-4CB0-BBED-894BA352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98374-F12B-48EC-8FB8-FF9F9AA6BB2D}" type="datetimeFigureOut">
              <a:rPr lang="en-ZA" smtClean="0"/>
              <a:t>2021-10-27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8C3D8-5A59-486C-A585-53B641F7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D3ED0-2C48-4201-B730-A799F882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826A-B4E8-47C9-A594-085F97882A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9709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B65E-0D4D-4F5A-80E0-FA0D4C72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77F0F-7435-4B21-B1E2-CFCD7BBE4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B861D-B807-486D-831D-56BB6FE10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B314A-18D2-44E0-B188-798DE2442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98374-F12B-48EC-8FB8-FF9F9AA6BB2D}" type="datetimeFigureOut">
              <a:rPr lang="en-ZA" smtClean="0"/>
              <a:t>2021-10-27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47249-BCA8-44D0-ACD5-2A37196F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56D70-9A62-4727-88A7-569FD96C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826A-B4E8-47C9-A594-085F97882A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987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4E3F-6FB3-4F6C-8764-59918FF3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0A6A2-C6E4-4E96-B10C-C7A778B34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17635-5CAE-4D93-A0E3-23F09599F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D52C4-3286-4B0F-A524-803E917BD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236F86-70E2-4E04-93FB-827415B10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9E330-5452-4AA4-9BCD-2F324322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98374-F12B-48EC-8FB8-FF9F9AA6BB2D}" type="datetimeFigureOut">
              <a:rPr lang="en-ZA" smtClean="0"/>
              <a:t>2021-10-27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5B0B79-68A9-4FD0-A081-ED296CE4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F8599-78D3-43ED-AC10-82D77A3E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826A-B4E8-47C9-A594-085F97882A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7541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60EF-BD46-49C7-8735-0B9AAC2A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DD30D7-12C5-4B6B-8F0D-0764E153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98374-F12B-48EC-8FB8-FF9F9AA6BB2D}" type="datetimeFigureOut">
              <a:rPr lang="en-ZA" smtClean="0"/>
              <a:t>2021-10-27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36BA8-E130-4C77-A90B-E4777DC4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3C214B-28A3-41F6-AC3A-9FEE4592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826A-B4E8-47C9-A594-085F97882A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5940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C0A15A-1147-4EF3-BAD6-ACED95DB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98374-F12B-48EC-8FB8-FF9F9AA6BB2D}" type="datetimeFigureOut">
              <a:rPr lang="en-ZA" smtClean="0"/>
              <a:t>2021-10-27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8C91B-1A60-416C-97A8-C87575BDF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5939A-4306-4AB7-968D-6F28656D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826A-B4E8-47C9-A594-085F97882A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550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0A1CF-C1FF-4192-BD79-27A9FFBE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28DB2-4E2B-4FC4-8BFC-34D6363F2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BE544-04D1-4A43-AE4D-8AE59D144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11D6B-68A0-4959-8C48-2CD3395B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98374-F12B-48EC-8FB8-FF9F9AA6BB2D}" type="datetimeFigureOut">
              <a:rPr lang="en-ZA" smtClean="0"/>
              <a:t>2021-10-27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6CBCF-DFB6-46C9-BAF3-EA4B95CE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9B085-7547-49A7-9D04-0BFA07DC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826A-B4E8-47C9-A594-085F97882A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4827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E326-DD67-45EA-AD72-850183320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5E3B9-B0FD-442F-B7ED-9778DD4CB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F24C7-38B6-4DE4-964B-AF8B3B837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05274-8FCC-4F0A-BC1E-B94AEFE87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98374-F12B-48EC-8FB8-FF9F9AA6BB2D}" type="datetimeFigureOut">
              <a:rPr lang="en-ZA" smtClean="0"/>
              <a:t>2021-10-27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3D27E-DD62-404D-8795-EFB5D14E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C1479-FE92-44CB-859F-2C5F91B0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826A-B4E8-47C9-A594-085F97882A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8859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582DA1-BEF3-4341-AE7D-FD2C55E74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34DF2-B6B4-47B8-AD32-F5580BE51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922CF-FA90-43CD-9190-DC086F874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98374-F12B-48EC-8FB8-FF9F9AA6BB2D}" type="datetimeFigureOut">
              <a:rPr lang="en-ZA" smtClean="0"/>
              <a:t>2021-10-27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F6BC8-12AC-4352-BA21-7C36C4082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B15AC-11E0-4C53-894E-EC099BBB4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C826A-B4E8-47C9-A594-085F97882A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961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E7ADB8-ED3D-4102-99F7-B89312045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627" y="1173480"/>
            <a:ext cx="3478557" cy="413707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D00FBED-6BBB-4813-BA77-3171D55E21FC}"/>
              </a:ext>
            </a:extLst>
          </p:cNvPr>
          <p:cNvGrpSpPr/>
          <p:nvPr/>
        </p:nvGrpSpPr>
        <p:grpSpPr>
          <a:xfrm rot="16200000">
            <a:off x="2650073" y="1025683"/>
            <a:ext cx="371086" cy="1249700"/>
            <a:chOff x="7568954" y="855785"/>
            <a:chExt cx="360000" cy="150055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59D5E90-FC9B-4AEE-9BFD-FAE95A1839AE}"/>
                </a:ext>
              </a:extLst>
            </p:cNvPr>
            <p:cNvCxnSpPr/>
            <p:nvPr/>
          </p:nvCxnSpPr>
          <p:spPr>
            <a:xfrm>
              <a:off x="7748954" y="855785"/>
              <a:ext cx="0" cy="150055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33A611B-031C-4D39-AFC6-A88A3CF8AFD3}"/>
                </a:ext>
              </a:extLst>
            </p:cNvPr>
            <p:cNvCxnSpPr/>
            <p:nvPr/>
          </p:nvCxnSpPr>
          <p:spPr>
            <a:xfrm>
              <a:off x="7568954" y="855785"/>
              <a:ext cx="36000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7BC9DB5-7A3E-4830-92DB-C15068F9FFA8}"/>
                </a:ext>
              </a:extLst>
            </p:cNvPr>
            <p:cNvCxnSpPr/>
            <p:nvPr/>
          </p:nvCxnSpPr>
          <p:spPr>
            <a:xfrm>
              <a:off x="7568954" y="2356338"/>
              <a:ext cx="36000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80961BD-BED1-4C9E-8304-A4553B74A984}"/>
              </a:ext>
            </a:extLst>
          </p:cNvPr>
          <p:cNvGrpSpPr/>
          <p:nvPr/>
        </p:nvGrpSpPr>
        <p:grpSpPr>
          <a:xfrm>
            <a:off x="5580184" y="1918532"/>
            <a:ext cx="371086" cy="1587037"/>
            <a:chOff x="7568954" y="855785"/>
            <a:chExt cx="360000" cy="150055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3B762F-25BF-410B-A485-43BB711CAF64}"/>
                </a:ext>
              </a:extLst>
            </p:cNvPr>
            <p:cNvCxnSpPr/>
            <p:nvPr/>
          </p:nvCxnSpPr>
          <p:spPr>
            <a:xfrm>
              <a:off x="7748954" y="855785"/>
              <a:ext cx="0" cy="150055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35AA423-79DA-4A5C-8D5C-82263F62F828}"/>
                </a:ext>
              </a:extLst>
            </p:cNvPr>
            <p:cNvCxnSpPr/>
            <p:nvPr/>
          </p:nvCxnSpPr>
          <p:spPr>
            <a:xfrm>
              <a:off x="7568954" y="855785"/>
              <a:ext cx="36000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FB238A6-3A45-4DEE-8A7D-7450698C986F}"/>
                </a:ext>
              </a:extLst>
            </p:cNvPr>
            <p:cNvCxnSpPr/>
            <p:nvPr/>
          </p:nvCxnSpPr>
          <p:spPr>
            <a:xfrm>
              <a:off x="7568954" y="2356338"/>
              <a:ext cx="36000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9B5FF7-B5F0-4D44-9224-C7921EF9DBA5}"/>
              </a:ext>
            </a:extLst>
          </p:cNvPr>
          <p:cNvGrpSpPr/>
          <p:nvPr/>
        </p:nvGrpSpPr>
        <p:grpSpPr>
          <a:xfrm>
            <a:off x="5580185" y="3703320"/>
            <a:ext cx="371086" cy="1320337"/>
            <a:chOff x="7568954" y="855785"/>
            <a:chExt cx="360000" cy="150055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5F464D8-F7B2-4168-8124-5CF383B24B8F}"/>
                </a:ext>
              </a:extLst>
            </p:cNvPr>
            <p:cNvCxnSpPr/>
            <p:nvPr/>
          </p:nvCxnSpPr>
          <p:spPr>
            <a:xfrm>
              <a:off x="7748954" y="855785"/>
              <a:ext cx="0" cy="150055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C2623C2-510C-4F54-9063-7E2C09D71BEF}"/>
                </a:ext>
              </a:extLst>
            </p:cNvPr>
            <p:cNvCxnSpPr/>
            <p:nvPr/>
          </p:nvCxnSpPr>
          <p:spPr>
            <a:xfrm>
              <a:off x="7568954" y="855785"/>
              <a:ext cx="36000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57E3446-13A9-4A99-AF47-4DF7000F164B}"/>
                </a:ext>
              </a:extLst>
            </p:cNvPr>
            <p:cNvCxnSpPr/>
            <p:nvPr/>
          </p:nvCxnSpPr>
          <p:spPr>
            <a:xfrm>
              <a:off x="7568954" y="2356338"/>
              <a:ext cx="36000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E853AFF-71D8-493A-A16C-EE81783D37F9}"/>
              </a:ext>
            </a:extLst>
          </p:cNvPr>
          <p:cNvSpPr txBox="1"/>
          <p:nvPr/>
        </p:nvSpPr>
        <p:spPr>
          <a:xfrm>
            <a:off x="2153006" y="593339"/>
            <a:ext cx="13652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b="1" dirty="0"/>
              <a:t>Mount:</a:t>
            </a:r>
          </a:p>
          <a:p>
            <a:pPr algn="ctr"/>
            <a:r>
              <a:rPr lang="en-ZA" sz="1400" dirty="0"/>
              <a:t>Receiver module place in socket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2D4C73-1C0B-4EED-BB94-5787D66AF151}"/>
              </a:ext>
            </a:extLst>
          </p:cNvPr>
          <p:cNvSpPr txBox="1"/>
          <p:nvPr/>
        </p:nvSpPr>
        <p:spPr>
          <a:xfrm>
            <a:off x="6096000" y="2074796"/>
            <a:ext cx="14202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b="1" dirty="0"/>
              <a:t>Stand:</a:t>
            </a:r>
          </a:p>
          <a:p>
            <a:r>
              <a:rPr lang="en-ZA" sz="1400" dirty="0"/>
              <a:t>Stepper Motor in horizontal position placed in socket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4F96BD-E79D-4D0E-A4A4-5A41A9CE2977}"/>
              </a:ext>
            </a:extLst>
          </p:cNvPr>
          <p:cNvSpPr txBox="1"/>
          <p:nvPr/>
        </p:nvSpPr>
        <p:spPr>
          <a:xfrm>
            <a:off x="5951271" y="3749472"/>
            <a:ext cx="14202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b="1" dirty="0"/>
              <a:t>Base:</a:t>
            </a:r>
          </a:p>
          <a:p>
            <a:r>
              <a:rPr lang="en-ZA" sz="1400" dirty="0"/>
              <a:t>Stepper Motor in vertical position placed in socket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BA24F0B-CC8F-475F-ACFE-6400BD291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538" y="1253197"/>
            <a:ext cx="3726180" cy="3977640"/>
          </a:xfrm>
          <a:prstGeom prst="rect">
            <a:avLst/>
          </a:prstGeom>
        </p:spPr>
      </p:pic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B91C5097-C884-43A3-90FB-3377458C50DC}"/>
              </a:ext>
            </a:extLst>
          </p:cNvPr>
          <p:cNvSpPr/>
          <p:nvPr/>
        </p:nvSpPr>
        <p:spPr>
          <a:xfrm rot="5400000">
            <a:off x="9957181" y="2176636"/>
            <a:ext cx="1703760" cy="954107"/>
          </a:xfrm>
          <a:prstGeom prst="curvedDownArrow">
            <a:avLst>
              <a:gd name="adj1" fmla="val 25000"/>
              <a:gd name="adj2" fmla="val 50000"/>
              <a:gd name="adj3" fmla="val 4409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00237502-75DE-4A3F-8E12-D2D55CF11840}"/>
              </a:ext>
            </a:extLst>
          </p:cNvPr>
          <p:cNvSpPr/>
          <p:nvPr/>
        </p:nvSpPr>
        <p:spPr>
          <a:xfrm rot="20880389">
            <a:off x="7630173" y="696427"/>
            <a:ext cx="1792530" cy="954107"/>
          </a:xfrm>
          <a:prstGeom prst="curved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268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Yashiv Fakir</dc:creator>
  <cp:lastModifiedBy>Yashiv Fakir</cp:lastModifiedBy>
  <cp:revision>3</cp:revision>
  <dcterms:created xsi:type="dcterms:W3CDTF">2021-10-26T18:07:05Z</dcterms:created>
  <dcterms:modified xsi:type="dcterms:W3CDTF">2021-10-27T15:16:03Z</dcterms:modified>
</cp:coreProperties>
</file>